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4" r:id="rId2"/>
  </p:sldMasterIdLst>
  <p:notesMasterIdLst>
    <p:notesMasterId r:id="rId71"/>
  </p:notesMasterIdLst>
  <p:sldIdLst>
    <p:sldId id="5293" r:id="rId3"/>
    <p:sldId id="596" r:id="rId4"/>
    <p:sldId id="597" r:id="rId5"/>
    <p:sldId id="6003" r:id="rId6"/>
    <p:sldId id="6011" r:id="rId7"/>
    <p:sldId id="6005" r:id="rId8"/>
    <p:sldId id="789" r:id="rId9"/>
    <p:sldId id="5258" r:id="rId10"/>
    <p:sldId id="5207" r:id="rId11"/>
    <p:sldId id="5248" r:id="rId12"/>
    <p:sldId id="5259" r:id="rId13"/>
    <p:sldId id="5269" r:id="rId14"/>
    <p:sldId id="5202" r:id="rId15"/>
    <p:sldId id="5265" r:id="rId16"/>
    <p:sldId id="5143" r:id="rId17"/>
    <p:sldId id="5145" r:id="rId18"/>
    <p:sldId id="5147" r:id="rId19"/>
    <p:sldId id="5148" r:id="rId20"/>
    <p:sldId id="5171" r:id="rId21"/>
    <p:sldId id="310" r:id="rId22"/>
    <p:sldId id="5146" r:id="rId23"/>
    <p:sldId id="6008" r:id="rId24"/>
    <p:sldId id="5154" r:id="rId25"/>
    <p:sldId id="5291" r:id="rId26"/>
    <p:sldId id="5198" r:id="rId27"/>
    <p:sldId id="5174" r:id="rId28"/>
    <p:sldId id="5177" r:id="rId29"/>
    <p:sldId id="5176" r:id="rId30"/>
    <p:sldId id="5194" r:id="rId31"/>
    <p:sldId id="5195" r:id="rId32"/>
    <p:sldId id="5196" r:id="rId33"/>
    <p:sldId id="6009" r:id="rId34"/>
    <p:sldId id="5153" r:id="rId35"/>
    <p:sldId id="5156" r:id="rId36"/>
    <p:sldId id="5157" r:id="rId37"/>
    <p:sldId id="5180" r:id="rId38"/>
    <p:sldId id="5158" r:id="rId39"/>
    <p:sldId id="5167" r:id="rId40"/>
    <p:sldId id="5166" r:id="rId41"/>
    <p:sldId id="5182" r:id="rId42"/>
    <p:sldId id="5184" r:id="rId43"/>
    <p:sldId id="5183" r:id="rId44"/>
    <p:sldId id="5185" r:id="rId45"/>
    <p:sldId id="5186" r:id="rId46"/>
    <p:sldId id="5260" r:id="rId47"/>
    <p:sldId id="5263" r:id="rId48"/>
    <p:sldId id="5168" r:id="rId49"/>
    <p:sldId id="5169" r:id="rId50"/>
    <p:sldId id="5179" r:id="rId51"/>
    <p:sldId id="5192" r:id="rId52"/>
    <p:sldId id="5264" r:id="rId53"/>
    <p:sldId id="5159" r:id="rId54"/>
    <p:sldId id="5163" r:id="rId55"/>
    <p:sldId id="5165" r:id="rId56"/>
    <p:sldId id="5273" r:id="rId57"/>
    <p:sldId id="5181" r:id="rId58"/>
    <p:sldId id="5161" r:id="rId59"/>
    <p:sldId id="5162" r:id="rId60"/>
    <p:sldId id="5160" r:id="rId61"/>
    <p:sldId id="5187" r:id="rId62"/>
    <p:sldId id="5170" r:id="rId63"/>
    <p:sldId id="5178" r:id="rId64"/>
    <p:sldId id="5189" r:id="rId65"/>
    <p:sldId id="5190" r:id="rId66"/>
    <p:sldId id="5188" r:id="rId67"/>
    <p:sldId id="609" r:id="rId68"/>
    <p:sldId id="6012" r:id="rId69"/>
    <p:sldId id="59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F57"/>
    <a:srgbClr val="027354"/>
    <a:srgbClr val="C55A11"/>
    <a:srgbClr val="F08B10"/>
    <a:srgbClr val="DC7F0E"/>
    <a:srgbClr val="5E5E5E"/>
    <a:srgbClr val="CC6A62"/>
    <a:srgbClr val="262626"/>
    <a:srgbClr val="EBC2BF"/>
    <a:srgbClr val="F29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78" autoAdjust="0"/>
    <p:restoredTop sz="94729"/>
  </p:normalViewPr>
  <p:slideViewPr>
    <p:cSldViewPr snapToGrid="0" snapToObjects="1">
      <p:cViewPr varScale="1">
        <p:scale>
          <a:sx n="106" d="100"/>
          <a:sy n="106" d="100"/>
        </p:scale>
        <p:origin x="144" y="29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8/10/relationships/authors" Target="authors.xml"/><Relationship Id="rId7" Type="http://schemas.openxmlformats.org/officeDocument/2006/relationships/slide" Target="slides/slide5.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34ACD8-4C70-4314-AD6E-CCDE82F03318}" type="doc">
      <dgm:prSet loTypeId="urn:microsoft.com/office/officeart/2005/8/layout/gear1" loCatId="relationship" qsTypeId="urn:microsoft.com/office/officeart/2005/8/quickstyle/simple1" qsCatId="simple" csTypeId="urn:microsoft.com/office/officeart/2005/8/colors/accent1_5" csCatId="accent1" phldr="1"/>
      <dgm:spPr/>
    </dgm:pt>
    <dgm:pt modelId="{B82EC6B9-0CF3-4BC9-AAD6-C2A17E5A6AB0}">
      <dgm:prSet phldrT="[Text]"/>
      <dgm:spPr/>
      <dgm:t>
        <a:bodyPr/>
        <a:lstStyle/>
        <a:p>
          <a:r>
            <a:rPr lang="en-US" b="1" dirty="0">
              <a:solidFill>
                <a:schemeClr val="tx1"/>
              </a:solidFill>
            </a:rPr>
            <a:t>Fair</a:t>
          </a:r>
          <a:r>
            <a:rPr lang="en-US" b="1" baseline="0" dirty="0">
              <a:solidFill>
                <a:schemeClr val="tx1"/>
              </a:solidFill>
            </a:rPr>
            <a:t> </a:t>
          </a:r>
        </a:p>
        <a:p>
          <a:r>
            <a:rPr lang="en-US" b="1" baseline="0" dirty="0">
              <a:solidFill>
                <a:schemeClr val="tx1"/>
              </a:solidFill>
            </a:rPr>
            <a:t>operating </a:t>
          </a:r>
        </a:p>
        <a:p>
          <a:r>
            <a:rPr lang="en-US" b="1" baseline="0" dirty="0">
              <a:solidFill>
                <a:schemeClr val="tx1"/>
              </a:solidFill>
            </a:rPr>
            <a:t>practices</a:t>
          </a:r>
          <a:endParaRPr lang="en-GB" b="1" dirty="0">
            <a:solidFill>
              <a:schemeClr val="tx1"/>
            </a:solidFill>
          </a:endParaRPr>
        </a:p>
      </dgm:t>
    </dgm:pt>
    <dgm:pt modelId="{536F6186-DA8D-4699-BDF8-A5D90B8F1135}" type="parTrans" cxnId="{2F21C65F-6ECB-4483-88B9-25178BF5FD51}">
      <dgm:prSet/>
      <dgm:spPr/>
      <dgm:t>
        <a:bodyPr/>
        <a:lstStyle/>
        <a:p>
          <a:endParaRPr lang="en-GB"/>
        </a:p>
      </dgm:t>
    </dgm:pt>
    <dgm:pt modelId="{CF00EFA5-3A8E-402C-B1CC-2238A94436B8}" type="sibTrans" cxnId="{2F21C65F-6ECB-4483-88B9-25178BF5FD51}">
      <dgm:prSet/>
      <dgm:spPr/>
      <dgm:t>
        <a:bodyPr/>
        <a:lstStyle/>
        <a:p>
          <a:endParaRPr lang="en-GB"/>
        </a:p>
      </dgm:t>
    </dgm:pt>
    <dgm:pt modelId="{5A16D806-B73D-4EE0-8910-1D94CBC2CC54}">
      <dgm:prSet phldrT="[Text]"/>
      <dgm:spPr/>
      <dgm:t>
        <a:bodyPr/>
        <a:lstStyle/>
        <a:p>
          <a:r>
            <a:rPr lang="en-US" b="1" dirty="0">
              <a:solidFill>
                <a:schemeClr val="tx1"/>
              </a:solidFill>
            </a:rPr>
            <a:t>Good community relations</a:t>
          </a:r>
          <a:endParaRPr lang="en-GB" b="1" dirty="0">
            <a:solidFill>
              <a:schemeClr val="tx1"/>
            </a:solidFill>
          </a:endParaRPr>
        </a:p>
      </dgm:t>
    </dgm:pt>
    <dgm:pt modelId="{6FF8B874-613D-468C-904C-01AD3796B8A7}" type="parTrans" cxnId="{41332BB2-E950-4C36-BFD2-35B673D51AE9}">
      <dgm:prSet/>
      <dgm:spPr/>
      <dgm:t>
        <a:bodyPr/>
        <a:lstStyle/>
        <a:p>
          <a:endParaRPr lang="en-GB"/>
        </a:p>
      </dgm:t>
    </dgm:pt>
    <dgm:pt modelId="{2708A207-7D08-40BE-ADE2-BA0B2D4E61B9}" type="sibTrans" cxnId="{41332BB2-E950-4C36-BFD2-35B673D51AE9}">
      <dgm:prSet/>
      <dgm:spPr/>
      <dgm:t>
        <a:bodyPr/>
        <a:lstStyle/>
        <a:p>
          <a:endParaRPr lang="en-GB"/>
        </a:p>
      </dgm:t>
    </dgm:pt>
    <dgm:pt modelId="{07568367-E7F7-4626-9303-CB4366F94707}">
      <dgm:prSet phldrT="[Text]"/>
      <dgm:spPr/>
      <dgm:t>
        <a:bodyPr/>
        <a:lstStyle/>
        <a:p>
          <a:r>
            <a:rPr lang="en-US" b="1" dirty="0">
              <a:solidFill>
                <a:schemeClr val="tx1"/>
              </a:solidFill>
            </a:rPr>
            <a:t>Loyalty of workers and customers</a:t>
          </a:r>
          <a:endParaRPr lang="en-GB" b="1" dirty="0">
            <a:solidFill>
              <a:schemeClr val="tx1"/>
            </a:solidFill>
          </a:endParaRPr>
        </a:p>
      </dgm:t>
    </dgm:pt>
    <dgm:pt modelId="{6A9A9EE5-83AA-4908-B6B5-EBFB3BD19A4A}" type="parTrans" cxnId="{9D084D90-F1A5-4286-BBFD-46BDF06F1B5D}">
      <dgm:prSet/>
      <dgm:spPr/>
      <dgm:t>
        <a:bodyPr/>
        <a:lstStyle/>
        <a:p>
          <a:endParaRPr lang="en-GB"/>
        </a:p>
      </dgm:t>
    </dgm:pt>
    <dgm:pt modelId="{4B715C65-D7A4-4688-8D51-C88A3C97B19C}" type="sibTrans" cxnId="{9D084D90-F1A5-4286-BBFD-46BDF06F1B5D}">
      <dgm:prSet/>
      <dgm:spPr/>
      <dgm:t>
        <a:bodyPr/>
        <a:lstStyle/>
        <a:p>
          <a:endParaRPr lang="en-GB"/>
        </a:p>
      </dgm:t>
    </dgm:pt>
    <dgm:pt modelId="{7C11B94A-BA46-42C7-85B8-1BBB51D68C11}" type="pres">
      <dgm:prSet presAssocID="{4034ACD8-4C70-4314-AD6E-CCDE82F03318}" presName="composite" presStyleCnt="0">
        <dgm:presLayoutVars>
          <dgm:chMax val="3"/>
          <dgm:animLvl val="lvl"/>
          <dgm:resizeHandles val="exact"/>
        </dgm:presLayoutVars>
      </dgm:prSet>
      <dgm:spPr/>
    </dgm:pt>
    <dgm:pt modelId="{2C98CB10-9321-43FF-A695-20C8A01E767D}" type="pres">
      <dgm:prSet presAssocID="{B82EC6B9-0CF3-4BC9-AAD6-C2A17E5A6AB0}" presName="gear1" presStyleLbl="node1" presStyleIdx="0" presStyleCnt="3" custLinFactNeighborX="-1341" custLinFactNeighborY="-1341">
        <dgm:presLayoutVars>
          <dgm:chMax val="1"/>
          <dgm:bulletEnabled val="1"/>
        </dgm:presLayoutVars>
      </dgm:prSet>
      <dgm:spPr/>
    </dgm:pt>
    <dgm:pt modelId="{01C1D8CE-B337-47BF-9A73-DDCB83D69C49}" type="pres">
      <dgm:prSet presAssocID="{B82EC6B9-0CF3-4BC9-AAD6-C2A17E5A6AB0}" presName="gear1srcNode" presStyleLbl="node1" presStyleIdx="0" presStyleCnt="3"/>
      <dgm:spPr/>
    </dgm:pt>
    <dgm:pt modelId="{940D8B80-034B-4879-A724-0B6809DA24FB}" type="pres">
      <dgm:prSet presAssocID="{B82EC6B9-0CF3-4BC9-AAD6-C2A17E5A6AB0}" presName="gear1dstNode" presStyleLbl="node1" presStyleIdx="0" presStyleCnt="3"/>
      <dgm:spPr/>
    </dgm:pt>
    <dgm:pt modelId="{0C2A3955-765F-4833-AF31-F51E86151E6F}" type="pres">
      <dgm:prSet presAssocID="{5A16D806-B73D-4EE0-8910-1D94CBC2CC54}" presName="gear2" presStyleLbl="node1" presStyleIdx="1" presStyleCnt="3">
        <dgm:presLayoutVars>
          <dgm:chMax val="1"/>
          <dgm:bulletEnabled val="1"/>
        </dgm:presLayoutVars>
      </dgm:prSet>
      <dgm:spPr/>
    </dgm:pt>
    <dgm:pt modelId="{0D83A14D-1B8C-4F9A-AC2E-B740A42FB355}" type="pres">
      <dgm:prSet presAssocID="{5A16D806-B73D-4EE0-8910-1D94CBC2CC54}" presName="gear2srcNode" presStyleLbl="node1" presStyleIdx="1" presStyleCnt="3"/>
      <dgm:spPr/>
    </dgm:pt>
    <dgm:pt modelId="{0883DFAF-6C5B-48D5-844F-4E69C463897E}" type="pres">
      <dgm:prSet presAssocID="{5A16D806-B73D-4EE0-8910-1D94CBC2CC54}" presName="gear2dstNode" presStyleLbl="node1" presStyleIdx="1" presStyleCnt="3"/>
      <dgm:spPr/>
    </dgm:pt>
    <dgm:pt modelId="{BEDD9B87-2022-4588-8491-ADAC8DEB1135}" type="pres">
      <dgm:prSet presAssocID="{07568367-E7F7-4626-9303-CB4366F94707}" presName="gear3" presStyleLbl="node1" presStyleIdx="2" presStyleCnt="3"/>
      <dgm:spPr/>
    </dgm:pt>
    <dgm:pt modelId="{74D51AC1-7CA4-4470-93A2-67E19DA04EDC}" type="pres">
      <dgm:prSet presAssocID="{07568367-E7F7-4626-9303-CB4366F94707}" presName="gear3tx" presStyleLbl="node1" presStyleIdx="2" presStyleCnt="3">
        <dgm:presLayoutVars>
          <dgm:chMax val="1"/>
          <dgm:bulletEnabled val="1"/>
        </dgm:presLayoutVars>
      </dgm:prSet>
      <dgm:spPr/>
    </dgm:pt>
    <dgm:pt modelId="{5DA02B9D-2AB3-4B39-A469-C4A76C9207D3}" type="pres">
      <dgm:prSet presAssocID="{07568367-E7F7-4626-9303-CB4366F94707}" presName="gear3srcNode" presStyleLbl="node1" presStyleIdx="2" presStyleCnt="3"/>
      <dgm:spPr/>
    </dgm:pt>
    <dgm:pt modelId="{51C11ECA-F136-4E38-B1CA-EDBD4909F749}" type="pres">
      <dgm:prSet presAssocID="{07568367-E7F7-4626-9303-CB4366F94707}" presName="gear3dstNode" presStyleLbl="node1" presStyleIdx="2" presStyleCnt="3"/>
      <dgm:spPr/>
    </dgm:pt>
    <dgm:pt modelId="{01D0826B-E9A2-419A-9DA3-36366788D25E}" type="pres">
      <dgm:prSet presAssocID="{CF00EFA5-3A8E-402C-B1CC-2238A94436B8}" presName="connector1" presStyleLbl="sibTrans2D1" presStyleIdx="0" presStyleCnt="3"/>
      <dgm:spPr/>
    </dgm:pt>
    <dgm:pt modelId="{8290FB44-2C11-4420-8B97-01E7C1D4B415}" type="pres">
      <dgm:prSet presAssocID="{2708A207-7D08-40BE-ADE2-BA0B2D4E61B9}" presName="connector2" presStyleLbl="sibTrans2D1" presStyleIdx="1" presStyleCnt="3"/>
      <dgm:spPr/>
    </dgm:pt>
    <dgm:pt modelId="{D661B6BC-0CC2-4CAF-8732-E92A503424CA}" type="pres">
      <dgm:prSet presAssocID="{4B715C65-D7A4-4688-8D51-C88A3C97B19C}" presName="connector3" presStyleLbl="sibTrans2D1" presStyleIdx="2" presStyleCnt="3"/>
      <dgm:spPr/>
    </dgm:pt>
  </dgm:ptLst>
  <dgm:cxnLst>
    <dgm:cxn modelId="{C4634109-CEC4-452B-9198-A89202412AEA}" type="presOf" srcId="{07568367-E7F7-4626-9303-CB4366F94707}" destId="{51C11ECA-F136-4E38-B1CA-EDBD4909F749}" srcOrd="3" destOrd="0" presId="urn:microsoft.com/office/officeart/2005/8/layout/gear1"/>
    <dgm:cxn modelId="{9C568511-34B0-4D1E-9259-04DC14DF4B46}" type="presOf" srcId="{5A16D806-B73D-4EE0-8910-1D94CBC2CC54}" destId="{0D83A14D-1B8C-4F9A-AC2E-B740A42FB355}" srcOrd="1" destOrd="0" presId="urn:microsoft.com/office/officeart/2005/8/layout/gear1"/>
    <dgm:cxn modelId="{41CF2613-F3A9-4D69-8DAD-35DEA0A0500D}" type="presOf" srcId="{B82EC6B9-0CF3-4BC9-AAD6-C2A17E5A6AB0}" destId="{01C1D8CE-B337-47BF-9A73-DDCB83D69C49}" srcOrd="1" destOrd="0" presId="urn:microsoft.com/office/officeart/2005/8/layout/gear1"/>
    <dgm:cxn modelId="{9F76F61A-9414-40AA-9261-12F5DE6673E5}" type="presOf" srcId="{5A16D806-B73D-4EE0-8910-1D94CBC2CC54}" destId="{0883DFAF-6C5B-48D5-844F-4E69C463897E}" srcOrd="2" destOrd="0" presId="urn:microsoft.com/office/officeart/2005/8/layout/gear1"/>
    <dgm:cxn modelId="{23A6281B-4E8C-4325-BE07-4CB634818E4B}" type="presOf" srcId="{4034ACD8-4C70-4314-AD6E-CCDE82F03318}" destId="{7C11B94A-BA46-42C7-85B8-1BBB51D68C11}" srcOrd="0" destOrd="0" presId="urn:microsoft.com/office/officeart/2005/8/layout/gear1"/>
    <dgm:cxn modelId="{1A65B123-EB62-4ED1-9B56-E26631EA81BC}" type="presOf" srcId="{B82EC6B9-0CF3-4BC9-AAD6-C2A17E5A6AB0}" destId="{940D8B80-034B-4879-A724-0B6809DA24FB}" srcOrd="2" destOrd="0" presId="urn:microsoft.com/office/officeart/2005/8/layout/gear1"/>
    <dgm:cxn modelId="{27F6682C-E4F8-48E1-AA33-E6D185063FB2}" type="presOf" srcId="{B82EC6B9-0CF3-4BC9-AAD6-C2A17E5A6AB0}" destId="{2C98CB10-9321-43FF-A695-20C8A01E767D}" srcOrd="0" destOrd="0" presId="urn:microsoft.com/office/officeart/2005/8/layout/gear1"/>
    <dgm:cxn modelId="{80FD9E5C-9CBA-435A-A855-C0D6A67D56E7}" type="presOf" srcId="{5A16D806-B73D-4EE0-8910-1D94CBC2CC54}" destId="{0C2A3955-765F-4833-AF31-F51E86151E6F}" srcOrd="0" destOrd="0" presId="urn:microsoft.com/office/officeart/2005/8/layout/gear1"/>
    <dgm:cxn modelId="{2F21C65F-6ECB-4483-88B9-25178BF5FD51}" srcId="{4034ACD8-4C70-4314-AD6E-CCDE82F03318}" destId="{B82EC6B9-0CF3-4BC9-AAD6-C2A17E5A6AB0}" srcOrd="0" destOrd="0" parTransId="{536F6186-DA8D-4699-BDF8-A5D90B8F1135}" sibTransId="{CF00EFA5-3A8E-402C-B1CC-2238A94436B8}"/>
    <dgm:cxn modelId="{784FA86A-A6E4-42B8-BCEA-76D63D92E181}" type="presOf" srcId="{07568367-E7F7-4626-9303-CB4366F94707}" destId="{74D51AC1-7CA4-4470-93A2-67E19DA04EDC}" srcOrd="1" destOrd="0" presId="urn:microsoft.com/office/officeart/2005/8/layout/gear1"/>
    <dgm:cxn modelId="{9D78FC5A-CA67-41CF-8918-EA328E990B45}" type="presOf" srcId="{CF00EFA5-3A8E-402C-B1CC-2238A94436B8}" destId="{01D0826B-E9A2-419A-9DA3-36366788D25E}" srcOrd="0" destOrd="0" presId="urn:microsoft.com/office/officeart/2005/8/layout/gear1"/>
    <dgm:cxn modelId="{948CC78D-F419-4A7A-8E51-0FED95E05D12}" type="presOf" srcId="{4B715C65-D7A4-4688-8D51-C88A3C97B19C}" destId="{D661B6BC-0CC2-4CAF-8732-E92A503424CA}" srcOrd="0" destOrd="0" presId="urn:microsoft.com/office/officeart/2005/8/layout/gear1"/>
    <dgm:cxn modelId="{9D084D90-F1A5-4286-BBFD-46BDF06F1B5D}" srcId="{4034ACD8-4C70-4314-AD6E-CCDE82F03318}" destId="{07568367-E7F7-4626-9303-CB4366F94707}" srcOrd="2" destOrd="0" parTransId="{6A9A9EE5-83AA-4908-B6B5-EBFB3BD19A4A}" sibTransId="{4B715C65-D7A4-4688-8D51-C88A3C97B19C}"/>
    <dgm:cxn modelId="{995DD4A6-4F14-4F8E-9A7D-DF437C7F9E20}" type="presOf" srcId="{07568367-E7F7-4626-9303-CB4366F94707}" destId="{5DA02B9D-2AB3-4B39-A469-C4A76C9207D3}" srcOrd="2" destOrd="0" presId="urn:microsoft.com/office/officeart/2005/8/layout/gear1"/>
    <dgm:cxn modelId="{41332BB2-E950-4C36-BFD2-35B673D51AE9}" srcId="{4034ACD8-4C70-4314-AD6E-CCDE82F03318}" destId="{5A16D806-B73D-4EE0-8910-1D94CBC2CC54}" srcOrd="1" destOrd="0" parTransId="{6FF8B874-613D-468C-904C-01AD3796B8A7}" sibTransId="{2708A207-7D08-40BE-ADE2-BA0B2D4E61B9}"/>
    <dgm:cxn modelId="{EA7529D9-CEAC-4694-8736-46FF621BC0FA}" type="presOf" srcId="{07568367-E7F7-4626-9303-CB4366F94707}" destId="{BEDD9B87-2022-4588-8491-ADAC8DEB1135}" srcOrd="0" destOrd="0" presId="urn:microsoft.com/office/officeart/2005/8/layout/gear1"/>
    <dgm:cxn modelId="{640F39F1-8DC6-4EAC-8D08-3331CBD918F7}" type="presOf" srcId="{2708A207-7D08-40BE-ADE2-BA0B2D4E61B9}" destId="{8290FB44-2C11-4420-8B97-01E7C1D4B415}" srcOrd="0" destOrd="0" presId="urn:microsoft.com/office/officeart/2005/8/layout/gear1"/>
    <dgm:cxn modelId="{5E6C1384-79C1-410E-9A3F-2633767D83F4}" type="presParOf" srcId="{7C11B94A-BA46-42C7-85B8-1BBB51D68C11}" destId="{2C98CB10-9321-43FF-A695-20C8A01E767D}" srcOrd="0" destOrd="0" presId="urn:microsoft.com/office/officeart/2005/8/layout/gear1"/>
    <dgm:cxn modelId="{CAA8C2B4-A48D-4F3A-8E43-7DA58A516359}" type="presParOf" srcId="{7C11B94A-BA46-42C7-85B8-1BBB51D68C11}" destId="{01C1D8CE-B337-47BF-9A73-DDCB83D69C49}" srcOrd="1" destOrd="0" presId="urn:microsoft.com/office/officeart/2005/8/layout/gear1"/>
    <dgm:cxn modelId="{BCB57D23-17AF-47B0-8B4A-75EEFF4A282C}" type="presParOf" srcId="{7C11B94A-BA46-42C7-85B8-1BBB51D68C11}" destId="{940D8B80-034B-4879-A724-0B6809DA24FB}" srcOrd="2" destOrd="0" presId="urn:microsoft.com/office/officeart/2005/8/layout/gear1"/>
    <dgm:cxn modelId="{54956B54-26D8-4CF2-80D9-4EBDF8129C33}" type="presParOf" srcId="{7C11B94A-BA46-42C7-85B8-1BBB51D68C11}" destId="{0C2A3955-765F-4833-AF31-F51E86151E6F}" srcOrd="3" destOrd="0" presId="urn:microsoft.com/office/officeart/2005/8/layout/gear1"/>
    <dgm:cxn modelId="{AFF7ECC2-1DA3-4989-A822-E3511ABA8145}" type="presParOf" srcId="{7C11B94A-BA46-42C7-85B8-1BBB51D68C11}" destId="{0D83A14D-1B8C-4F9A-AC2E-B740A42FB355}" srcOrd="4" destOrd="0" presId="urn:microsoft.com/office/officeart/2005/8/layout/gear1"/>
    <dgm:cxn modelId="{86A08E97-98CD-433E-A505-55C56B0F035E}" type="presParOf" srcId="{7C11B94A-BA46-42C7-85B8-1BBB51D68C11}" destId="{0883DFAF-6C5B-48D5-844F-4E69C463897E}" srcOrd="5" destOrd="0" presId="urn:microsoft.com/office/officeart/2005/8/layout/gear1"/>
    <dgm:cxn modelId="{DA451429-1C21-4389-BE12-E109C0619B61}" type="presParOf" srcId="{7C11B94A-BA46-42C7-85B8-1BBB51D68C11}" destId="{BEDD9B87-2022-4588-8491-ADAC8DEB1135}" srcOrd="6" destOrd="0" presId="urn:microsoft.com/office/officeart/2005/8/layout/gear1"/>
    <dgm:cxn modelId="{FC3C037C-7A3D-43D3-AFA4-8DDD0B886DC0}" type="presParOf" srcId="{7C11B94A-BA46-42C7-85B8-1BBB51D68C11}" destId="{74D51AC1-7CA4-4470-93A2-67E19DA04EDC}" srcOrd="7" destOrd="0" presId="urn:microsoft.com/office/officeart/2005/8/layout/gear1"/>
    <dgm:cxn modelId="{3C94D4E9-ABA0-4CC5-9A68-3C6108CEEBD0}" type="presParOf" srcId="{7C11B94A-BA46-42C7-85B8-1BBB51D68C11}" destId="{5DA02B9D-2AB3-4B39-A469-C4A76C9207D3}" srcOrd="8" destOrd="0" presId="urn:microsoft.com/office/officeart/2005/8/layout/gear1"/>
    <dgm:cxn modelId="{F80FE183-AA27-491F-8E6F-1538C60D93FE}" type="presParOf" srcId="{7C11B94A-BA46-42C7-85B8-1BBB51D68C11}" destId="{51C11ECA-F136-4E38-B1CA-EDBD4909F749}" srcOrd="9" destOrd="0" presId="urn:microsoft.com/office/officeart/2005/8/layout/gear1"/>
    <dgm:cxn modelId="{89EC08C0-B684-4215-BDF2-8864D08F4909}" type="presParOf" srcId="{7C11B94A-BA46-42C7-85B8-1BBB51D68C11}" destId="{01D0826B-E9A2-419A-9DA3-36366788D25E}" srcOrd="10" destOrd="0" presId="urn:microsoft.com/office/officeart/2005/8/layout/gear1"/>
    <dgm:cxn modelId="{ECC6D538-C45F-447F-82CD-0D75FB7060A4}" type="presParOf" srcId="{7C11B94A-BA46-42C7-85B8-1BBB51D68C11}" destId="{8290FB44-2C11-4420-8B97-01E7C1D4B415}" srcOrd="11" destOrd="0" presId="urn:microsoft.com/office/officeart/2005/8/layout/gear1"/>
    <dgm:cxn modelId="{4D4B4068-EF7E-47D2-9311-C8B8E708914E}" type="presParOf" srcId="{7C11B94A-BA46-42C7-85B8-1BBB51D68C11}" destId="{D661B6BC-0CC2-4CAF-8732-E92A503424C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8CB10-9321-43FF-A695-20C8A01E767D}">
      <dsp:nvSpPr>
        <dsp:cNvPr id="0" name=""/>
        <dsp:cNvSpPr/>
      </dsp:nvSpPr>
      <dsp:spPr>
        <a:xfrm>
          <a:off x="2662228" y="1855699"/>
          <a:ext cx="2305870" cy="2305870"/>
        </a:xfrm>
        <a:prstGeom prst="gear9">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Fair</a:t>
          </a:r>
          <a:r>
            <a:rPr lang="en-US" sz="1300" b="1" kern="1200" baseline="0" dirty="0">
              <a:solidFill>
                <a:schemeClr val="tx1"/>
              </a:solidFill>
            </a:rPr>
            <a:t> </a:t>
          </a:r>
        </a:p>
        <a:p>
          <a:pPr marL="0" lvl="0" indent="0" algn="ctr" defTabSz="577850">
            <a:lnSpc>
              <a:spcPct val="90000"/>
            </a:lnSpc>
            <a:spcBef>
              <a:spcPct val="0"/>
            </a:spcBef>
            <a:spcAft>
              <a:spcPct val="35000"/>
            </a:spcAft>
            <a:buNone/>
          </a:pPr>
          <a:r>
            <a:rPr lang="en-US" sz="1300" b="1" kern="1200" baseline="0" dirty="0">
              <a:solidFill>
                <a:schemeClr val="tx1"/>
              </a:solidFill>
            </a:rPr>
            <a:t>operating </a:t>
          </a:r>
        </a:p>
        <a:p>
          <a:pPr marL="0" lvl="0" indent="0" algn="ctr" defTabSz="577850">
            <a:lnSpc>
              <a:spcPct val="90000"/>
            </a:lnSpc>
            <a:spcBef>
              <a:spcPct val="0"/>
            </a:spcBef>
            <a:spcAft>
              <a:spcPct val="35000"/>
            </a:spcAft>
            <a:buNone/>
          </a:pPr>
          <a:r>
            <a:rPr lang="en-US" sz="1300" b="1" kern="1200" baseline="0" dirty="0">
              <a:solidFill>
                <a:schemeClr val="tx1"/>
              </a:solidFill>
            </a:rPr>
            <a:t>practices</a:t>
          </a:r>
          <a:endParaRPr lang="en-GB" sz="1300" b="1" kern="1200" dirty="0">
            <a:solidFill>
              <a:schemeClr val="tx1"/>
            </a:solidFill>
          </a:endParaRPr>
        </a:p>
      </dsp:txBody>
      <dsp:txXfrm>
        <a:off x="3125810" y="2395838"/>
        <a:ext cx="1378706" cy="1185265"/>
      </dsp:txXfrm>
    </dsp:sp>
    <dsp:sp modelId="{0C2A3955-765F-4833-AF31-F51E86151E6F}">
      <dsp:nvSpPr>
        <dsp:cNvPr id="0" name=""/>
        <dsp:cNvSpPr/>
      </dsp:nvSpPr>
      <dsp:spPr>
        <a:xfrm>
          <a:off x="1351552" y="1341597"/>
          <a:ext cx="1676996" cy="1676996"/>
        </a:xfrm>
        <a:prstGeom prst="gear6">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Good community relations</a:t>
          </a:r>
          <a:endParaRPr lang="en-GB" sz="1300" b="1" kern="1200" dirty="0">
            <a:solidFill>
              <a:schemeClr val="tx1"/>
            </a:solidFill>
          </a:endParaRPr>
        </a:p>
      </dsp:txBody>
      <dsp:txXfrm>
        <a:off x="1773741" y="1766337"/>
        <a:ext cx="832618" cy="827516"/>
      </dsp:txXfrm>
    </dsp:sp>
    <dsp:sp modelId="{BEDD9B87-2022-4588-8491-ADAC8DEB1135}">
      <dsp:nvSpPr>
        <dsp:cNvPr id="0" name=""/>
        <dsp:cNvSpPr/>
      </dsp:nvSpPr>
      <dsp:spPr>
        <a:xfrm rot="20700000">
          <a:off x="2290841" y="184640"/>
          <a:ext cx="1643114" cy="1643114"/>
        </a:xfrm>
        <a:prstGeom prst="gear6">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Loyalty of workers and customers</a:t>
          </a:r>
          <a:endParaRPr lang="en-GB" sz="1300" b="1" kern="1200" dirty="0">
            <a:solidFill>
              <a:schemeClr val="tx1"/>
            </a:solidFill>
          </a:endParaRPr>
        </a:p>
      </dsp:txBody>
      <dsp:txXfrm rot="-20700000">
        <a:off x="2651225" y="545023"/>
        <a:ext cx="922348" cy="922348"/>
      </dsp:txXfrm>
    </dsp:sp>
    <dsp:sp modelId="{01D0826B-E9A2-419A-9DA3-36366788D25E}">
      <dsp:nvSpPr>
        <dsp:cNvPr id="0" name=""/>
        <dsp:cNvSpPr/>
      </dsp:nvSpPr>
      <dsp:spPr>
        <a:xfrm>
          <a:off x="2515824" y="1538681"/>
          <a:ext cx="2951513" cy="2951513"/>
        </a:xfrm>
        <a:prstGeom prst="circularArrow">
          <a:avLst>
            <a:gd name="adj1" fmla="val 4688"/>
            <a:gd name="adj2" fmla="val 299029"/>
            <a:gd name="adj3" fmla="val 2516203"/>
            <a:gd name="adj4" fmla="val 15861197"/>
            <a:gd name="adj5" fmla="val 5469"/>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90FB44-2C11-4420-8B97-01E7C1D4B415}">
      <dsp:nvSpPr>
        <dsp:cNvPr id="0" name=""/>
        <dsp:cNvSpPr/>
      </dsp:nvSpPr>
      <dsp:spPr>
        <a:xfrm>
          <a:off x="1054559" y="970549"/>
          <a:ext cx="2144459" cy="2144459"/>
        </a:xfrm>
        <a:prstGeom prst="leftCircularArrow">
          <a:avLst>
            <a:gd name="adj1" fmla="val 6452"/>
            <a:gd name="adj2" fmla="val 429999"/>
            <a:gd name="adj3" fmla="val 10489124"/>
            <a:gd name="adj4" fmla="val 14837806"/>
            <a:gd name="adj5" fmla="val 7527"/>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61B6BC-0CC2-4CAF-8732-E92A503424CA}">
      <dsp:nvSpPr>
        <dsp:cNvPr id="0" name=""/>
        <dsp:cNvSpPr/>
      </dsp:nvSpPr>
      <dsp:spPr>
        <a:xfrm>
          <a:off x="1910772" y="-175255"/>
          <a:ext cx="2312158" cy="2312158"/>
        </a:xfrm>
        <a:prstGeom prst="circularArrow">
          <a:avLst>
            <a:gd name="adj1" fmla="val 5984"/>
            <a:gd name="adj2" fmla="val 394124"/>
            <a:gd name="adj3" fmla="val 13313824"/>
            <a:gd name="adj4" fmla="val 10508221"/>
            <a:gd name="adj5" fmla="val 6981"/>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‹Nr.›</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400469" y="4946490"/>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360602" y="4964778"/>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389221" y="505714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4117955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252563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 name="Group 1">
            <a:extLst>
              <a:ext uri="{FF2B5EF4-FFF2-40B4-BE49-F238E27FC236}">
                <a16:creationId xmlns:a16="http://schemas.microsoft.com/office/drawing/2014/main" id="{0E249100-630C-147B-4EB9-E9AA440F8338}"/>
              </a:ext>
            </a:extLst>
          </p:cNvPr>
          <p:cNvGrpSpPr/>
          <p:nvPr userDrawn="1"/>
        </p:nvGrpSpPr>
        <p:grpSpPr>
          <a:xfrm>
            <a:off x="224917" y="6161110"/>
            <a:ext cx="3299079" cy="504000"/>
            <a:chOff x="506666" y="6162492"/>
            <a:chExt cx="3299079" cy="504000"/>
          </a:xfrm>
        </p:grpSpPr>
        <p:pic>
          <p:nvPicPr>
            <p:cNvPr id="3" name="Picture 2" descr="A picture containing text&#10;&#10;Description automatically generated">
              <a:extLst>
                <a:ext uri="{FF2B5EF4-FFF2-40B4-BE49-F238E27FC236}">
                  <a16:creationId xmlns:a16="http://schemas.microsoft.com/office/drawing/2014/main" id="{1B4701FB-CF6A-D01A-DEBA-57EB0324AD1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3EC31CC-51B0-2267-A588-8A7126FF419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618026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92F0E8C1-C282-25B9-7212-19B48765F38C}"/>
              </a:ext>
            </a:extLst>
          </p:cNvPr>
          <p:cNvGrpSpPr/>
          <p:nvPr userDrawn="1"/>
        </p:nvGrpSpPr>
        <p:grpSpPr>
          <a:xfrm>
            <a:off x="8508837" y="6115769"/>
            <a:ext cx="3299079" cy="504000"/>
            <a:chOff x="506666" y="6162492"/>
            <a:chExt cx="3299079" cy="504000"/>
          </a:xfrm>
        </p:grpSpPr>
        <p:pic>
          <p:nvPicPr>
            <p:cNvPr id="5" name="Picture 4" descr="A picture containing text&#10;&#10;Description automatically generated">
              <a:extLst>
                <a:ext uri="{FF2B5EF4-FFF2-40B4-BE49-F238E27FC236}">
                  <a16:creationId xmlns:a16="http://schemas.microsoft.com/office/drawing/2014/main" id="{81C5979E-8823-E799-0CD2-EDA62D7BCD62}"/>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1F6FD7E-434D-3734-25DB-EEA0039A8A1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050"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1800444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281325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atin typeface="Verdana" panose="020B0604030504040204" pitchFamily="34" charset="0"/>
                <a:ea typeface="Verdana" panose="020B0604030504040204" pitchFamily="34" charset="0"/>
                <a:cs typeface="Verdana" panose="020B0604030504040204" pitchFamily="34" charset="0"/>
              </a:defRPr>
            </a:lvl1pPr>
          </a:lstStyle>
          <a:p>
            <a:r>
              <a:rPr lang="sv-SE" dirty="0"/>
              <a:t>Klicka här för att ändra 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30356055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6488804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808334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42" Type="http://schemas.openxmlformats.org/officeDocument/2006/relationships/slideLayout" Target="../slideLayouts/slideLayout96.xml"/><Relationship Id="rId47" Type="http://schemas.openxmlformats.org/officeDocument/2006/relationships/slideLayout" Target="../slideLayouts/slideLayout101.xml"/><Relationship Id="rId50" Type="http://schemas.openxmlformats.org/officeDocument/2006/relationships/theme" Target="../theme/theme2.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9" Type="http://schemas.openxmlformats.org/officeDocument/2006/relationships/slideLayout" Target="../slideLayouts/slideLayout83.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45" Type="http://schemas.openxmlformats.org/officeDocument/2006/relationships/slideLayout" Target="../slideLayouts/slideLayout99.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49" Type="http://schemas.openxmlformats.org/officeDocument/2006/relationships/slideLayout" Target="../slideLayouts/slideLayout10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4" Type="http://schemas.openxmlformats.org/officeDocument/2006/relationships/slideLayout" Target="../slideLayouts/slideLayout98.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slideLayout" Target="../slideLayouts/slideLayout97.xml"/><Relationship Id="rId48" Type="http://schemas.openxmlformats.org/officeDocument/2006/relationships/slideLayout" Target="../slideLayouts/slideLayout102.xml"/><Relationship Id="rId8" Type="http://schemas.openxmlformats.org/officeDocument/2006/relationships/slideLayout" Target="../slideLayouts/slideLayout62.xml"/><Relationship Id="rId3" Type="http://schemas.openxmlformats.org/officeDocument/2006/relationships/slideLayout" Target="../slideLayouts/slideLayout57.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46" Type="http://schemas.openxmlformats.org/officeDocument/2006/relationships/slideLayout" Target="../slideLayouts/slideLayout100.xml"/><Relationship Id="rId20" Type="http://schemas.openxmlformats.org/officeDocument/2006/relationships/slideLayout" Target="../slideLayouts/slideLayout74.xml"/><Relationship Id="rId41" Type="http://schemas.openxmlformats.org/officeDocument/2006/relationships/slideLayout" Target="../slideLayouts/slideLayout95.xml"/><Relationship Id="rId1" Type="http://schemas.openxmlformats.org/officeDocument/2006/relationships/slideLayout" Target="../slideLayouts/slideLayout55.xml"/><Relationship Id="rId6"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72" r:id="rId13"/>
    <p:sldLayoutId id="2147483708" r:id="rId14"/>
    <p:sldLayoutId id="2147483769" r:id="rId15"/>
    <p:sldLayoutId id="2147483709" r:id="rId16"/>
    <p:sldLayoutId id="2147483683" r:id="rId17"/>
    <p:sldLayoutId id="2147483688" r:id="rId18"/>
    <p:sldLayoutId id="2147483765" r:id="rId19"/>
    <p:sldLayoutId id="2147483662" r:id="rId20"/>
    <p:sldLayoutId id="2147483712" r:id="rId21"/>
    <p:sldLayoutId id="2147483689" r:id="rId22"/>
    <p:sldLayoutId id="2147483713" r:id="rId23"/>
    <p:sldLayoutId id="2147483690" r:id="rId24"/>
    <p:sldLayoutId id="2147483691" r:id="rId25"/>
    <p:sldLayoutId id="2147483684" r:id="rId26"/>
    <p:sldLayoutId id="2147483661" r:id="rId27"/>
    <p:sldLayoutId id="2147483692" r:id="rId28"/>
    <p:sldLayoutId id="2147483693" r:id="rId29"/>
    <p:sldLayoutId id="2147483768" r:id="rId30"/>
    <p:sldLayoutId id="2147483770" r:id="rId31"/>
    <p:sldLayoutId id="2147483679" r:id="rId32"/>
    <p:sldLayoutId id="2147483694" r:id="rId33"/>
    <p:sldLayoutId id="2147483706" r:id="rId34"/>
    <p:sldLayoutId id="2147483696" r:id="rId35"/>
    <p:sldLayoutId id="2147483697" r:id="rId36"/>
    <p:sldLayoutId id="2147483652" r:id="rId37"/>
    <p:sldLayoutId id="2147483699" r:id="rId38"/>
    <p:sldLayoutId id="2147483673" r:id="rId39"/>
    <p:sldLayoutId id="2147483707" r:id="rId40"/>
    <p:sldLayoutId id="2147483710" r:id="rId41"/>
    <p:sldLayoutId id="2147483677" r:id="rId42"/>
    <p:sldLayoutId id="2147483676" r:id="rId43"/>
    <p:sldLayoutId id="2147483700" r:id="rId44"/>
    <p:sldLayoutId id="2147483764" r:id="rId45"/>
    <p:sldLayoutId id="2147483702" r:id="rId46"/>
    <p:sldLayoutId id="2147483703" r:id="rId47"/>
    <p:sldLayoutId id="2147483701" r:id="rId48"/>
    <p:sldLayoutId id="2147483669" r:id="rId49"/>
    <p:sldLayoutId id="2147483656" r:id="rId50"/>
    <p:sldLayoutId id="2147483657" r:id="rId51"/>
    <p:sldLayoutId id="2147483658" r:id="rId52"/>
    <p:sldLayoutId id="2147483780" r:id="rId53"/>
    <p:sldLayoutId id="2147483781" r:id="rId5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73"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5.xml"/><Relationship Id="rId5" Type="http://schemas.openxmlformats.org/officeDocument/2006/relationships/hyperlink" Target="https://smallmightycsr.com/resources/csr-business-case/" TargetMode="Externa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iso.org/files/live/sites/isoorg/files/store/en/PUB100401.pdf"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MIssDGB7pJc" TargetMode="External"/><Relationship Id="rId1" Type="http://schemas.openxmlformats.org/officeDocument/2006/relationships/slideLayout" Target="../slideLayouts/slideLayout43.xml"/><Relationship Id="rId4" Type="http://schemas.openxmlformats.org/officeDocument/2006/relationships/hyperlink" Target="https://www.iso.org/about-us.html#:~:text=ISO%20(International%20Organization%20for%20Standardization,of%20167%20national%20standards%20bodi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investopedia.com/terms/i/international-organization-for-standardization-iso.asp" TargetMode="Externa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QMape0BA3Ps" TargetMode="Externa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hyperlink" Target="https://www.iso.org/files/live/sites/isoorg/files/standards/docs/en/ISO_26000_basic_training_material_annexslides_2017.pptx" TargetMode="External"/><Relationship Id="rId2" Type="http://schemas.openxmlformats.org/officeDocument/2006/relationships/hyperlink" Target="https://www.iso.org/files/live/sites/isoorg/files/standards/docs/en/iso_26000_comm_protocol_n15.pdf" TargetMode="External"/><Relationship Id="rId1" Type="http://schemas.openxmlformats.org/officeDocument/2006/relationships/slideLayout" Target="../slideLayouts/slideLayout27.xml"/><Relationship Id="rId6" Type="http://schemas.openxmlformats.org/officeDocument/2006/relationships/image" Target="../media/image28.png"/><Relationship Id="rId5" Type="http://schemas.openxmlformats.org/officeDocument/2006/relationships/hyperlink" Target="https://www.youtube.com/watch?v=zFnE_rRjxiE" TargetMode="External"/><Relationship Id="rId4" Type="http://schemas.openxmlformats.org/officeDocument/2006/relationships/hyperlink" Target="https://www.iso.org/files/live/sites/isoorg/files/standards/docs/en/iso_26000_basic_training_n48.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5.xml"/><Relationship Id="rId5" Type="http://schemas.openxmlformats.org/officeDocument/2006/relationships/hyperlink" Target="https://www.iso.org/iso-26000-social-responsibility.html" TargetMode="Externa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hyperlink" Target="https://www.iso.org/iso-26000-social-responsibility.html" TargetMode="Externa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MIssDGB7pJc" TargetMode="External"/><Relationship Id="rId2" Type="http://schemas.openxmlformats.org/officeDocument/2006/relationships/hyperlink" Target="https://www.iso.org/iso-26000-social-responsibility.html" TargetMode="Externa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hyperlink" Target="https://asq.org/quality-resources/iso-26000"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csrready.eu/online-course/" TargetMode="External"/><Relationship Id="rId1" Type="http://schemas.openxmlformats.org/officeDocument/2006/relationships/slideLayout" Target="../slideLayouts/slideLayout18.xml"/><Relationship Id="rId5" Type="http://schemas.openxmlformats.org/officeDocument/2006/relationships/image" Target="../media/image17.sv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hyperlink" Target="https://www.iso.org/publication/PUB100260.html" TargetMode="External"/><Relationship Id="rId2" Type="http://schemas.openxmlformats.org/officeDocument/2006/relationships/image" Target="../media/image33.jpe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hyperlink" Target="https://www.iso.org/iso-26000-social-responsibility.html" TargetMode="External"/><Relationship Id="rId2" Type="http://schemas.openxmlformats.org/officeDocument/2006/relationships/image" Target="../media/image34.jpe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hyperlink" Target="https://www.boreal-is.com/blog/iso-26000-social-responsibility/"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ww.iso.org/publication/PUB100259.html" TargetMode="External"/><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iso.org/files/live/sites/isoorg/files/store/en/PUB100418.pdf" TargetMode="Externa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hyperlink" Target="https://www.iso.org/files/live/sites/isoorg/files/store/en/PUB100418.pdf" TargetMode="External"/><Relationship Id="rId2" Type="http://schemas.openxmlformats.org/officeDocument/2006/relationships/image" Target="../media/image37.jpeg"/><Relationship Id="rId1" Type="http://schemas.openxmlformats.org/officeDocument/2006/relationships/slideLayout" Target="../slideLayouts/slideLayout28.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ihrec.ie/download/pdf/guidelines_for_employment_equality_policies_in_enterprises.pdf" TargetMode="External"/><Relationship Id="rId1" Type="http://schemas.openxmlformats.org/officeDocument/2006/relationships/slideLayout" Target="../slideLayouts/slideLayout31.xml"/><Relationship Id="rId5" Type="http://schemas.openxmlformats.org/officeDocument/2006/relationships/image" Target="../media/image36.png"/><Relationship Id="rId4" Type="http://schemas.openxmlformats.org/officeDocument/2006/relationships/hyperlink" Target="https://www.iso.org/files/live/sites/isoorg/files/store/en/PUB100418.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iso.org/files/live/sites/isoorg/files/store/en/PUB100418.pdf" TargetMode="External"/><Relationship Id="rId2" Type="http://schemas.openxmlformats.org/officeDocument/2006/relationships/image" Target="../media/image40.jpeg"/><Relationship Id="rId1" Type="http://schemas.openxmlformats.org/officeDocument/2006/relationships/slideLayout" Target="../slideLayouts/slideLayout2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hyperlink" Target="https://www.iso.org/files/live/sites/isoorg/files/store/en/PUB100418.pdf" TargetMode="External"/><Relationship Id="rId2" Type="http://schemas.openxmlformats.org/officeDocument/2006/relationships/image" Target="../media/image41.jpeg"/><Relationship Id="rId1" Type="http://schemas.openxmlformats.org/officeDocument/2006/relationships/slideLayout" Target="../slideLayouts/slideLayout28.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csrready.eu/case-studies/" TargetMode="External"/><Relationship Id="rId1" Type="http://schemas.openxmlformats.org/officeDocument/2006/relationships/slideLayout" Target="../slideLayouts/slideLayout18.xml"/><Relationship Id="rId5" Type="http://schemas.openxmlformats.org/officeDocument/2006/relationships/image" Target="../media/image1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hyperlink" Target="https://www.iso.org/files/live/sites/isoorg/files/store/en/PUB100418.pdf" TargetMode="External"/><Relationship Id="rId2" Type="http://schemas.openxmlformats.org/officeDocument/2006/relationships/image" Target="../media/image42.jpeg"/><Relationship Id="rId1" Type="http://schemas.openxmlformats.org/officeDocument/2006/relationships/slideLayout" Target="../slideLayouts/slideLayout31.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hyperlink" Target="https://www.iso.org/files/live/sites/isoorg/files/store/en/PUB100418.pdf" TargetMode="External"/><Relationship Id="rId2" Type="http://schemas.openxmlformats.org/officeDocument/2006/relationships/image" Target="../media/image44.jpeg"/><Relationship Id="rId1" Type="http://schemas.openxmlformats.org/officeDocument/2006/relationships/slideLayout" Target="../slideLayouts/slideLayout2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hyperlink" Target="https://www.boreal-is.com/blog/iso-26000-social-responsibility/" TargetMode="External"/><Relationship Id="rId2" Type="http://schemas.openxmlformats.org/officeDocument/2006/relationships/hyperlink" Target="https://iso26000sgn.org/iso-26000/about-iso26000/the-iso-26000-framework/"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iso.org/publication/PUB100260.html" TargetMode="External"/><Relationship Id="rId2" Type="http://schemas.openxmlformats.org/officeDocument/2006/relationships/hyperlink" Target="https://www.diligent.com/insights/esg/business-ethics-and-corporate-social-responsibility/" TargetMode="Externa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hyperlink" Target="https://www.investopedia.com/terms/c/corp-social-responsibility.asp" TargetMode="External"/><Relationship Id="rId2" Type="http://schemas.openxmlformats.org/officeDocument/2006/relationships/hyperlink" Target="https://www.investopedia.com/terms/r/randd.asp" TargetMode="Externa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ethicsunwrapped.utexas.edu/glossary/corporate-social-responsibility#:~:text=It's%20concerned%20with%20protecting%20the,and%20engaging%20in%20philanthropic%20endeavors." TargetMode="Externa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www.csrready.eu/" TargetMode="External"/><Relationship Id="rId2" Type="http://schemas.openxmlformats.org/officeDocument/2006/relationships/hyperlink" Target="https://www.fundacionseres.org/lists/informes/attachments/1109/csr-a-risky-business.pdf" TargetMode="External"/><Relationship Id="rId1" Type="http://schemas.openxmlformats.org/officeDocument/2006/relationships/slideLayout" Target="../slideLayouts/slideLayout43.xm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hyperlink" Target="https://www.investopedia.com/terms/b/brand-recognition.asp" TargetMode="External"/><Relationship Id="rId2" Type="http://schemas.openxmlformats.org/officeDocument/2006/relationships/image" Target="../media/image46.jpeg"/><Relationship Id="rId1" Type="http://schemas.openxmlformats.org/officeDocument/2006/relationships/slideLayout" Target="../slideLayouts/slideLayout16.xml"/><Relationship Id="rId4" Type="http://schemas.openxmlformats.org/officeDocument/2006/relationships/hyperlink" Target="https://www.investopedia.com/terms/c/corp-social-responsibility.asp"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globalwebindex.com/reports/corporate-social-responsibility" TargetMode="External"/><Relationship Id="rId2" Type="http://schemas.openxmlformats.org/officeDocument/2006/relationships/hyperlink" Target="https://www.inta.org/wp-content/uploads/public-files/perspectives/industry-research/INTA_Brands_and_CSR_Survey_Report_033120.pdf" TargetMode="External"/><Relationship Id="rId1" Type="http://schemas.openxmlformats.org/officeDocument/2006/relationships/slideLayout" Target="../slideLayouts/slideLayout22.xml"/><Relationship Id="rId4" Type="http://schemas.openxmlformats.org/officeDocument/2006/relationships/hyperlink" Target="https://www.mewburn.com/news-insights/the-benefits-of-corporate-social-responsibility-csr-to-brands-and-businesses"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hyperlink" Target="https://www.decanter.com/wine-news/bordeaux-launches-ad-campaign-to-stem-fall-in-exports-5598/" TargetMode="External"/><Relationship Id="rId2" Type="http://schemas.openxmlformats.org/officeDocument/2006/relationships/hyperlink" Target="https://tonyschocolonely.com/" TargetMode="External"/><Relationship Id="rId1" Type="http://schemas.openxmlformats.org/officeDocument/2006/relationships/slideLayout" Target="../slideLayouts/slideLayout16.xml"/><Relationship Id="rId5" Type="http://schemas.openxmlformats.org/officeDocument/2006/relationships/hyperlink" Target="https://sproutsocial.com/insights/corporate-social-responsibility-examples/" TargetMode="Externa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hyperlink" Target="https://sproutsocial.com/insights/brand-messaging/" TargetMode="External"/><Relationship Id="rId2" Type="http://schemas.openxmlformats.org/officeDocument/2006/relationships/hyperlink" Target="https://sproutsocial.com/insights/brand-mission/" TargetMode="External"/><Relationship Id="rId1" Type="http://schemas.openxmlformats.org/officeDocument/2006/relationships/slideLayout" Target="../slideLayouts/slideLayout16.xml"/><Relationship Id="rId6" Type="http://schemas.openxmlformats.org/officeDocument/2006/relationships/hyperlink" Target="https://sproutsocial.com/insights/corporate-social-responsibility-examples/" TargetMode="External"/><Relationship Id="rId5" Type="http://schemas.openxmlformats.org/officeDocument/2006/relationships/image" Target="../media/image49.png"/><Relationship Id="rId4" Type="http://schemas.openxmlformats.org/officeDocument/2006/relationships/hyperlink" Target="https://www.decanter.com/wine-news/bordeaux-launches-ad-campaign-to-stem-fall-in-exports-5598/"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hyperlink" Target="https://www.prezly.com/academy/relationships/corporate-social-responsibility/the-relationship-between-pr-and-csr" TargetMode="Externa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hyperlink" Target="https://www.diligent.com/insights/esg/business-ethics-and-corporate-social-responsibility/" TargetMode="Externa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hyperlink" Target="https://www.investopedia.com/terms/v/vendor.asp" TargetMode="External"/><Relationship Id="rId2" Type="http://schemas.openxmlformats.org/officeDocument/2006/relationships/hyperlink" Target="https://www.investopedia.com/terms/c/customer.asp" TargetMode="External"/><Relationship Id="rId1" Type="http://schemas.openxmlformats.org/officeDocument/2006/relationships/slideLayout" Target="../slideLayouts/slideLayout18.xml"/><Relationship Id="rId4" Type="http://schemas.openxmlformats.org/officeDocument/2006/relationships/hyperlink" Target="https://www.investopedia.com/terms/c/corp-social-responsibility.as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hyperlink" Target="https://www.iso.org/publication/PUB100260.html" TargetMode="External"/><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hyperlink" Target="https://www.indeed.com/career-advice/career-development/stakeholder-interests" TargetMode="External"/><Relationship Id="rId2" Type="http://schemas.openxmlformats.org/officeDocument/2006/relationships/hyperlink" Target="https://www.fnpetro.ir/en/sustainability/principlessocialresponsibility/respctstockholders#:~:text=Respect%20for%20stakeholder%20interests&amp;text=Consider%20the%20views%20of%20stakeholders,are%20unaware%20of%20these%20interests." TargetMode="Externa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integratesustainability.com.au/2018/10/26/respecting-stakeholder-values/" TargetMode="Externa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bW44QjFXLTNxNzZGcWZsN2lzbV9kTkhrRlNmQXxBQ3Jtc0tsN1hZaDBrckFaMmJjY2VqYVBwSzlxOUZjUWoxRmNEYTVkNVo2RGxpNzhOYUlrakluRVptNVFRMkVwVkxlYl9fM2VtR1cyWjZZamRkSFRBd0Z2aXg1bmNieHlVNjl5MXFvYmJZTWJGNTk0dTctMmJ1VQ&amp;q=https%3A%2F%2Fwww.csreurope.org%2Feuropean-sdg-summit-2020&amp;v=BPtoDVGFEFI" TargetMode="External"/><Relationship Id="rId2" Type="http://schemas.openxmlformats.org/officeDocument/2006/relationships/hyperlink" Target="https://bit.ly/35VQx5Z" TargetMode="External"/><Relationship Id="rId1" Type="http://schemas.openxmlformats.org/officeDocument/2006/relationships/slideLayout" Target="../slideLayouts/slideLayout43.xml"/><Relationship Id="rId5" Type="http://schemas.openxmlformats.org/officeDocument/2006/relationships/hyperlink" Target="https://www.youtube.com/watch?v=BPtoDVGFEFI" TargetMode="Externa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hyperlink" Target="https://www.investopedia.com/terms/c/corp-social-responsibility.asp" TargetMode="External"/><Relationship Id="rId2" Type="http://schemas.openxmlformats.org/officeDocument/2006/relationships/hyperlink" Target="https://www.investopedia.com/terms/t/transaction.asp" TargetMode="Externa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hyperlink" Target="https://www.iso.org/publication/PUB100260.html" TargetMode="External"/><Relationship Id="rId2" Type="http://schemas.openxmlformats.org/officeDocument/2006/relationships/hyperlink" Target="https://www.fnpetro.ir/en/sustainability/principlessocialresponsibility/lawrespect#:~:text=In%20the%20context%20of%20social,all%20applicable%20laws%20and%20regulations%20." TargetMode="Externa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hyperlink" Target="https://www.unglobalcompact.org/what-is-gc/our-work/governance/rule-law" TargetMode="Externa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hyperlink" Target="https://www.unglobalcompact.org/take-action/action/business-rule-of-law"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4.xml"/></Relationships>
</file>

<file path=ppt/slides/_rels/slide60.xml.rels><?xml version="1.0" encoding="UTF-8" standalone="yes"?>
<Relationships xmlns="http://schemas.openxmlformats.org/package/2006/relationships"><Relationship Id="rId3" Type="http://schemas.openxmlformats.org/officeDocument/2006/relationships/hyperlink" Target="https://www.investopedia.com/terms/l/litigation-risk.asp" TargetMode="External"/><Relationship Id="rId2" Type="http://schemas.openxmlformats.org/officeDocument/2006/relationships/image" Target="../media/image53.jpeg"/><Relationship Id="rId1" Type="http://schemas.openxmlformats.org/officeDocument/2006/relationships/slideLayout" Target="../slideLayouts/slideLayout16.xml"/><Relationship Id="rId4" Type="http://schemas.openxmlformats.org/officeDocument/2006/relationships/hyperlink" Target="https://www.investopedia.com/terms/c/corp-social-responsibility.asp"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hyperlink" Target="https://www.investopedia.com/terms/c/corp-social-responsibility.asp" TargetMode="External"/><Relationship Id="rId2" Type="http://schemas.openxmlformats.org/officeDocument/2006/relationships/hyperlink" Target="https://www.investopedia.com/terms/m/manufacturing.asp" TargetMode="Externa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hyperlink" Target="https://www.iso.org/publication/PUB100260.html" TargetMode="Externa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3" Type="http://schemas.openxmlformats.org/officeDocument/2006/relationships/hyperlink" Target="https://www.ohchr.org/sites/default/files/Documents/publications/hr.puB.12.2_en.pdf" TargetMode="External"/><Relationship Id="rId2" Type="http://schemas.openxmlformats.org/officeDocument/2006/relationships/hyperlink" Target="http://www.world-petroleum.org/docs/docs/publications/2010yearbook/P30-32_John_Ruggie.pdf" TargetMode="External"/><Relationship Id="rId1" Type="http://schemas.openxmlformats.org/officeDocument/2006/relationships/slideLayout" Target="../slideLayouts/slideLayout24.xml"/><Relationship Id="rId4" Type="http://schemas.openxmlformats.org/officeDocument/2006/relationships/image" Target="../media/image54.png"/></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37.xml"/><Relationship Id="rId5" Type="http://schemas.openxmlformats.org/officeDocument/2006/relationships/hyperlink" Target="https://www.csrready.eu/case-studies/" TargetMode="External"/><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csrready.eu/online-course/" TargetMode="External"/><Relationship Id="rId1" Type="http://schemas.openxmlformats.org/officeDocument/2006/relationships/slideLayout" Target="../slideLayouts/slideLayout18.xml"/><Relationship Id="rId5" Type="http://schemas.openxmlformats.org/officeDocument/2006/relationships/image" Target="../media/image17.svg"/><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49.xml"/><Relationship Id="rId4" Type="http://schemas.openxmlformats.org/officeDocument/2006/relationships/image" Target="../media/image5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s://smallmightycsr.com/resources/csr-for-small-business/" TargetMode="Externa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89034" y="3803718"/>
            <a:ext cx="6333031" cy="775681"/>
          </a:xfrm>
        </p:spPr>
        <p:txBody>
          <a:bodyPr/>
          <a:lstStyle/>
          <a:p>
            <a:r>
              <a:rPr lang="en-US" dirty="0"/>
              <a:t>Module 6</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555178"/>
            <a:ext cx="5067757" cy="775681"/>
          </a:xfrm>
        </p:spPr>
        <p:txBody>
          <a:bodyPr>
            <a:noAutofit/>
          </a:bodyPr>
          <a:lstStyle/>
          <a:p>
            <a:pPr>
              <a:lnSpc>
                <a:spcPct val="100000"/>
              </a:lnSpc>
              <a:spcBef>
                <a:spcPts val="0"/>
              </a:spcBef>
            </a:pPr>
            <a:r>
              <a:rPr lang="en-US" sz="2800" b="1" dirty="0"/>
              <a:t>Adopting a CSR Framework and Sustainability Strategy to Mitigate Impact and Risk</a:t>
            </a:r>
            <a:endParaRPr lang="en-IE" sz="2800" b="1" dirty="0"/>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830997"/>
          </a:xfrm>
          <a:prstGeom prst="rect">
            <a:avLst/>
          </a:prstGeom>
          <a:noFill/>
        </p:spPr>
        <p:txBody>
          <a:bodyPr wrap="square">
            <a:spAutoFit/>
          </a:bodyPr>
          <a:lstStyle/>
          <a:p>
            <a:pPr algn="just"/>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
        <p:nvSpPr>
          <p:cNvPr id="6" name="TextBox 5">
            <a:extLst>
              <a:ext uri="{FF2B5EF4-FFF2-40B4-BE49-F238E27FC236}">
                <a16:creationId xmlns:a16="http://schemas.microsoft.com/office/drawing/2014/main" id="{04F39CF3-0C54-13E4-1474-DE2E305D448D}"/>
              </a:ext>
            </a:extLst>
          </p:cNvPr>
          <p:cNvSpPr txBox="1"/>
          <p:nvPr/>
        </p:nvSpPr>
        <p:spPr>
          <a:xfrm>
            <a:off x="8302231" y="6526652"/>
            <a:ext cx="6311734" cy="276999"/>
          </a:xfrm>
          <a:prstGeom prst="rect">
            <a:avLst/>
          </a:prstGeom>
          <a:noFill/>
        </p:spPr>
        <p:txBody>
          <a:bodyPr wrap="square">
            <a:spAutoFit/>
          </a:bodyPr>
          <a:lstStyle/>
          <a:p>
            <a:r>
              <a:rPr lang="en-GB" sz="1200">
                <a:solidFill>
                  <a:srgbClr val="FFFFFF"/>
                </a:solidFill>
                <a:effectLst/>
                <a:latin typeface="Calibri" panose="020F0502020204030204" pitchFamily="34" charset="0"/>
                <a:ea typeface="Yrsa-Regular"/>
                <a:cs typeface="Calibri" panose="020F0502020204030204" pitchFamily="34" charset="0"/>
              </a:rPr>
              <a:t>This resource is </a:t>
            </a:r>
            <a:r>
              <a:rPr lang="en-GB" sz="1200" dirty="0">
                <a:solidFill>
                  <a:srgbClr val="FFFFFF"/>
                </a:solidFill>
                <a:effectLst/>
                <a:latin typeface="Calibri" panose="020F0502020204030204" pitchFamily="34" charset="0"/>
                <a:ea typeface="Yrsa-Regular"/>
                <a:cs typeface="Calibri" panose="020F0502020204030204" pitchFamily="34" charset="0"/>
              </a:rPr>
              <a:t>licensed under CC BY 4.0</a:t>
            </a:r>
            <a:endParaRPr lang="en-BA"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3">
            <a:extLst>
              <a:ext uri="{FF2B5EF4-FFF2-40B4-BE49-F238E27FC236}">
                <a16:creationId xmlns:a16="http://schemas.microsoft.com/office/drawing/2014/main" id="{40A9A772-CC94-8F4A-98C0-94637ACC6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8926" y="6486547"/>
            <a:ext cx="838200" cy="302260"/>
          </a:xfrm>
          <a:prstGeom prst="rect">
            <a:avLst/>
          </a:prstGeom>
        </p:spPr>
      </p:pic>
    </p:spTree>
    <p:extLst>
      <p:ext uri="{BB962C8B-B14F-4D97-AF65-F5344CB8AC3E}">
        <p14:creationId xmlns:p14="http://schemas.microsoft.com/office/powerpoint/2010/main" val="25974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group of people sitting in chairs&#10;&#10;Description automatically generated with medium confidence">
            <a:extLst>
              <a:ext uri="{FF2B5EF4-FFF2-40B4-BE49-F238E27FC236}">
                <a16:creationId xmlns:a16="http://schemas.microsoft.com/office/drawing/2014/main" id="{70E1433E-7205-5C18-3B90-DCE576DECC2F}"/>
              </a:ext>
            </a:extLst>
          </p:cNvPr>
          <p:cNvPicPr>
            <a:picLocks noGrp="1" noChangeAspect="1"/>
          </p:cNvPicPr>
          <p:nvPr>
            <p:ph type="pic" sz="quarter" idx="25"/>
          </p:nvPr>
        </p:nvPicPr>
        <p:blipFill rotWithShape="1">
          <a:blip r:embed="rId2" cstate="email">
            <a:extLst>
              <a:ext uri="{28A0092B-C50C-407E-A947-70E740481C1C}">
                <a14:useLocalDpi xmlns:a14="http://schemas.microsoft.com/office/drawing/2010/main"/>
              </a:ext>
            </a:extLst>
          </a:blip>
          <a:srcRect l="14674" t="14689" r="14674"/>
          <a:stretch/>
        </p:blipFill>
        <p:spPr>
          <a:xfrm>
            <a:off x="626609" y="245689"/>
            <a:ext cx="3263900" cy="2627372"/>
          </a:xfrm>
        </p:spPr>
      </p:pic>
      <p:pic>
        <p:nvPicPr>
          <p:cNvPr id="16" name="Picture Placeholder 15" descr="A picture containing text&#10;&#10;Description automatically generated">
            <a:extLst>
              <a:ext uri="{FF2B5EF4-FFF2-40B4-BE49-F238E27FC236}">
                <a16:creationId xmlns:a16="http://schemas.microsoft.com/office/drawing/2014/main" id="{1A5B494E-BA4D-8982-C035-B3767C6A4934}"/>
              </a:ext>
            </a:extLst>
          </p:cNvPr>
          <p:cNvPicPr>
            <a:picLocks noGrp="1" noChangeAspect="1"/>
          </p:cNvPicPr>
          <p:nvPr>
            <p:ph type="pic" sz="quarter" idx="26"/>
          </p:nvPr>
        </p:nvPicPr>
        <p:blipFill rotWithShape="1">
          <a:blip r:embed="rId3" cstate="email">
            <a:extLst>
              <a:ext uri="{28A0092B-C50C-407E-A947-70E740481C1C}">
                <a14:useLocalDpi xmlns:a14="http://schemas.microsoft.com/office/drawing/2010/main"/>
              </a:ext>
            </a:extLst>
          </a:blip>
          <a:srcRect l="14646" t="8480" r="14646"/>
          <a:stretch/>
        </p:blipFill>
        <p:spPr>
          <a:xfrm>
            <a:off x="4086674" y="261168"/>
            <a:ext cx="3562350" cy="2818581"/>
          </a:xfrm>
        </p:spPr>
      </p:pic>
      <p:pic>
        <p:nvPicPr>
          <p:cNvPr id="14" name="Picture Placeholder 13" descr="A person holding a phone&#10;&#10;Description automatically generated with low confidence">
            <a:extLst>
              <a:ext uri="{FF2B5EF4-FFF2-40B4-BE49-F238E27FC236}">
                <a16:creationId xmlns:a16="http://schemas.microsoft.com/office/drawing/2014/main" id="{D279C9EE-B983-5EED-4D3D-0974E6C44943}"/>
              </a:ext>
            </a:extLst>
          </p:cNvPr>
          <p:cNvPicPr>
            <a:picLocks noGrp="1" noChangeAspect="1"/>
          </p:cNvPicPr>
          <p:nvPr>
            <p:ph type="pic" sz="quarter" idx="19"/>
          </p:nvPr>
        </p:nvPicPr>
        <p:blipFill>
          <a:blip r:embed="rId4" cstate="email">
            <a:extLst>
              <a:ext uri="{28A0092B-C50C-407E-A947-70E740481C1C}">
                <a14:useLocalDpi xmlns:a14="http://schemas.microsoft.com/office/drawing/2010/main"/>
              </a:ext>
            </a:extLst>
          </a:blip>
          <a:srcRect l="14674" r="14674"/>
          <a:stretch>
            <a:fillRect/>
          </a:stretch>
        </p:blipFill>
        <p:spPr>
          <a:xfrm>
            <a:off x="7844291" y="245689"/>
            <a:ext cx="3978076" cy="3762559"/>
          </a:xfrm>
        </p:spPr>
      </p:pic>
      <p:sp>
        <p:nvSpPr>
          <p:cNvPr id="4" name="Text Placeholder 3">
            <a:extLst>
              <a:ext uri="{FF2B5EF4-FFF2-40B4-BE49-F238E27FC236}">
                <a16:creationId xmlns:a16="http://schemas.microsoft.com/office/drawing/2014/main" id="{E02ECF5E-C156-8CAA-CA1E-65C03C9CC24E}"/>
              </a:ext>
            </a:extLst>
          </p:cNvPr>
          <p:cNvSpPr>
            <a:spLocks noGrp="1"/>
          </p:cNvSpPr>
          <p:nvPr>
            <p:ph type="body" sz="quarter" idx="16"/>
          </p:nvPr>
        </p:nvSpPr>
        <p:spPr>
          <a:xfrm>
            <a:off x="609401" y="2619376"/>
            <a:ext cx="3263900" cy="4238624"/>
          </a:xfrm>
        </p:spPr>
        <p:txBody>
          <a:bodyPr/>
          <a:lstStyle/>
          <a:p>
            <a:pPr algn="ctr"/>
            <a:r>
              <a:rPr lang="en-GB" sz="2200" b="1" dirty="0"/>
              <a:t>Agility</a:t>
            </a:r>
          </a:p>
          <a:p>
            <a:r>
              <a:rPr lang="en-GB" sz="1900" dirty="0"/>
              <a:t>Due to their smaller size and less complex structure, as well as often the freedom of not having external owners and shareholders, SMEs are more flexible and adaptable than large corporations and are therefore more able to change focus and structure to respond to changing circumstances and opportunities presented by environmental and social challenges.</a:t>
            </a:r>
            <a:endParaRPr lang="en-IE" sz="1900" dirty="0"/>
          </a:p>
          <a:p>
            <a:pPr algn="ctr"/>
            <a:endParaRPr lang="en-IE" sz="1900" dirty="0"/>
          </a:p>
          <a:p>
            <a:endParaRPr lang="en-IE" sz="2000" dirty="0"/>
          </a:p>
        </p:txBody>
      </p:sp>
      <p:sp>
        <p:nvSpPr>
          <p:cNvPr id="8" name="Text Placeholder 7">
            <a:extLst>
              <a:ext uri="{FF2B5EF4-FFF2-40B4-BE49-F238E27FC236}">
                <a16:creationId xmlns:a16="http://schemas.microsoft.com/office/drawing/2014/main" id="{1DF238BC-DE2B-8C30-8FF0-63D074CB1AFB}"/>
              </a:ext>
            </a:extLst>
          </p:cNvPr>
          <p:cNvSpPr>
            <a:spLocks noGrp="1"/>
          </p:cNvSpPr>
          <p:nvPr>
            <p:ph type="body" sz="quarter" idx="27"/>
          </p:nvPr>
        </p:nvSpPr>
        <p:spPr>
          <a:xfrm>
            <a:off x="4086225" y="2619375"/>
            <a:ext cx="3562350" cy="4238624"/>
          </a:xfrm>
        </p:spPr>
        <p:txBody>
          <a:bodyPr/>
          <a:lstStyle/>
          <a:p>
            <a:r>
              <a:rPr lang="en-GB" sz="2200" b="1" dirty="0"/>
              <a:t>Innovation</a:t>
            </a:r>
          </a:p>
          <a:p>
            <a:r>
              <a:rPr lang="en-GB" sz="1900" dirty="0"/>
              <a:t>SME people are problem solvers. They are used to overcoming challenges within their business and are often more willing to look creatively at a market to innovate new and better solutions.</a:t>
            </a:r>
            <a:endParaRPr lang="en-IE" sz="1900" dirty="0"/>
          </a:p>
        </p:txBody>
      </p:sp>
      <p:sp>
        <p:nvSpPr>
          <p:cNvPr id="9" name="Text Placeholder 8">
            <a:extLst>
              <a:ext uri="{FF2B5EF4-FFF2-40B4-BE49-F238E27FC236}">
                <a16:creationId xmlns:a16="http://schemas.microsoft.com/office/drawing/2014/main" id="{21C4820D-F422-278E-D66A-D4ED8BE10E9D}"/>
              </a:ext>
            </a:extLst>
          </p:cNvPr>
          <p:cNvSpPr>
            <a:spLocks noGrp="1"/>
          </p:cNvSpPr>
          <p:nvPr>
            <p:ph type="body" sz="quarter" idx="28"/>
          </p:nvPr>
        </p:nvSpPr>
        <p:spPr>
          <a:xfrm>
            <a:off x="7844291" y="2619375"/>
            <a:ext cx="3995284" cy="4238625"/>
          </a:xfrm>
        </p:spPr>
        <p:txBody>
          <a:bodyPr/>
          <a:lstStyle/>
          <a:p>
            <a:r>
              <a:rPr lang="en-IE" sz="2200" b="1" dirty="0"/>
              <a:t>Connectivity</a:t>
            </a:r>
          </a:p>
          <a:p>
            <a:r>
              <a:rPr lang="en-GB" sz="1900" dirty="0"/>
              <a:t>leaner, less hierarchical management structures enable a closer connection between decision-makers and implementers, allowing direct influence from senior management, involvement and buy-in of teams, dissemination of information (both instruction and results), and consistency of implementation, overall reducing the gap between rhetoric and action. (</a:t>
            </a:r>
            <a:r>
              <a:rPr lang="en-GB" sz="1900" dirty="0">
                <a:hlinkClick r:id="rId5">
                  <a:extLst>
                    <a:ext uri="{A12FA001-AC4F-418D-AE19-62706E023703}">
                      <ahyp:hlinkClr xmlns:ahyp="http://schemas.microsoft.com/office/drawing/2018/hyperlinkcolor" val="tx"/>
                    </a:ext>
                  </a:extLst>
                </a:hlinkClick>
              </a:rPr>
              <a:t>Source</a:t>
            </a:r>
            <a:r>
              <a:rPr lang="en-GB" sz="1900" dirty="0"/>
              <a:t>)</a:t>
            </a:r>
            <a:endParaRPr lang="en-IE" sz="1900" dirty="0"/>
          </a:p>
        </p:txBody>
      </p:sp>
    </p:spTree>
    <p:extLst>
      <p:ext uri="{BB962C8B-B14F-4D97-AF65-F5344CB8AC3E}">
        <p14:creationId xmlns:p14="http://schemas.microsoft.com/office/powerpoint/2010/main" val="369402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289BA2D-452D-8011-F762-1C1C9B31F396}"/>
              </a:ext>
            </a:extLst>
          </p:cNvPr>
          <p:cNvSpPr>
            <a:spLocks noGrp="1"/>
          </p:cNvSpPr>
          <p:nvPr>
            <p:ph type="body" sz="quarter" idx="13"/>
          </p:nvPr>
        </p:nvSpPr>
        <p:spPr>
          <a:xfrm>
            <a:off x="416459" y="439808"/>
            <a:ext cx="5531659" cy="1167872"/>
          </a:xfrm>
        </p:spPr>
        <p:txBody>
          <a:bodyPr>
            <a:normAutofit fontScale="85000" lnSpcReduction="20000"/>
          </a:bodyPr>
          <a:lstStyle/>
          <a:p>
            <a:pPr algn="ctr"/>
            <a:r>
              <a:rPr lang="en-IE" b="0" dirty="0"/>
              <a:t>How Can SMEs Implement a European-Wide Accepted Sustainable &amp; CSR Framework?</a:t>
            </a:r>
          </a:p>
        </p:txBody>
      </p:sp>
      <p:sp>
        <p:nvSpPr>
          <p:cNvPr id="9" name="Text Placeholder 8">
            <a:extLst>
              <a:ext uri="{FF2B5EF4-FFF2-40B4-BE49-F238E27FC236}">
                <a16:creationId xmlns:a16="http://schemas.microsoft.com/office/drawing/2014/main" id="{242CC019-7A33-4C6A-E838-3A0BF021BAF3}"/>
              </a:ext>
            </a:extLst>
          </p:cNvPr>
          <p:cNvSpPr>
            <a:spLocks noGrp="1"/>
          </p:cNvSpPr>
          <p:nvPr>
            <p:ph type="body" sz="quarter" idx="14"/>
          </p:nvPr>
        </p:nvSpPr>
        <p:spPr>
          <a:xfrm>
            <a:off x="571272" y="1598601"/>
            <a:ext cx="5531659" cy="3079983"/>
          </a:xfrm>
        </p:spPr>
        <p:txBody>
          <a:bodyPr/>
          <a:lstStyle/>
          <a:p>
            <a:pPr algn="l"/>
            <a:r>
              <a:rPr lang="en-GB" dirty="0"/>
              <a:t>Many small businesses intuitively apply a responsible approach to business based on their own values. So, meeting your stakeholders' expectations merely requires articulating this and formalizing it into policies and a structured management approach. Aligning with commonly understood standards (e.g., ISO) and frameworks (such as UN Global Compact, and Global Reporting Initiative) also improves trust that you are doing the right thing. This section focuses on ISO 26000</a:t>
            </a:r>
            <a:endParaRPr lang="en-GB" b="0" i="0" dirty="0">
              <a:effectLst/>
            </a:endParaRPr>
          </a:p>
          <a:p>
            <a:endParaRPr lang="en-IE" dirty="0"/>
          </a:p>
        </p:txBody>
      </p:sp>
      <p:pic>
        <p:nvPicPr>
          <p:cNvPr id="6" name="Picture 5">
            <a:hlinkClick r:id="rId2"/>
            <a:extLst>
              <a:ext uri="{FF2B5EF4-FFF2-40B4-BE49-F238E27FC236}">
                <a16:creationId xmlns:a16="http://schemas.microsoft.com/office/drawing/2014/main" id="{82CA343E-174E-A5F3-896A-FCB99972FD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6902" y="439808"/>
            <a:ext cx="3484294" cy="499415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90EAC53-EA43-027C-B4DF-F4FC403BC69C}"/>
              </a:ext>
            </a:extLst>
          </p:cNvPr>
          <p:cNvSpPr txBox="1"/>
          <p:nvPr/>
        </p:nvSpPr>
        <p:spPr>
          <a:xfrm>
            <a:off x="7099207" y="5567881"/>
            <a:ext cx="3719684" cy="646331"/>
          </a:xfrm>
          <a:prstGeom prst="rect">
            <a:avLst/>
          </a:prstGeom>
          <a:noFill/>
        </p:spPr>
        <p:txBody>
          <a:bodyPr wrap="square" rtlCol="0">
            <a:spAutoFit/>
          </a:bodyPr>
          <a:lstStyle/>
          <a:p>
            <a:pPr algn="ctr"/>
            <a:r>
              <a:rPr lang="en-IE" dirty="0">
                <a:solidFill>
                  <a:schemeClr val="bg1"/>
                </a:solidFill>
              </a:rPr>
              <a:t>https://www.iso.org/files/live/sites/isoorg/files/store/en/PUB100401.pdf</a:t>
            </a:r>
          </a:p>
        </p:txBody>
      </p:sp>
    </p:spTree>
    <p:extLst>
      <p:ext uri="{BB962C8B-B14F-4D97-AF65-F5344CB8AC3E}">
        <p14:creationId xmlns:p14="http://schemas.microsoft.com/office/powerpoint/2010/main" val="349010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8937438-35EF-A6F3-E1FE-D4D23A911258}"/>
              </a:ext>
            </a:extLst>
          </p:cNvPr>
          <p:cNvSpPr>
            <a:spLocks noGrp="1"/>
          </p:cNvSpPr>
          <p:nvPr>
            <p:ph type="pic" sz="quarter" idx="15"/>
          </p:nvPr>
        </p:nvSpPr>
        <p:spPr/>
        <p:txBody>
          <a:bodyPr/>
          <a:lstStyle/>
          <a:p>
            <a:endParaRPr lang="en-GB"/>
          </a:p>
        </p:txBody>
      </p:sp>
      <p:sp>
        <p:nvSpPr>
          <p:cNvPr id="5" name="Text Placeholder 4">
            <a:extLst>
              <a:ext uri="{FF2B5EF4-FFF2-40B4-BE49-F238E27FC236}">
                <a16:creationId xmlns:a16="http://schemas.microsoft.com/office/drawing/2014/main" id="{3C2E3A92-E9A8-E20D-2E8B-13BFA9701195}"/>
              </a:ext>
            </a:extLst>
          </p:cNvPr>
          <p:cNvSpPr>
            <a:spLocks noGrp="1"/>
          </p:cNvSpPr>
          <p:nvPr>
            <p:ph type="body" sz="quarter" idx="13"/>
          </p:nvPr>
        </p:nvSpPr>
        <p:spPr>
          <a:xfrm>
            <a:off x="200025" y="199108"/>
            <a:ext cx="4867275" cy="5792730"/>
          </a:xfrm>
        </p:spPr>
        <p:txBody>
          <a:bodyPr>
            <a:normAutofit fontScale="92500" lnSpcReduction="20000"/>
          </a:bodyPr>
          <a:lstStyle/>
          <a:p>
            <a:pPr algn="ctr">
              <a:lnSpc>
                <a:spcPct val="100000"/>
              </a:lnSpc>
              <a:spcBef>
                <a:spcPts val="0"/>
              </a:spcBef>
            </a:pPr>
            <a:r>
              <a:rPr lang="en-IE" sz="3800" i="0" dirty="0">
                <a:effectLst/>
              </a:rPr>
              <a:t>International Organization for Standardization (ISO)</a:t>
            </a:r>
          </a:p>
          <a:p>
            <a:pPr algn="ctr">
              <a:lnSpc>
                <a:spcPct val="100000"/>
              </a:lnSpc>
              <a:spcBef>
                <a:spcPts val="0"/>
              </a:spcBef>
            </a:pPr>
            <a:endParaRPr lang="en-IE" sz="2800" b="0" dirty="0"/>
          </a:p>
          <a:p>
            <a:pPr algn="ctr">
              <a:lnSpc>
                <a:spcPct val="100000"/>
              </a:lnSpc>
              <a:spcBef>
                <a:spcPts val="0"/>
              </a:spcBef>
            </a:pPr>
            <a:r>
              <a:rPr lang="en-GB" sz="2800" b="0" i="0" dirty="0">
                <a:effectLst/>
              </a:rPr>
              <a:t>ISO (</a:t>
            </a:r>
            <a:r>
              <a:rPr lang="en-GB" sz="2800" b="1" i="0" dirty="0">
                <a:effectLst/>
              </a:rPr>
              <a:t>International Organization for Standardization</a:t>
            </a:r>
            <a:r>
              <a:rPr lang="en-GB" sz="2800" b="0" i="0" dirty="0">
                <a:effectLst/>
              </a:rPr>
              <a:t>) is an independent, non-governmental internationally recognized organization with a membership of 167 national standards bodies</a:t>
            </a:r>
            <a:r>
              <a:rPr lang="en-GB" b="0" i="0" dirty="0">
                <a:effectLst/>
              </a:rPr>
              <a:t>. </a:t>
            </a:r>
            <a:r>
              <a:rPr lang="en-GB" sz="2800" b="0" dirty="0"/>
              <a:t>In 164 countries worldwide. Help businesses increase productivity while minimising errors and waste. Protecting people, profit and planet.</a:t>
            </a:r>
            <a:endParaRPr lang="en-IE" sz="2800" b="0" dirty="0"/>
          </a:p>
        </p:txBody>
      </p:sp>
      <p:sp>
        <p:nvSpPr>
          <p:cNvPr id="9" name="TextBox 8">
            <a:extLst>
              <a:ext uri="{FF2B5EF4-FFF2-40B4-BE49-F238E27FC236}">
                <a16:creationId xmlns:a16="http://schemas.microsoft.com/office/drawing/2014/main" id="{E4445AA8-EF14-BCC8-D7CE-A376F24EDAE3}"/>
              </a:ext>
            </a:extLst>
          </p:cNvPr>
          <p:cNvSpPr txBox="1"/>
          <p:nvPr/>
        </p:nvSpPr>
        <p:spPr>
          <a:xfrm>
            <a:off x="6096000" y="5715000"/>
            <a:ext cx="5534025" cy="369332"/>
          </a:xfrm>
          <a:prstGeom prst="rect">
            <a:avLst/>
          </a:prstGeom>
          <a:noFill/>
        </p:spPr>
        <p:txBody>
          <a:bodyPr wrap="square" rtlCol="0">
            <a:spAutoFit/>
          </a:bodyPr>
          <a:lstStyle/>
          <a:p>
            <a:r>
              <a:rPr lang="en-IE" dirty="0">
                <a:hlinkClick r:id="rId2"/>
              </a:rPr>
              <a:t>https://www.youtube.com/watch?v=MIssDGB7pJc</a:t>
            </a:r>
            <a:r>
              <a:rPr lang="en-IE" dirty="0"/>
              <a:t> </a:t>
            </a:r>
          </a:p>
        </p:txBody>
      </p:sp>
      <p:pic>
        <p:nvPicPr>
          <p:cNvPr id="11" name="Picture 10">
            <a:extLst>
              <a:ext uri="{FF2B5EF4-FFF2-40B4-BE49-F238E27FC236}">
                <a16:creationId xmlns:a16="http://schemas.microsoft.com/office/drawing/2014/main" id="{0B3BCF72-4CBF-CA5C-FAD1-558CA4E35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2599" y="1403721"/>
            <a:ext cx="5665788" cy="3413549"/>
          </a:xfrm>
          <a:prstGeom prst="rect">
            <a:avLst/>
          </a:prstGeom>
        </p:spPr>
      </p:pic>
      <p:sp>
        <p:nvSpPr>
          <p:cNvPr id="12" name="TextBox 11">
            <a:extLst>
              <a:ext uri="{FF2B5EF4-FFF2-40B4-BE49-F238E27FC236}">
                <a16:creationId xmlns:a16="http://schemas.microsoft.com/office/drawing/2014/main" id="{AE38C352-8895-EA86-7E58-C68D29862214}"/>
              </a:ext>
            </a:extLst>
          </p:cNvPr>
          <p:cNvSpPr txBox="1"/>
          <p:nvPr/>
        </p:nvSpPr>
        <p:spPr>
          <a:xfrm>
            <a:off x="423351" y="5622506"/>
            <a:ext cx="3562350" cy="369332"/>
          </a:xfrm>
          <a:prstGeom prst="rect">
            <a:avLst/>
          </a:prstGeom>
          <a:noFill/>
        </p:spPr>
        <p:txBody>
          <a:bodyPr wrap="square" rtlCol="0">
            <a:spAutoFit/>
          </a:bodyPr>
          <a:lstStyle/>
          <a:p>
            <a:pPr algn="ctr"/>
            <a:r>
              <a:rPr lang="en-IE" dirty="0">
                <a:solidFill>
                  <a:schemeClr val="bg1"/>
                </a:solidFill>
                <a:hlinkClick r:id="rId4">
                  <a:extLst>
                    <a:ext uri="{A12FA001-AC4F-418D-AE19-62706E023703}">
                      <ahyp:hlinkClr xmlns:ahyp="http://schemas.microsoft.com/office/drawing/2018/hyperlinkcolor" val="tx"/>
                    </a:ext>
                  </a:extLst>
                </a:hlinkClick>
              </a:rPr>
              <a:t>Official ISO Website</a:t>
            </a:r>
            <a:endParaRPr lang="en-IE" dirty="0">
              <a:solidFill>
                <a:schemeClr val="bg1"/>
              </a:solidFill>
            </a:endParaRPr>
          </a:p>
        </p:txBody>
      </p:sp>
      <p:sp>
        <p:nvSpPr>
          <p:cNvPr id="2" name="Teardrop 1">
            <a:extLst>
              <a:ext uri="{FF2B5EF4-FFF2-40B4-BE49-F238E27FC236}">
                <a16:creationId xmlns:a16="http://schemas.microsoft.com/office/drawing/2014/main" id="{26A6EB10-16EC-0511-9840-04E0E9E467B4}"/>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227EF3B5-3249-D5C8-86E1-BE25E40FF2AF}"/>
              </a:ext>
            </a:extLst>
          </p:cNvPr>
          <p:cNvSpPr txBox="1"/>
          <p:nvPr/>
        </p:nvSpPr>
        <p:spPr>
          <a:xfrm>
            <a:off x="9898455" y="683668"/>
            <a:ext cx="1932433" cy="1200329"/>
          </a:xfrm>
          <a:prstGeom prst="rect">
            <a:avLst/>
          </a:prstGeom>
          <a:noFill/>
        </p:spPr>
        <p:txBody>
          <a:bodyPr wrap="square" rtlCol="0">
            <a:spAutoFit/>
          </a:bodyPr>
          <a:lstStyle/>
          <a:p>
            <a:pPr algn="ctr"/>
            <a:r>
              <a:rPr lang="en-IE" sz="3600" b="1" dirty="0">
                <a:solidFill>
                  <a:schemeClr val="bg1"/>
                </a:solidFill>
              </a:rPr>
              <a:t>Watch Video</a:t>
            </a:r>
          </a:p>
        </p:txBody>
      </p:sp>
    </p:spTree>
    <p:extLst>
      <p:ext uri="{BB962C8B-B14F-4D97-AF65-F5344CB8AC3E}">
        <p14:creationId xmlns:p14="http://schemas.microsoft.com/office/powerpoint/2010/main" val="1389625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58E438-382E-94F1-0B96-74731ED0F7EE}"/>
              </a:ext>
            </a:extLst>
          </p:cNvPr>
          <p:cNvSpPr>
            <a:spLocks noGrp="1"/>
          </p:cNvSpPr>
          <p:nvPr>
            <p:ph type="body" sz="quarter" idx="13"/>
          </p:nvPr>
        </p:nvSpPr>
        <p:spPr>
          <a:xfrm>
            <a:off x="685641" y="775257"/>
            <a:ext cx="4257991" cy="2514614"/>
          </a:xfrm>
        </p:spPr>
        <p:txBody>
          <a:bodyPr>
            <a:normAutofit/>
          </a:bodyPr>
          <a:lstStyle/>
          <a:p>
            <a:r>
              <a:rPr lang="en-IE" b="1" i="0" dirty="0">
                <a:effectLst/>
              </a:rPr>
              <a:t>ISO 26000 </a:t>
            </a:r>
          </a:p>
          <a:p>
            <a:r>
              <a:rPr lang="en-IE" b="0" dirty="0"/>
              <a:t>A Set of Voluntary Global Standards to Implement CSR</a:t>
            </a:r>
            <a:endParaRPr lang="en-IE" b="0" i="0" dirty="0">
              <a:effectLst/>
            </a:endParaRPr>
          </a:p>
          <a:p>
            <a:endParaRPr lang="en-IE" dirty="0"/>
          </a:p>
        </p:txBody>
      </p:sp>
      <p:sp>
        <p:nvSpPr>
          <p:cNvPr id="3" name="Text Placeholder 2">
            <a:extLst>
              <a:ext uri="{FF2B5EF4-FFF2-40B4-BE49-F238E27FC236}">
                <a16:creationId xmlns:a16="http://schemas.microsoft.com/office/drawing/2014/main" id="{C6872062-2470-8DA7-D06C-72973041BA91}"/>
              </a:ext>
            </a:extLst>
          </p:cNvPr>
          <p:cNvSpPr>
            <a:spLocks noGrp="1"/>
          </p:cNvSpPr>
          <p:nvPr>
            <p:ph type="body" sz="quarter" idx="14"/>
          </p:nvPr>
        </p:nvSpPr>
        <p:spPr>
          <a:xfrm>
            <a:off x="354356" y="4044075"/>
            <a:ext cx="11451363" cy="2813925"/>
          </a:xfrm>
          <a:solidFill>
            <a:schemeClr val="bg1"/>
          </a:solidFill>
        </p:spPr>
        <p:txBody>
          <a:bodyPr/>
          <a:lstStyle/>
          <a:p>
            <a:pPr algn="l"/>
            <a:r>
              <a:rPr lang="en-GB" sz="2200" b="1" i="0" dirty="0">
                <a:solidFill>
                  <a:srgbClr val="DC7F0E"/>
                </a:solidFill>
                <a:effectLst/>
              </a:rPr>
              <a:t>In 2010, the </a:t>
            </a:r>
            <a:r>
              <a:rPr lang="en-GB" sz="2200" b="1" i="0" u="sng" dirty="0">
                <a:solidFill>
                  <a:srgbClr val="DC7F0E"/>
                </a:solidFill>
                <a:effectLst/>
                <a:hlinkClick r:id="rId2">
                  <a:extLst>
                    <a:ext uri="{A12FA001-AC4F-418D-AE19-62706E023703}">
                      <ahyp:hlinkClr xmlns:ahyp="http://schemas.microsoft.com/office/drawing/2018/hyperlinkcolor" val="tx"/>
                    </a:ext>
                  </a:extLst>
                </a:hlinkClick>
              </a:rPr>
              <a:t>International Organization for Standardization</a:t>
            </a:r>
            <a:r>
              <a:rPr lang="en-GB" sz="2200" b="1" i="0" dirty="0">
                <a:solidFill>
                  <a:srgbClr val="DC7F0E"/>
                </a:solidFill>
                <a:effectLst/>
              </a:rPr>
              <a:t> (ISO) released ISO 26000, a set of voluntary standards meant to help companies implement corporate social responsibility. </a:t>
            </a:r>
            <a:r>
              <a:rPr lang="en-GB" sz="2200" b="0" i="0" dirty="0">
                <a:effectLst/>
              </a:rPr>
              <a:t>Unlike other ISO standards, ISO 26000 provides guidance rather than requirements because the nature of CSR is more qualitative than quantitative, and its standards cannot be certified. ISO 26000 clarifies what social responsibility is and helps companies translate CSR and ESG principles into practical actions. The standard is aimed at all types of companies, regardless of their activity, size, or location. And because many key stakeholders from around the world contributed to developing ISO 26000, this standard represents an international consensus.</a:t>
            </a:r>
            <a:endParaRPr lang="en-IE" sz="2200" dirty="0"/>
          </a:p>
        </p:txBody>
      </p:sp>
      <p:pic>
        <p:nvPicPr>
          <p:cNvPr id="10" name="Picture Placeholder 9" descr="Diagram&#10;&#10;Description automatically generated">
            <a:extLst>
              <a:ext uri="{FF2B5EF4-FFF2-40B4-BE49-F238E27FC236}">
                <a16:creationId xmlns:a16="http://schemas.microsoft.com/office/drawing/2014/main" id="{DB9F7FF8-A2B3-D408-34A6-01CDBB0F0DE8}"/>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t="5089" b="5089"/>
          <a:stretch>
            <a:fillRect/>
          </a:stretch>
        </p:blipFill>
        <p:spPr/>
      </p:pic>
    </p:spTree>
    <p:extLst>
      <p:ext uri="{BB962C8B-B14F-4D97-AF65-F5344CB8AC3E}">
        <p14:creationId xmlns:p14="http://schemas.microsoft.com/office/powerpoint/2010/main" val="3565066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048EBE5-8A10-FDC3-C5A5-84953F9B5A06}"/>
              </a:ext>
            </a:extLst>
          </p:cNvPr>
          <p:cNvSpPr>
            <a:spLocks noGrp="1"/>
          </p:cNvSpPr>
          <p:nvPr>
            <p:ph type="pic" sz="quarter" idx="15"/>
          </p:nvPr>
        </p:nvSpPr>
        <p:spPr/>
        <p:txBody>
          <a:bodyPr/>
          <a:lstStyle/>
          <a:p>
            <a:endParaRPr lang="en-GB"/>
          </a:p>
        </p:txBody>
      </p:sp>
      <p:pic>
        <p:nvPicPr>
          <p:cNvPr id="8" name="Picture 7">
            <a:hlinkClick r:id="rId2"/>
            <a:extLst>
              <a:ext uri="{FF2B5EF4-FFF2-40B4-BE49-F238E27FC236}">
                <a16:creationId xmlns:a16="http://schemas.microsoft.com/office/drawing/2014/main" id="{2093D666-5152-5B79-2AE6-843004AF62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2598" y="1378314"/>
            <a:ext cx="5665788" cy="3503619"/>
          </a:xfrm>
          <a:prstGeom prst="rect">
            <a:avLst/>
          </a:prstGeom>
        </p:spPr>
      </p:pic>
      <p:sp>
        <p:nvSpPr>
          <p:cNvPr id="9" name="TextBox 8">
            <a:extLst>
              <a:ext uri="{FF2B5EF4-FFF2-40B4-BE49-F238E27FC236}">
                <a16:creationId xmlns:a16="http://schemas.microsoft.com/office/drawing/2014/main" id="{FEF598C2-2FDF-B001-368A-B11880865BDE}"/>
              </a:ext>
            </a:extLst>
          </p:cNvPr>
          <p:cNvSpPr txBox="1"/>
          <p:nvPr/>
        </p:nvSpPr>
        <p:spPr>
          <a:xfrm>
            <a:off x="5694630" y="5649362"/>
            <a:ext cx="5243756" cy="369332"/>
          </a:xfrm>
          <a:prstGeom prst="rect">
            <a:avLst/>
          </a:prstGeom>
          <a:noFill/>
        </p:spPr>
        <p:txBody>
          <a:bodyPr wrap="square" rtlCol="0">
            <a:spAutoFit/>
          </a:bodyPr>
          <a:lstStyle/>
          <a:p>
            <a:r>
              <a:rPr lang="en-IE" dirty="0">
                <a:hlinkClick r:id="rId2"/>
              </a:rPr>
              <a:t>https://www.youtube.com/watch?v=QMape0BA3Ps</a:t>
            </a:r>
            <a:r>
              <a:rPr lang="en-IE" dirty="0"/>
              <a:t> </a:t>
            </a:r>
          </a:p>
        </p:txBody>
      </p:sp>
      <p:sp>
        <p:nvSpPr>
          <p:cNvPr id="10" name="Text Placeholder 4">
            <a:extLst>
              <a:ext uri="{FF2B5EF4-FFF2-40B4-BE49-F238E27FC236}">
                <a16:creationId xmlns:a16="http://schemas.microsoft.com/office/drawing/2014/main" id="{2247C368-E942-CDF5-DBA3-72377FD03C9C}"/>
              </a:ext>
            </a:extLst>
          </p:cNvPr>
          <p:cNvSpPr>
            <a:spLocks noGrp="1"/>
          </p:cNvSpPr>
          <p:nvPr>
            <p:ph type="body" sz="quarter" idx="13"/>
          </p:nvPr>
        </p:nvSpPr>
        <p:spPr>
          <a:xfrm>
            <a:off x="311712" y="-72427"/>
            <a:ext cx="4613373" cy="5984340"/>
          </a:xfrm>
        </p:spPr>
        <p:txBody>
          <a:bodyPr>
            <a:normAutofit fontScale="62500" lnSpcReduction="20000"/>
          </a:bodyPr>
          <a:lstStyle/>
          <a:p>
            <a:pPr algn="l">
              <a:lnSpc>
                <a:spcPct val="120000"/>
              </a:lnSpc>
              <a:spcBef>
                <a:spcPts val="0"/>
              </a:spcBef>
            </a:pPr>
            <a:endParaRPr lang="en-GB" i="0" dirty="0">
              <a:effectLst/>
            </a:endParaRPr>
          </a:p>
          <a:p>
            <a:pPr algn="l">
              <a:lnSpc>
                <a:spcPct val="120000"/>
              </a:lnSpc>
              <a:spcBef>
                <a:spcPts val="0"/>
              </a:spcBef>
            </a:pPr>
            <a:r>
              <a:rPr lang="en-IE" sz="5800" b="1" i="0" dirty="0">
                <a:effectLst/>
              </a:rPr>
              <a:t>ISO 26000 Social Responsibility</a:t>
            </a:r>
          </a:p>
          <a:p>
            <a:pPr algn="l">
              <a:lnSpc>
                <a:spcPct val="120000"/>
              </a:lnSpc>
              <a:spcBef>
                <a:spcPts val="0"/>
              </a:spcBef>
            </a:pPr>
            <a:r>
              <a:rPr lang="en-GB" i="0" dirty="0">
                <a:effectLst/>
              </a:rPr>
              <a:t>For businesses and organizations committed to operating in a socially responsible way, there’s ISO 26000. </a:t>
            </a:r>
            <a:r>
              <a:rPr lang="en-GB" b="0" i="0" dirty="0">
                <a:effectLst/>
              </a:rPr>
              <a:t>It provides guidance to those who recognize that respect for society and the environment is a critical success factor. As well as being the “right thing” to do, ISO 26000 is increasingly viewed as a way of assessing a companies commitment to sustainability and its overall performance.</a:t>
            </a:r>
          </a:p>
          <a:p>
            <a:pPr>
              <a:lnSpc>
                <a:spcPct val="120000"/>
              </a:lnSpc>
              <a:spcBef>
                <a:spcPts val="0"/>
              </a:spcBef>
            </a:pPr>
            <a:endParaRPr lang="en-IE" dirty="0"/>
          </a:p>
        </p:txBody>
      </p:sp>
      <p:sp>
        <p:nvSpPr>
          <p:cNvPr id="2" name="Teardrop 1">
            <a:extLst>
              <a:ext uri="{FF2B5EF4-FFF2-40B4-BE49-F238E27FC236}">
                <a16:creationId xmlns:a16="http://schemas.microsoft.com/office/drawing/2014/main" id="{8475E413-C387-E0CC-DA2C-0584B5911B7B}"/>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A7AAE59A-7246-396E-D6CA-1FCC52066E24}"/>
              </a:ext>
            </a:extLst>
          </p:cNvPr>
          <p:cNvSpPr txBox="1"/>
          <p:nvPr/>
        </p:nvSpPr>
        <p:spPr>
          <a:xfrm>
            <a:off x="9898455" y="683668"/>
            <a:ext cx="1932433" cy="1200329"/>
          </a:xfrm>
          <a:prstGeom prst="rect">
            <a:avLst/>
          </a:prstGeom>
          <a:noFill/>
        </p:spPr>
        <p:txBody>
          <a:bodyPr wrap="square" rtlCol="0">
            <a:spAutoFit/>
          </a:bodyPr>
          <a:lstStyle/>
          <a:p>
            <a:pPr algn="ctr"/>
            <a:r>
              <a:rPr lang="en-IE" sz="3600" b="1" dirty="0">
                <a:solidFill>
                  <a:schemeClr val="bg1"/>
                </a:solidFill>
              </a:rPr>
              <a:t>Watch Video</a:t>
            </a:r>
          </a:p>
        </p:txBody>
      </p:sp>
    </p:spTree>
    <p:extLst>
      <p:ext uri="{BB962C8B-B14F-4D97-AF65-F5344CB8AC3E}">
        <p14:creationId xmlns:p14="http://schemas.microsoft.com/office/powerpoint/2010/main" val="383991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C6D2F5-DE1A-13A6-3AAE-5E5A603D7354}"/>
              </a:ext>
            </a:extLst>
          </p:cNvPr>
          <p:cNvSpPr>
            <a:spLocks noGrp="1"/>
          </p:cNvSpPr>
          <p:nvPr>
            <p:ph type="body" sz="quarter" idx="13"/>
          </p:nvPr>
        </p:nvSpPr>
        <p:spPr>
          <a:xfrm>
            <a:off x="685641" y="793364"/>
            <a:ext cx="4257991" cy="2514614"/>
          </a:xfrm>
        </p:spPr>
        <p:txBody>
          <a:bodyPr>
            <a:normAutofit fontScale="92500"/>
          </a:bodyPr>
          <a:lstStyle/>
          <a:p>
            <a:r>
              <a:rPr lang="en-GB" b="0" i="0" dirty="0">
                <a:effectLst/>
              </a:rPr>
              <a:t>Why Choose </a:t>
            </a:r>
            <a:r>
              <a:rPr lang="en-GB" b="0" dirty="0"/>
              <a:t>ISO26000 to Support the Implementation of CSR Standards in SMEs?</a:t>
            </a:r>
            <a:endParaRPr lang="en-GB" b="0" i="0" dirty="0">
              <a:effectLst/>
            </a:endParaRPr>
          </a:p>
          <a:p>
            <a:endParaRPr lang="en-IE" dirty="0"/>
          </a:p>
        </p:txBody>
      </p:sp>
      <p:sp>
        <p:nvSpPr>
          <p:cNvPr id="5" name="Text Placeholder 4">
            <a:extLst>
              <a:ext uri="{FF2B5EF4-FFF2-40B4-BE49-F238E27FC236}">
                <a16:creationId xmlns:a16="http://schemas.microsoft.com/office/drawing/2014/main" id="{8932453F-8D09-7D6A-C4EC-89B279D59060}"/>
              </a:ext>
            </a:extLst>
          </p:cNvPr>
          <p:cNvSpPr>
            <a:spLocks noGrp="1"/>
          </p:cNvSpPr>
          <p:nvPr>
            <p:ph type="body" sz="quarter" idx="14"/>
          </p:nvPr>
        </p:nvSpPr>
        <p:spPr>
          <a:xfrm>
            <a:off x="195629" y="3984123"/>
            <a:ext cx="11800742" cy="3471705"/>
          </a:xfrm>
        </p:spPr>
        <p:txBody>
          <a:bodyPr/>
          <a:lstStyle/>
          <a:p>
            <a:pPr algn="l"/>
            <a:r>
              <a:rPr lang="en-GB" sz="2300" b="1" i="0" dirty="0">
                <a:solidFill>
                  <a:srgbClr val="DC7F0E"/>
                </a:solidFill>
                <a:effectLst/>
              </a:rPr>
              <a:t>ISO 26000 was developed by a working group of about 500 experts. </a:t>
            </a:r>
            <a:r>
              <a:rPr lang="en-GB" sz="2300" b="0" i="0" dirty="0">
                <a:effectLst/>
              </a:rPr>
              <a:t>Document(s) to support the implementation of ISO 26000: </a:t>
            </a:r>
          </a:p>
          <a:p>
            <a:pPr marL="342900" indent="-342900" algn="l">
              <a:buFont typeface="Wingdings" panose="05000000000000000000" pitchFamily="2" charset="2"/>
              <a:buChar char="v"/>
            </a:pPr>
            <a:r>
              <a:rPr lang="en-GB" sz="2300" b="0" i="0" u="none" strike="noStrike" dirty="0">
                <a:effectLst/>
                <a:hlinkClick r:id="rId2" tooltip="Download ISO 26000 Communication protoco N 15 [PDF]">
                  <a:extLst>
                    <a:ext uri="{A12FA001-AC4F-418D-AE19-62706E023703}">
                      <ahyp:hlinkClr xmlns:ahyp="http://schemas.microsoft.com/office/drawing/2018/hyperlinkcolor" val="tx"/>
                    </a:ext>
                  </a:extLst>
                </a:hlinkClick>
              </a:rPr>
              <a:t>Communication Protocol</a:t>
            </a:r>
            <a:r>
              <a:rPr lang="en-GB" sz="2300" b="0" i="0" dirty="0">
                <a:effectLst/>
              </a:rPr>
              <a:t> – Describes appropriate wordings companies can use to communicate about their use of ISO 26000 </a:t>
            </a:r>
          </a:p>
          <a:p>
            <a:pPr marL="342900" indent="-342900">
              <a:buFont typeface="Wingdings" panose="05000000000000000000" pitchFamily="2" charset="2"/>
              <a:buChar char="v"/>
            </a:pPr>
            <a:r>
              <a:rPr lang="en-GB" sz="2300" b="0" i="0" dirty="0">
                <a:effectLst/>
              </a:rPr>
              <a:t>ISO 26000 basic training materials in the form of a </a:t>
            </a:r>
            <a:r>
              <a:rPr lang="en-GB" sz="2300" b="0" i="0" dirty="0">
                <a:effectLst/>
                <a:hlinkClick r:id="rId3">
                  <a:extLst>
                    <a:ext uri="{A12FA001-AC4F-418D-AE19-62706E023703}">
                      <ahyp:hlinkClr xmlns:ahyp="http://schemas.microsoft.com/office/drawing/2018/hyperlinkcolor" val="tx"/>
                    </a:ext>
                  </a:extLst>
                </a:hlinkClick>
              </a:rPr>
              <a:t>PowerPoint </a:t>
            </a:r>
            <a:r>
              <a:rPr lang="en-GB" sz="2300" b="0" i="0" dirty="0">
                <a:effectLst/>
              </a:rPr>
              <a:t>and </a:t>
            </a:r>
            <a:r>
              <a:rPr lang="en-GB" sz="2300" b="0" i="0" u="none" strike="noStrike" dirty="0">
                <a:effectLst/>
                <a:hlinkClick r:id="rId4" tooltip="Download ISO 26000 Basic training material N 48 [PDF]">
                  <a:extLst>
                    <a:ext uri="{A12FA001-AC4F-418D-AE19-62706E023703}">
                      <ahyp:hlinkClr xmlns:ahyp="http://schemas.microsoft.com/office/drawing/2018/hyperlinkcolor" val="tx"/>
                    </a:ext>
                  </a:extLst>
                </a:hlinkClick>
              </a:rPr>
              <a:t>training protocol</a:t>
            </a:r>
            <a:r>
              <a:rPr lang="en-GB" sz="2300" b="0" i="0" dirty="0">
                <a:effectLst/>
              </a:rPr>
              <a:t> guidance </a:t>
            </a:r>
          </a:p>
          <a:p>
            <a:pPr marL="342900" indent="-342900">
              <a:buFont typeface="Wingdings" panose="05000000000000000000" pitchFamily="2" charset="2"/>
              <a:buChar char="v"/>
            </a:pPr>
            <a:r>
              <a:rPr lang="en-GB" sz="2300" b="0" i="0" dirty="0">
                <a:effectLst/>
              </a:rPr>
              <a:t>Documents that link ISO 26000 with the OECD Guidelines for Multinational Enterprises and the United Nations 2030 Agenda (Sustainable Development Goals)</a:t>
            </a:r>
          </a:p>
          <a:p>
            <a:endParaRPr lang="en-IE" sz="2300" dirty="0">
              <a:solidFill>
                <a:srgbClr val="262626"/>
              </a:solidFill>
            </a:endParaRPr>
          </a:p>
        </p:txBody>
      </p:sp>
      <p:pic>
        <p:nvPicPr>
          <p:cNvPr id="10" name="Picture 9">
            <a:hlinkClick r:id="rId5"/>
            <a:extLst>
              <a:ext uri="{FF2B5EF4-FFF2-40B4-BE49-F238E27FC236}">
                <a16:creationId xmlns:a16="http://schemas.microsoft.com/office/drawing/2014/main" id="{4AFE4EA4-6850-22DD-34CA-100FA8DB06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82777" y="117219"/>
            <a:ext cx="5223582" cy="3190759"/>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6AD7B692-FA98-97BB-F573-ACBA75790663}"/>
              </a:ext>
            </a:extLst>
          </p:cNvPr>
          <p:cNvSpPr txBox="1"/>
          <p:nvPr/>
        </p:nvSpPr>
        <p:spPr>
          <a:xfrm>
            <a:off x="6096000" y="3494638"/>
            <a:ext cx="5610131" cy="369332"/>
          </a:xfrm>
          <a:prstGeom prst="rect">
            <a:avLst/>
          </a:prstGeom>
          <a:noFill/>
        </p:spPr>
        <p:txBody>
          <a:bodyPr wrap="square" rtlCol="0">
            <a:spAutoFit/>
          </a:bodyPr>
          <a:lstStyle/>
          <a:p>
            <a:pPr algn="ctr"/>
            <a:r>
              <a:rPr lang="en-IE" dirty="0">
                <a:hlinkClick r:id="rId5"/>
              </a:rPr>
              <a:t>https://www.youtube.com/watch?v=zFnE_rRjxiE</a:t>
            </a:r>
            <a:r>
              <a:rPr lang="en-IE" dirty="0"/>
              <a:t> </a:t>
            </a:r>
          </a:p>
        </p:txBody>
      </p:sp>
    </p:spTree>
    <p:extLst>
      <p:ext uri="{BB962C8B-B14F-4D97-AF65-F5344CB8AC3E}">
        <p14:creationId xmlns:p14="http://schemas.microsoft.com/office/powerpoint/2010/main" val="3581414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close up of a dandelion&#10;&#10;Description automatically generated">
            <a:extLst>
              <a:ext uri="{FF2B5EF4-FFF2-40B4-BE49-F238E27FC236}">
                <a16:creationId xmlns:a16="http://schemas.microsoft.com/office/drawing/2014/main" id="{C87FC2FF-6725-1460-9EA0-887E2BAED4AE}"/>
              </a:ext>
            </a:extLst>
          </p:cNvPr>
          <p:cNvPicPr>
            <a:picLocks noGrp="1" noChangeAspect="1"/>
          </p:cNvPicPr>
          <p:nvPr>
            <p:ph type="pic" sz="quarter" idx="25"/>
          </p:nvPr>
        </p:nvPicPr>
        <p:blipFill>
          <a:blip r:embed="rId2" cstate="email">
            <a:extLst>
              <a:ext uri="{28A0092B-C50C-407E-A947-70E740481C1C}">
                <a14:useLocalDpi xmlns:a14="http://schemas.microsoft.com/office/drawing/2010/main"/>
              </a:ext>
            </a:extLst>
          </a:blip>
          <a:srcRect l="14674" r="14674"/>
          <a:stretch>
            <a:fillRect/>
          </a:stretch>
        </p:blipFill>
        <p:spPr>
          <a:xfrm>
            <a:off x="7844291" y="587094"/>
            <a:ext cx="4007081" cy="3089556"/>
          </a:xfrm>
        </p:spPr>
      </p:pic>
      <p:pic>
        <p:nvPicPr>
          <p:cNvPr id="11" name="Picture Placeholder 10" descr="A person talking on the phone&#10;&#10;Description automatically generated with medium confidence">
            <a:extLst>
              <a:ext uri="{FF2B5EF4-FFF2-40B4-BE49-F238E27FC236}">
                <a16:creationId xmlns:a16="http://schemas.microsoft.com/office/drawing/2014/main" id="{C143A50E-554B-800D-E39C-4F06BA3BF420}"/>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l="14674" r="14674"/>
          <a:stretch>
            <a:fillRect/>
          </a:stretch>
        </p:blipFill>
        <p:spPr/>
      </p:pic>
      <p:pic>
        <p:nvPicPr>
          <p:cNvPr id="13" name="Picture Placeholder 12" descr="A close-up of hands shaking&#10;&#10;Description automatically generated with low confidence">
            <a:extLst>
              <a:ext uri="{FF2B5EF4-FFF2-40B4-BE49-F238E27FC236}">
                <a16:creationId xmlns:a16="http://schemas.microsoft.com/office/drawing/2014/main" id="{8DB3640D-70DF-854A-0E5F-F4662C8730FC}"/>
              </a:ext>
            </a:extLst>
          </p:cNvPr>
          <p:cNvPicPr>
            <a:picLocks noGrp="1" noChangeAspect="1"/>
          </p:cNvPicPr>
          <p:nvPr>
            <p:ph type="pic" sz="quarter" idx="26"/>
          </p:nvPr>
        </p:nvPicPr>
        <p:blipFill>
          <a:blip r:embed="rId4" cstate="email">
            <a:extLst>
              <a:ext uri="{28A0092B-C50C-407E-A947-70E740481C1C}">
                <a14:useLocalDpi xmlns:a14="http://schemas.microsoft.com/office/drawing/2010/main"/>
              </a:ext>
            </a:extLst>
          </a:blip>
          <a:srcRect t="18516" b="18516"/>
          <a:stretch>
            <a:fillRect/>
          </a:stretch>
        </p:blipFill>
        <p:spPr>
          <a:xfrm>
            <a:off x="4091187" y="587094"/>
            <a:ext cx="3557388" cy="3079750"/>
          </a:xfrm>
        </p:spPr>
      </p:pic>
      <p:sp>
        <p:nvSpPr>
          <p:cNvPr id="4" name="Text Placeholder 3">
            <a:extLst>
              <a:ext uri="{FF2B5EF4-FFF2-40B4-BE49-F238E27FC236}">
                <a16:creationId xmlns:a16="http://schemas.microsoft.com/office/drawing/2014/main" id="{E02ECF5E-C156-8CAA-CA1E-65C03C9CC24E}"/>
              </a:ext>
            </a:extLst>
          </p:cNvPr>
          <p:cNvSpPr>
            <a:spLocks noGrp="1"/>
          </p:cNvSpPr>
          <p:nvPr>
            <p:ph type="body" sz="quarter" idx="16"/>
          </p:nvPr>
        </p:nvSpPr>
        <p:spPr>
          <a:xfrm>
            <a:off x="609401" y="2619376"/>
            <a:ext cx="3263900" cy="4238624"/>
          </a:xfrm>
        </p:spPr>
        <p:txBody>
          <a:bodyPr/>
          <a:lstStyle/>
          <a:p>
            <a:pPr algn="ctr"/>
            <a:r>
              <a:rPr lang="en-GB" sz="2800" b="1" dirty="0"/>
              <a:t>Flexibility &amp; Adaptability Regardless of Size or Location</a:t>
            </a:r>
          </a:p>
          <a:p>
            <a:r>
              <a:rPr lang="en-US" dirty="0"/>
              <a:t>It is designed to work in </a:t>
            </a:r>
            <a:r>
              <a:rPr lang="en-US" u="sng" dirty="0"/>
              <a:t>all organizational and cultural contexts</a:t>
            </a:r>
            <a:r>
              <a:rPr lang="en-US" dirty="0"/>
              <a:t> – in any country or region </a:t>
            </a:r>
          </a:p>
          <a:p>
            <a:r>
              <a:rPr lang="en-US" dirty="0"/>
              <a:t>It is </a:t>
            </a:r>
            <a:r>
              <a:rPr lang="en-US" u="sng" dirty="0"/>
              <a:t>flexible</a:t>
            </a:r>
            <a:r>
              <a:rPr lang="en-US" dirty="0"/>
              <a:t> and the user decides how to use it</a:t>
            </a:r>
            <a:endParaRPr lang="en-US" strike="sngStrike" dirty="0">
              <a:solidFill>
                <a:srgbClr val="7030A0"/>
              </a:solidFill>
            </a:endParaRPr>
          </a:p>
          <a:p>
            <a:endParaRPr lang="en-US" sz="1800" dirty="0"/>
          </a:p>
          <a:p>
            <a:pPr algn="ctr"/>
            <a:endParaRPr lang="en-IE" sz="1900" dirty="0"/>
          </a:p>
          <a:p>
            <a:pPr algn="ctr"/>
            <a:endParaRPr lang="en-IE" sz="1900" dirty="0"/>
          </a:p>
          <a:p>
            <a:endParaRPr lang="en-IE" sz="2000" dirty="0"/>
          </a:p>
        </p:txBody>
      </p:sp>
      <p:sp>
        <p:nvSpPr>
          <p:cNvPr id="8" name="Text Placeholder 7">
            <a:extLst>
              <a:ext uri="{FF2B5EF4-FFF2-40B4-BE49-F238E27FC236}">
                <a16:creationId xmlns:a16="http://schemas.microsoft.com/office/drawing/2014/main" id="{1DF238BC-DE2B-8C30-8FF0-63D074CB1AFB}"/>
              </a:ext>
            </a:extLst>
          </p:cNvPr>
          <p:cNvSpPr>
            <a:spLocks noGrp="1"/>
          </p:cNvSpPr>
          <p:nvPr>
            <p:ph type="body" sz="quarter" idx="27"/>
          </p:nvPr>
        </p:nvSpPr>
        <p:spPr>
          <a:xfrm>
            <a:off x="4086225" y="2619375"/>
            <a:ext cx="3562350" cy="4238624"/>
          </a:xfrm>
        </p:spPr>
        <p:txBody>
          <a:bodyPr/>
          <a:lstStyle/>
          <a:p>
            <a:r>
              <a:rPr lang="en-GB" sz="2800" b="1" dirty="0"/>
              <a:t>Globally Recognised</a:t>
            </a:r>
          </a:p>
          <a:p>
            <a:r>
              <a:rPr lang="en-US" dirty="0"/>
              <a:t>It was internationally negotiated through ISO’s </a:t>
            </a:r>
            <a:r>
              <a:rPr lang="en-US" u="sng" dirty="0"/>
              <a:t>consensus</a:t>
            </a:r>
            <a:r>
              <a:rPr lang="en-US" dirty="0"/>
              <a:t> method, using a </a:t>
            </a:r>
            <a:r>
              <a:rPr lang="en-US" u="sng" dirty="0"/>
              <a:t>multi-stakeholder</a:t>
            </a:r>
            <a:r>
              <a:rPr lang="en-US" dirty="0"/>
              <a:t> approach, and balance to reflect global diversity. See the </a:t>
            </a:r>
            <a:r>
              <a:rPr lang="en-US" dirty="0">
                <a:hlinkClick r:id="rId5">
                  <a:extLst>
                    <a:ext uri="{A12FA001-AC4F-418D-AE19-62706E023703}">
                      <ahyp:hlinkClr xmlns:ahyp="http://schemas.microsoft.com/office/drawing/2018/hyperlinkcolor" val="tx"/>
                    </a:ext>
                  </a:extLst>
                </a:hlinkClick>
              </a:rPr>
              <a:t>Appendix</a:t>
            </a:r>
            <a:r>
              <a:rPr lang="en-US" dirty="0"/>
              <a:t> for more information about this process, and the different stakeholder groups.</a:t>
            </a:r>
          </a:p>
          <a:p>
            <a:endParaRPr lang="en-IE" sz="2000" dirty="0"/>
          </a:p>
        </p:txBody>
      </p:sp>
      <p:sp>
        <p:nvSpPr>
          <p:cNvPr id="9" name="Text Placeholder 8">
            <a:extLst>
              <a:ext uri="{FF2B5EF4-FFF2-40B4-BE49-F238E27FC236}">
                <a16:creationId xmlns:a16="http://schemas.microsoft.com/office/drawing/2014/main" id="{21C4820D-F422-278E-D66A-D4ED8BE10E9D}"/>
              </a:ext>
            </a:extLst>
          </p:cNvPr>
          <p:cNvSpPr>
            <a:spLocks noGrp="1"/>
          </p:cNvSpPr>
          <p:nvPr>
            <p:ph type="body" sz="quarter" idx="28"/>
          </p:nvPr>
        </p:nvSpPr>
        <p:spPr>
          <a:xfrm>
            <a:off x="7844291" y="2619375"/>
            <a:ext cx="3995284" cy="4238625"/>
          </a:xfrm>
        </p:spPr>
        <p:txBody>
          <a:bodyPr/>
          <a:lstStyle/>
          <a:p>
            <a:r>
              <a:rPr lang="en-IE" sz="2800" b="1" dirty="0"/>
              <a:t>Built By Real-Life SMEs and Lead by International Leadership</a:t>
            </a:r>
          </a:p>
          <a:p>
            <a:r>
              <a:rPr lang="en-US" dirty="0"/>
              <a:t>It incorporates the </a:t>
            </a:r>
            <a:r>
              <a:rPr lang="en-US" u="sng" dirty="0"/>
              <a:t>real-life experiences </a:t>
            </a:r>
            <a:r>
              <a:rPr lang="en-US" dirty="0"/>
              <a:t>of its many contributors, and at the same time builds on </a:t>
            </a:r>
            <a:r>
              <a:rPr lang="en-US" u="sng" dirty="0"/>
              <a:t>international norms </a:t>
            </a:r>
            <a:r>
              <a:rPr lang="en-US" dirty="0"/>
              <a:t>and agreements related to Social Responsibility</a:t>
            </a:r>
          </a:p>
          <a:p>
            <a:endParaRPr lang="en-IE" sz="2000" dirty="0"/>
          </a:p>
        </p:txBody>
      </p:sp>
      <p:sp>
        <p:nvSpPr>
          <p:cNvPr id="2" name="Title 8">
            <a:extLst>
              <a:ext uri="{FF2B5EF4-FFF2-40B4-BE49-F238E27FC236}">
                <a16:creationId xmlns:a16="http://schemas.microsoft.com/office/drawing/2014/main" id="{264C3055-4A49-BAAC-D919-5025284F2F04}"/>
              </a:ext>
            </a:extLst>
          </p:cNvPr>
          <p:cNvSpPr txBox="1">
            <a:spLocks/>
          </p:cNvSpPr>
          <p:nvPr/>
        </p:nvSpPr>
        <p:spPr>
          <a:xfrm>
            <a:off x="1407059" y="99338"/>
            <a:ext cx="9631379" cy="6858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027354"/>
                </a:solidFill>
                <a:latin typeface="+mn-lt"/>
              </a:rPr>
              <a:t>What Makes ISO 26000 Important and Credible? </a:t>
            </a:r>
          </a:p>
        </p:txBody>
      </p:sp>
    </p:spTree>
    <p:extLst>
      <p:ext uri="{BB962C8B-B14F-4D97-AF65-F5344CB8AC3E}">
        <p14:creationId xmlns:p14="http://schemas.microsoft.com/office/powerpoint/2010/main" val="3603031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0E4E7B-4DE8-4B44-9A68-B9AD4A728F8D}"/>
              </a:ext>
            </a:extLst>
          </p:cNvPr>
          <p:cNvSpPr/>
          <p:nvPr/>
        </p:nvSpPr>
        <p:spPr>
          <a:xfrm>
            <a:off x="28198" y="334605"/>
            <a:ext cx="4218915" cy="3063010"/>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5" name="Text Placeholder 4">
            <a:extLst>
              <a:ext uri="{FF2B5EF4-FFF2-40B4-BE49-F238E27FC236}">
                <a16:creationId xmlns:a16="http://schemas.microsoft.com/office/drawing/2014/main" id="{878E457E-D9FB-64F6-40F2-6DB9E702DACA}"/>
              </a:ext>
            </a:extLst>
          </p:cNvPr>
          <p:cNvSpPr>
            <a:spLocks noGrp="1"/>
          </p:cNvSpPr>
          <p:nvPr>
            <p:ph type="body" sz="quarter" idx="20"/>
          </p:nvPr>
        </p:nvSpPr>
        <p:spPr>
          <a:xfrm>
            <a:off x="4653482" y="81482"/>
            <a:ext cx="7139262" cy="6699564"/>
          </a:xfrm>
        </p:spPr>
        <p:txBody>
          <a:bodyPr anchor="ctr"/>
          <a:lstStyle/>
          <a:p>
            <a:r>
              <a:rPr lang="en-US" sz="2500" b="1" dirty="0">
                <a:solidFill>
                  <a:srgbClr val="027354"/>
                </a:solidFill>
              </a:rPr>
              <a:t>Companies Integrating CSR and ISO 26000 Measures</a:t>
            </a:r>
          </a:p>
          <a:p>
            <a:endParaRPr lang="en-US" sz="2500" b="1" dirty="0">
              <a:solidFill>
                <a:srgbClr val="027354"/>
              </a:solidFill>
            </a:endParaRPr>
          </a:p>
          <a:p>
            <a:pPr marL="342900" indent="-342900">
              <a:buFont typeface="Arial" panose="020B0604020202020204" pitchFamily="34" charset="0"/>
              <a:buChar char="•"/>
            </a:pPr>
            <a:r>
              <a:rPr lang="en-US" sz="2500" dirty="0"/>
              <a:t>Shows a </a:t>
            </a:r>
            <a:r>
              <a:rPr lang="en-US" sz="2500" b="1" dirty="0">
                <a:solidFill>
                  <a:srgbClr val="CC6A62"/>
                </a:solidFill>
              </a:rPr>
              <a:t>commitment to continual improvement </a:t>
            </a:r>
            <a:r>
              <a:rPr lang="en-US" sz="2500" dirty="0"/>
              <a:t>by ‘doing good’ internally and externally</a:t>
            </a:r>
          </a:p>
          <a:p>
            <a:pPr marL="342900" indent="-342900">
              <a:buFont typeface="Arial" panose="020B0604020202020204" pitchFamily="34" charset="0"/>
              <a:buChar char="•"/>
            </a:pPr>
            <a:r>
              <a:rPr lang="en-US" sz="2500" b="1" dirty="0">
                <a:solidFill>
                  <a:srgbClr val="CC6A62"/>
                </a:solidFill>
              </a:rPr>
              <a:t>Attracts like-minded </a:t>
            </a:r>
            <a:r>
              <a:rPr lang="en-US" sz="2500" dirty="0"/>
              <a:t>partners, investors, customers, and staff</a:t>
            </a:r>
          </a:p>
          <a:p>
            <a:pPr marL="342900" indent="-342900">
              <a:buFont typeface="Arial" panose="020B0604020202020204" pitchFamily="34" charset="0"/>
              <a:buChar char="•"/>
            </a:pPr>
            <a:r>
              <a:rPr lang="en-US" sz="2500" b="1" dirty="0">
                <a:solidFill>
                  <a:srgbClr val="CC6A62"/>
                </a:solidFill>
              </a:rPr>
              <a:t>Improves relations </a:t>
            </a:r>
            <a:r>
              <a:rPr lang="en-US" sz="2500" dirty="0"/>
              <a:t>with employees, communities, the media, suppliers, and government agencies</a:t>
            </a:r>
          </a:p>
          <a:p>
            <a:pPr marL="342900" indent="-342900">
              <a:buFont typeface="Arial" panose="020B0604020202020204" pitchFamily="34" charset="0"/>
              <a:buChar char="•"/>
            </a:pPr>
            <a:r>
              <a:rPr lang="en-US" sz="2500" dirty="0"/>
              <a:t>Helps to establish </a:t>
            </a:r>
            <a:r>
              <a:rPr lang="en-US" sz="2500" b="1" dirty="0">
                <a:solidFill>
                  <a:srgbClr val="CC6A62"/>
                </a:solidFill>
              </a:rPr>
              <a:t>more robust, stable supply chains</a:t>
            </a:r>
          </a:p>
          <a:p>
            <a:pPr marL="342900" indent="-342900">
              <a:buFont typeface="Arial" panose="020B0604020202020204" pitchFamily="34" charset="0"/>
              <a:buChar char="•"/>
            </a:pPr>
            <a:r>
              <a:rPr lang="en-US" sz="2500" dirty="0"/>
              <a:t>Contributes to </a:t>
            </a:r>
            <a:r>
              <a:rPr lang="en-US" sz="2500" b="1" dirty="0">
                <a:solidFill>
                  <a:srgbClr val="CC6A62"/>
                </a:solidFill>
              </a:rPr>
              <a:t>sustainable development </a:t>
            </a:r>
            <a:r>
              <a:rPr lang="en-US" sz="2500" dirty="0"/>
              <a:t>by reducing harmful environmental, social, and economic impacts </a:t>
            </a:r>
          </a:p>
          <a:p>
            <a:pPr marL="342900" indent="-342900">
              <a:buFont typeface="Arial" panose="020B0604020202020204" pitchFamily="34" charset="0"/>
              <a:buChar char="•"/>
            </a:pPr>
            <a:r>
              <a:rPr lang="en-US" sz="2500" dirty="0"/>
              <a:t>Help </a:t>
            </a:r>
            <a:r>
              <a:rPr lang="en-US" sz="2500" b="1" dirty="0">
                <a:solidFill>
                  <a:srgbClr val="CC6A62"/>
                </a:solidFill>
              </a:rPr>
              <a:t>manage and reduce risks</a:t>
            </a:r>
          </a:p>
          <a:p>
            <a:pPr marL="342900" indent="-342900">
              <a:buFont typeface="Arial" panose="020B0604020202020204" pitchFamily="34" charset="0"/>
              <a:buChar char="•"/>
            </a:pPr>
            <a:r>
              <a:rPr lang="en-US" sz="2500" dirty="0"/>
              <a:t>Enables the identification of </a:t>
            </a:r>
            <a:r>
              <a:rPr lang="en-US" sz="2500" b="1" dirty="0">
                <a:solidFill>
                  <a:srgbClr val="CC6A62"/>
                </a:solidFill>
              </a:rPr>
              <a:t>new opportunities</a:t>
            </a:r>
            <a:endParaRPr lang="en-IE" sz="2500" b="1" dirty="0">
              <a:solidFill>
                <a:srgbClr val="CC6A62"/>
              </a:solidFill>
            </a:endParaRPr>
          </a:p>
        </p:txBody>
      </p:sp>
      <p:sp>
        <p:nvSpPr>
          <p:cNvPr id="7" name="Text Placeholder 6">
            <a:extLst>
              <a:ext uri="{FF2B5EF4-FFF2-40B4-BE49-F238E27FC236}">
                <a16:creationId xmlns:a16="http://schemas.microsoft.com/office/drawing/2014/main" id="{F6032317-59E7-4ABC-5E80-349F220FC49B}"/>
              </a:ext>
            </a:extLst>
          </p:cNvPr>
          <p:cNvSpPr>
            <a:spLocks noGrp="1"/>
          </p:cNvSpPr>
          <p:nvPr>
            <p:ph type="body" sz="quarter" idx="23"/>
          </p:nvPr>
        </p:nvSpPr>
        <p:spPr>
          <a:xfrm>
            <a:off x="487953" y="589390"/>
            <a:ext cx="3480542" cy="5616451"/>
          </a:xfrm>
        </p:spPr>
        <p:txBody>
          <a:bodyPr/>
          <a:lstStyle/>
          <a:p>
            <a:r>
              <a:rPr lang="en-IE" sz="3600" i="0" dirty="0">
                <a:solidFill>
                  <a:schemeClr val="bg1"/>
                </a:solidFill>
                <a:effectLst/>
              </a:rPr>
              <a:t>ISO 26000 Social Responsibility Manages Risk and Impact</a:t>
            </a:r>
          </a:p>
          <a:p>
            <a:endParaRPr lang="en-IE" dirty="0">
              <a:solidFill>
                <a:srgbClr val="027354"/>
              </a:solidFill>
            </a:endParaRPr>
          </a:p>
        </p:txBody>
      </p:sp>
      <p:sp>
        <p:nvSpPr>
          <p:cNvPr id="9" name="TextBox 8">
            <a:extLst>
              <a:ext uri="{FF2B5EF4-FFF2-40B4-BE49-F238E27FC236}">
                <a16:creationId xmlns:a16="http://schemas.microsoft.com/office/drawing/2014/main" id="{BCC3A3D3-701E-837F-0C3D-81D74121CB8C}"/>
              </a:ext>
            </a:extLst>
          </p:cNvPr>
          <p:cNvSpPr txBox="1"/>
          <p:nvPr/>
        </p:nvSpPr>
        <p:spPr>
          <a:xfrm>
            <a:off x="487953" y="6268609"/>
            <a:ext cx="3314502" cy="369332"/>
          </a:xfrm>
          <a:prstGeom prst="rect">
            <a:avLst/>
          </a:prstGeom>
          <a:noFill/>
        </p:spPr>
        <p:txBody>
          <a:bodyPr wrap="square" rtlCol="0">
            <a:spAutoFit/>
          </a:bodyPr>
          <a:lstStyle/>
          <a:p>
            <a:r>
              <a:rPr lang="en-IE" dirty="0">
                <a:hlinkClick r:id="rId2"/>
              </a:rPr>
              <a:t>Source ISO Social Responsibility</a:t>
            </a:r>
            <a:endParaRPr lang="en-IE" dirty="0"/>
          </a:p>
        </p:txBody>
      </p:sp>
      <p:grpSp>
        <p:nvGrpSpPr>
          <p:cNvPr id="2" name="Graphic 4">
            <a:extLst>
              <a:ext uri="{FF2B5EF4-FFF2-40B4-BE49-F238E27FC236}">
                <a16:creationId xmlns:a16="http://schemas.microsoft.com/office/drawing/2014/main" id="{C2F1688C-9E74-1643-B21B-8BDD65CD6D7D}"/>
              </a:ext>
            </a:extLst>
          </p:cNvPr>
          <p:cNvGrpSpPr/>
          <p:nvPr/>
        </p:nvGrpSpPr>
        <p:grpSpPr>
          <a:xfrm>
            <a:off x="1032011" y="3702088"/>
            <a:ext cx="2226385" cy="1967316"/>
            <a:chOff x="5552008" y="5150167"/>
            <a:chExt cx="994523" cy="926142"/>
          </a:xfrm>
        </p:grpSpPr>
        <p:sp>
          <p:nvSpPr>
            <p:cNvPr id="3" name="Freeform 93">
              <a:extLst>
                <a:ext uri="{FF2B5EF4-FFF2-40B4-BE49-F238E27FC236}">
                  <a16:creationId xmlns:a16="http://schemas.microsoft.com/office/drawing/2014/main" id="{3C73D752-1155-CBDD-CB23-6429BD70D0EE}"/>
                </a:ext>
              </a:extLst>
            </p:cNvPr>
            <p:cNvSpPr/>
            <p:nvPr/>
          </p:nvSpPr>
          <p:spPr>
            <a:xfrm>
              <a:off x="5662824" y="5171161"/>
              <a:ext cx="440795" cy="869928"/>
            </a:xfrm>
            <a:custGeom>
              <a:avLst/>
              <a:gdLst>
                <a:gd name="connsiteX0" fmla="*/ 440796 w 440795"/>
                <a:gd name="connsiteY0" fmla="*/ 25678 h 869928"/>
                <a:gd name="connsiteX1" fmla="*/ 424603 w 440795"/>
                <a:gd name="connsiteY1" fmla="*/ 913 h 869928"/>
                <a:gd name="connsiteX2" fmla="*/ 394123 w 440795"/>
                <a:gd name="connsiteY2" fmla="*/ 18058 h 869928"/>
                <a:gd name="connsiteX3" fmla="*/ 379836 w 440795"/>
                <a:gd name="connsiteY3" fmla="*/ 74256 h 869928"/>
                <a:gd name="connsiteX4" fmla="*/ 347451 w 440795"/>
                <a:gd name="connsiteY4" fmla="*/ 179031 h 869928"/>
                <a:gd name="connsiteX5" fmla="*/ 316018 w 440795"/>
                <a:gd name="connsiteY5" fmla="*/ 213321 h 869928"/>
                <a:gd name="connsiteX6" fmla="*/ 240771 w 440795"/>
                <a:gd name="connsiteY6" fmla="*/ 259993 h 869928"/>
                <a:gd name="connsiteX7" fmla="*/ 196003 w 440795"/>
                <a:gd name="connsiteY7" fmla="*/ 272376 h 869928"/>
                <a:gd name="connsiteX8" fmla="*/ 104563 w 440795"/>
                <a:gd name="connsiteY8" fmla="*/ 311428 h 869928"/>
                <a:gd name="connsiteX9" fmla="*/ 5503 w 440795"/>
                <a:gd name="connsiteY9" fmla="*/ 448588 h 869928"/>
                <a:gd name="connsiteX10" fmla="*/ 2646 w 440795"/>
                <a:gd name="connsiteY10" fmla="*/ 480021 h 869928"/>
                <a:gd name="connsiteX11" fmla="*/ 85513 w 440795"/>
                <a:gd name="connsiteY11" fmla="*/ 566698 h 869928"/>
                <a:gd name="connsiteX12" fmla="*/ 117898 w 440795"/>
                <a:gd name="connsiteY12" fmla="*/ 567651 h 869928"/>
                <a:gd name="connsiteX13" fmla="*/ 120756 w 440795"/>
                <a:gd name="connsiteY13" fmla="*/ 529551 h 869928"/>
                <a:gd name="connsiteX14" fmla="*/ 109326 w 440795"/>
                <a:gd name="connsiteY14" fmla="*/ 515263 h 869928"/>
                <a:gd name="connsiteX15" fmla="*/ 81703 w 440795"/>
                <a:gd name="connsiteY15" fmla="*/ 477163 h 869928"/>
                <a:gd name="connsiteX16" fmla="*/ 79798 w 440795"/>
                <a:gd name="connsiteY16" fmla="*/ 449541 h 869928"/>
                <a:gd name="connsiteX17" fmla="*/ 122661 w 440795"/>
                <a:gd name="connsiteY17" fmla="*/ 396201 h 869928"/>
                <a:gd name="connsiteX18" fmla="*/ 132186 w 440795"/>
                <a:gd name="connsiteY18" fmla="*/ 405726 h 869928"/>
                <a:gd name="connsiteX19" fmla="*/ 132186 w 440795"/>
                <a:gd name="connsiteY19" fmla="*/ 432396 h 869928"/>
                <a:gd name="connsiteX20" fmla="*/ 123613 w 440795"/>
                <a:gd name="connsiteY20" fmla="*/ 476211 h 869928"/>
                <a:gd name="connsiteX21" fmla="*/ 133138 w 440795"/>
                <a:gd name="connsiteY21" fmla="*/ 517168 h 869928"/>
                <a:gd name="connsiteX22" fmla="*/ 132186 w 440795"/>
                <a:gd name="connsiteY22" fmla="*/ 578128 h 869928"/>
                <a:gd name="connsiteX23" fmla="*/ 108373 w 440795"/>
                <a:gd name="connsiteY23" fmla="*/ 609561 h 869928"/>
                <a:gd name="connsiteX24" fmla="*/ 78846 w 440795"/>
                <a:gd name="connsiteY24" fmla="*/ 820063 h 869928"/>
                <a:gd name="connsiteX25" fmla="*/ 91228 w 440795"/>
                <a:gd name="connsiteY25" fmla="*/ 867688 h 869928"/>
                <a:gd name="connsiteX26" fmla="*/ 131233 w 440795"/>
                <a:gd name="connsiteY26" fmla="*/ 846733 h 869928"/>
                <a:gd name="connsiteX27" fmla="*/ 137901 w 440795"/>
                <a:gd name="connsiteY27" fmla="*/ 827683 h 869928"/>
                <a:gd name="connsiteX28" fmla="*/ 186478 w 440795"/>
                <a:gd name="connsiteY28" fmla="*/ 607656 h 869928"/>
                <a:gd name="connsiteX29" fmla="*/ 206481 w 440795"/>
                <a:gd name="connsiteY29" fmla="*/ 576223 h 869928"/>
                <a:gd name="connsiteX30" fmla="*/ 251248 w 440795"/>
                <a:gd name="connsiteY30" fmla="*/ 588606 h 869928"/>
                <a:gd name="connsiteX31" fmla="*/ 256963 w 440795"/>
                <a:gd name="connsiteY31" fmla="*/ 611466 h 869928"/>
                <a:gd name="connsiteX32" fmla="*/ 280776 w 440795"/>
                <a:gd name="connsiteY32" fmla="*/ 800061 h 869928"/>
                <a:gd name="connsiteX33" fmla="*/ 291253 w 440795"/>
                <a:gd name="connsiteY33" fmla="*/ 849591 h 869928"/>
                <a:gd name="connsiteX34" fmla="*/ 322686 w 440795"/>
                <a:gd name="connsiteY34" fmla="*/ 866736 h 869928"/>
                <a:gd name="connsiteX35" fmla="*/ 348403 w 440795"/>
                <a:gd name="connsiteY35" fmla="*/ 846733 h 869928"/>
                <a:gd name="connsiteX36" fmla="*/ 346498 w 440795"/>
                <a:gd name="connsiteY36" fmla="*/ 787678 h 869928"/>
                <a:gd name="connsiteX37" fmla="*/ 329353 w 440795"/>
                <a:gd name="connsiteY37" fmla="*/ 610513 h 869928"/>
                <a:gd name="connsiteX38" fmla="*/ 316971 w 440795"/>
                <a:gd name="connsiteY38" fmla="*/ 381913 h 869928"/>
                <a:gd name="connsiteX39" fmla="*/ 340783 w 440795"/>
                <a:gd name="connsiteY39" fmla="*/ 301903 h 869928"/>
                <a:gd name="connsiteX40" fmla="*/ 358881 w 440795"/>
                <a:gd name="connsiteY40" fmla="*/ 274281 h 869928"/>
                <a:gd name="connsiteX41" fmla="*/ 428413 w 440795"/>
                <a:gd name="connsiteY41" fmla="*/ 142836 h 869928"/>
                <a:gd name="connsiteX42" fmla="*/ 440796 w 440795"/>
                <a:gd name="connsiteY42" fmla="*/ 25678 h 86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0795" h="869928">
                  <a:moveTo>
                    <a:pt x="440796" y="25678"/>
                  </a:moveTo>
                  <a:cubicBezTo>
                    <a:pt x="440796" y="14248"/>
                    <a:pt x="436986" y="3771"/>
                    <a:pt x="424603" y="913"/>
                  </a:cubicBezTo>
                  <a:cubicBezTo>
                    <a:pt x="410316" y="-2897"/>
                    <a:pt x="397933" y="5676"/>
                    <a:pt x="394123" y="18058"/>
                  </a:cubicBezTo>
                  <a:cubicBezTo>
                    <a:pt x="387456" y="37108"/>
                    <a:pt x="384598" y="55206"/>
                    <a:pt x="379836" y="74256"/>
                  </a:cubicBezTo>
                  <a:cubicBezTo>
                    <a:pt x="371263" y="109498"/>
                    <a:pt x="363643" y="145693"/>
                    <a:pt x="347451" y="179031"/>
                  </a:cubicBezTo>
                  <a:cubicBezTo>
                    <a:pt x="339831" y="194271"/>
                    <a:pt x="330306" y="204748"/>
                    <a:pt x="316018" y="213321"/>
                  </a:cubicBezTo>
                  <a:cubicBezTo>
                    <a:pt x="290301" y="228561"/>
                    <a:pt x="265536" y="244753"/>
                    <a:pt x="240771" y="259993"/>
                  </a:cubicBezTo>
                  <a:cubicBezTo>
                    <a:pt x="227436" y="268566"/>
                    <a:pt x="211243" y="274281"/>
                    <a:pt x="196003" y="272376"/>
                  </a:cubicBezTo>
                  <a:cubicBezTo>
                    <a:pt x="160761" y="268566"/>
                    <a:pt x="124566" y="287616"/>
                    <a:pt x="104563" y="311428"/>
                  </a:cubicBezTo>
                  <a:cubicBezTo>
                    <a:pt x="81703" y="338098"/>
                    <a:pt x="14076" y="425728"/>
                    <a:pt x="5503" y="448588"/>
                  </a:cubicBezTo>
                  <a:cubicBezTo>
                    <a:pt x="1693" y="458113"/>
                    <a:pt x="-3069" y="468591"/>
                    <a:pt x="2646" y="480021"/>
                  </a:cubicBezTo>
                  <a:cubicBezTo>
                    <a:pt x="23601" y="515263"/>
                    <a:pt x="49318" y="546696"/>
                    <a:pt x="85513" y="566698"/>
                  </a:cubicBezTo>
                  <a:cubicBezTo>
                    <a:pt x="96943" y="572413"/>
                    <a:pt x="106468" y="578128"/>
                    <a:pt x="117898" y="567651"/>
                  </a:cubicBezTo>
                  <a:cubicBezTo>
                    <a:pt x="126471" y="559078"/>
                    <a:pt x="128376" y="540981"/>
                    <a:pt x="120756" y="529551"/>
                  </a:cubicBezTo>
                  <a:cubicBezTo>
                    <a:pt x="117898" y="524788"/>
                    <a:pt x="113136" y="520026"/>
                    <a:pt x="109326" y="515263"/>
                  </a:cubicBezTo>
                  <a:cubicBezTo>
                    <a:pt x="99801" y="502881"/>
                    <a:pt x="91228" y="489546"/>
                    <a:pt x="81703" y="477163"/>
                  </a:cubicBezTo>
                  <a:cubicBezTo>
                    <a:pt x="75036" y="468591"/>
                    <a:pt x="73131" y="459066"/>
                    <a:pt x="79798" y="449541"/>
                  </a:cubicBezTo>
                  <a:cubicBezTo>
                    <a:pt x="91228" y="433348"/>
                    <a:pt x="118851" y="395248"/>
                    <a:pt x="122661" y="396201"/>
                  </a:cubicBezTo>
                  <a:cubicBezTo>
                    <a:pt x="128376" y="397153"/>
                    <a:pt x="130281" y="400963"/>
                    <a:pt x="132186" y="405726"/>
                  </a:cubicBezTo>
                  <a:cubicBezTo>
                    <a:pt x="135043" y="414298"/>
                    <a:pt x="133138" y="423823"/>
                    <a:pt x="132186" y="432396"/>
                  </a:cubicBezTo>
                  <a:cubicBezTo>
                    <a:pt x="129328" y="446683"/>
                    <a:pt x="126471" y="460971"/>
                    <a:pt x="123613" y="476211"/>
                  </a:cubicBezTo>
                  <a:cubicBezTo>
                    <a:pt x="120756" y="491451"/>
                    <a:pt x="121708" y="504786"/>
                    <a:pt x="133138" y="517168"/>
                  </a:cubicBezTo>
                  <a:cubicBezTo>
                    <a:pt x="149331" y="536218"/>
                    <a:pt x="140758" y="572413"/>
                    <a:pt x="132186" y="578128"/>
                  </a:cubicBezTo>
                  <a:cubicBezTo>
                    <a:pt x="114088" y="592416"/>
                    <a:pt x="111231" y="588606"/>
                    <a:pt x="108373" y="609561"/>
                  </a:cubicBezTo>
                  <a:cubicBezTo>
                    <a:pt x="99801" y="671473"/>
                    <a:pt x="82656" y="757198"/>
                    <a:pt x="78846" y="820063"/>
                  </a:cubicBezTo>
                  <a:cubicBezTo>
                    <a:pt x="78846" y="828636"/>
                    <a:pt x="67416" y="867688"/>
                    <a:pt x="91228" y="867688"/>
                  </a:cubicBezTo>
                  <a:cubicBezTo>
                    <a:pt x="112183" y="874356"/>
                    <a:pt x="122661" y="865783"/>
                    <a:pt x="131233" y="846733"/>
                  </a:cubicBezTo>
                  <a:cubicBezTo>
                    <a:pt x="134091" y="840066"/>
                    <a:pt x="135996" y="834351"/>
                    <a:pt x="137901" y="827683"/>
                  </a:cubicBezTo>
                  <a:cubicBezTo>
                    <a:pt x="154093" y="754341"/>
                    <a:pt x="171238" y="680998"/>
                    <a:pt x="186478" y="607656"/>
                  </a:cubicBezTo>
                  <a:cubicBezTo>
                    <a:pt x="189336" y="593368"/>
                    <a:pt x="196956" y="584796"/>
                    <a:pt x="206481" y="576223"/>
                  </a:cubicBezTo>
                  <a:cubicBezTo>
                    <a:pt x="222673" y="562888"/>
                    <a:pt x="243628" y="568603"/>
                    <a:pt x="251248" y="588606"/>
                  </a:cubicBezTo>
                  <a:cubicBezTo>
                    <a:pt x="254106" y="596226"/>
                    <a:pt x="255058" y="603846"/>
                    <a:pt x="256963" y="611466"/>
                  </a:cubicBezTo>
                  <a:cubicBezTo>
                    <a:pt x="270298" y="673378"/>
                    <a:pt x="271251" y="737196"/>
                    <a:pt x="280776" y="800061"/>
                  </a:cubicBezTo>
                  <a:cubicBezTo>
                    <a:pt x="283633" y="817206"/>
                    <a:pt x="285538" y="833398"/>
                    <a:pt x="291253" y="849591"/>
                  </a:cubicBezTo>
                  <a:cubicBezTo>
                    <a:pt x="296016" y="864831"/>
                    <a:pt x="309351" y="865783"/>
                    <a:pt x="322686" y="866736"/>
                  </a:cubicBezTo>
                  <a:cubicBezTo>
                    <a:pt x="336973" y="867688"/>
                    <a:pt x="346498" y="858163"/>
                    <a:pt x="348403" y="846733"/>
                  </a:cubicBezTo>
                  <a:cubicBezTo>
                    <a:pt x="352213" y="826731"/>
                    <a:pt x="348403" y="807681"/>
                    <a:pt x="346498" y="787678"/>
                  </a:cubicBezTo>
                  <a:cubicBezTo>
                    <a:pt x="340783" y="728623"/>
                    <a:pt x="336021" y="669568"/>
                    <a:pt x="329353" y="610513"/>
                  </a:cubicBezTo>
                  <a:cubicBezTo>
                    <a:pt x="320781" y="534313"/>
                    <a:pt x="316971" y="458113"/>
                    <a:pt x="316971" y="381913"/>
                  </a:cubicBezTo>
                  <a:cubicBezTo>
                    <a:pt x="316971" y="353338"/>
                    <a:pt x="320781" y="324763"/>
                    <a:pt x="340783" y="301903"/>
                  </a:cubicBezTo>
                  <a:cubicBezTo>
                    <a:pt x="347451" y="294283"/>
                    <a:pt x="352213" y="283806"/>
                    <a:pt x="358881" y="274281"/>
                  </a:cubicBezTo>
                  <a:cubicBezTo>
                    <a:pt x="387456" y="234276"/>
                    <a:pt x="418888" y="193318"/>
                    <a:pt x="428413" y="142836"/>
                  </a:cubicBezTo>
                  <a:cubicBezTo>
                    <a:pt x="434128" y="103783"/>
                    <a:pt x="440796" y="65683"/>
                    <a:pt x="440796" y="25678"/>
                  </a:cubicBezTo>
                  <a:close/>
                </a:path>
              </a:pathLst>
            </a:custGeom>
            <a:solidFill>
              <a:srgbClr val="FFFFFF"/>
            </a:solidFill>
            <a:ln w="9525" cap="flat">
              <a:noFill/>
              <a:prstDash val="solid"/>
              <a:miter/>
            </a:ln>
          </p:spPr>
          <p:txBody>
            <a:bodyPr rtlCol="0" anchor="ctr"/>
            <a:lstStyle/>
            <a:p>
              <a:endParaRPr lang="en-US"/>
            </a:p>
          </p:txBody>
        </p:sp>
        <p:sp>
          <p:nvSpPr>
            <p:cNvPr id="4" name="Freeform 94">
              <a:extLst>
                <a:ext uri="{FF2B5EF4-FFF2-40B4-BE49-F238E27FC236}">
                  <a16:creationId xmlns:a16="http://schemas.microsoft.com/office/drawing/2014/main" id="{398DEA00-7D94-EA03-F894-A339761C0550}"/>
                </a:ext>
              </a:extLst>
            </p:cNvPr>
            <p:cNvSpPr/>
            <p:nvPr/>
          </p:nvSpPr>
          <p:spPr>
            <a:xfrm>
              <a:off x="6197833" y="5253291"/>
              <a:ext cx="183916" cy="189293"/>
            </a:xfrm>
            <a:custGeom>
              <a:avLst/>
              <a:gdLst>
                <a:gd name="connsiteX0" fmla="*/ 92477 w 183916"/>
                <a:gd name="connsiteY0" fmla="*/ 189294 h 189293"/>
                <a:gd name="connsiteX1" fmla="*/ 183917 w 183916"/>
                <a:gd name="connsiteY1" fmla="*/ 96901 h 189293"/>
                <a:gd name="connsiteX2" fmla="*/ 84857 w 183916"/>
                <a:gd name="connsiteY2" fmla="*/ 699 h 189293"/>
                <a:gd name="connsiteX3" fmla="*/ 84 w 183916"/>
                <a:gd name="connsiteY3" fmla="*/ 99759 h 189293"/>
                <a:gd name="connsiteX4" fmla="*/ 92477 w 183916"/>
                <a:gd name="connsiteY4" fmla="*/ 189294 h 18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16" h="189293">
                  <a:moveTo>
                    <a:pt x="92477" y="189294"/>
                  </a:moveTo>
                  <a:cubicBezTo>
                    <a:pt x="162009" y="189294"/>
                    <a:pt x="183917" y="145478"/>
                    <a:pt x="183917" y="96901"/>
                  </a:cubicBezTo>
                  <a:cubicBezTo>
                    <a:pt x="182964" y="49276"/>
                    <a:pt x="156294" y="-6922"/>
                    <a:pt x="84857" y="699"/>
                  </a:cubicBezTo>
                  <a:cubicBezTo>
                    <a:pt x="28659" y="5461"/>
                    <a:pt x="-1821" y="36894"/>
                    <a:pt x="84" y="99759"/>
                  </a:cubicBezTo>
                  <a:cubicBezTo>
                    <a:pt x="1989" y="160719"/>
                    <a:pt x="37232" y="186436"/>
                    <a:pt x="92477" y="189294"/>
                  </a:cubicBezTo>
                  <a:close/>
                </a:path>
              </a:pathLst>
            </a:custGeom>
            <a:solidFill>
              <a:srgbClr val="FFFFFF"/>
            </a:solidFill>
            <a:ln w="9525" cap="flat">
              <a:noFill/>
              <a:prstDash val="solid"/>
              <a:miter/>
            </a:ln>
          </p:spPr>
          <p:txBody>
            <a:bodyPr rtlCol="0" anchor="ctr"/>
            <a:lstStyle/>
            <a:p>
              <a:endParaRPr lang="en-US"/>
            </a:p>
          </p:txBody>
        </p:sp>
        <p:sp>
          <p:nvSpPr>
            <p:cNvPr id="6" name="Freeform 95">
              <a:extLst>
                <a:ext uri="{FF2B5EF4-FFF2-40B4-BE49-F238E27FC236}">
                  <a16:creationId xmlns:a16="http://schemas.microsoft.com/office/drawing/2014/main" id="{9A6BB607-1E97-5A66-909F-6C8E497EC123}"/>
                </a:ext>
              </a:extLst>
            </p:cNvPr>
            <p:cNvSpPr/>
            <p:nvPr/>
          </p:nvSpPr>
          <p:spPr>
            <a:xfrm>
              <a:off x="5742622" y="5227319"/>
              <a:ext cx="200087" cy="199089"/>
            </a:xfrm>
            <a:custGeom>
              <a:avLst/>
              <a:gdLst>
                <a:gd name="connsiteX0" fmla="*/ 200025 w 200087"/>
                <a:gd name="connsiteY0" fmla="*/ 111443 h 199089"/>
                <a:gd name="connsiteX1" fmla="*/ 107633 w 200087"/>
                <a:gd name="connsiteY1" fmla="*/ 0 h 199089"/>
                <a:gd name="connsiteX2" fmla="*/ 0 w 200087"/>
                <a:gd name="connsiteY2" fmla="*/ 100013 h 199089"/>
                <a:gd name="connsiteX3" fmla="*/ 104775 w 200087"/>
                <a:gd name="connsiteY3" fmla="*/ 199073 h 199089"/>
                <a:gd name="connsiteX4" fmla="*/ 200025 w 200087"/>
                <a:gd name="connsiteY4" fmla="*/ 111443 h 19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87" h="199089">
                  <a:moveTo>
                    <a:pt x="200025" y="111443"/>
                  </a:moveTo>
                  <a:cubicBezTo>
                    <a:pt x="201930" y="54293"/>
                    <a:pt x="160020" y="0"/>
                    <a:pt x="107633" y="0"/>
                  </a:cubicBezTo>
                  <a:cubicBezTo>
                    <a:pt x="42863" y="0"/>
                    <a:pt x="3810" y="37148"/>
                    <a:pt x="0" y="100013"/>
                  </a:cubicBezTo>
                  <a:cubicBezTo>
                    <a:pt x="4763" y="168593"/>
                    <a:pt x="46672" y="198120"/>
                    <a:pt x="104775" y="199073"/>
                  </a:cubicBezTo>
                  <a:cubicBezTo>
                    <a:pt x="153353" y="200025"/>
                    <a:pt x="198120" y="160020"/>
                    <a:pt x="200025" y="111443"/>
                  </a:cubicBezTo>
                  <a:close/>
                </a:path>
              </a:pathLst>
            </a:custGeom>
            <a:solidFill>
              <a:srgbClr val="FFFFFF"/>
            </a:solidFill>
            <a:ln w="9525" cap="flat">
              <a:noFill/>
              <a:prstDash val="solid"/>
              <a:miter/>
            </a:ln>
          </p:spPr>
          <p:txBody>
            <a:bodyPr rtlCol="0" anchor="ctr"/>
            <a:lstStyle/>
            <a:p>
              <a:endParaRPr lang="en-US"/>
            </a:p>
          </p:txBody>
        </p:sp>
        <p:sp>
          <p:nvSpPr>
            <p:cNvPr id="8" name="Freeform 96">
              <a:extLst>
                <a:ext uri="{FF2B5EF4-FFF2-40B4-BE49-F238E27FC236}">
                  <a16:creationId xmlns:a16="http://schemas.microsoft.com/office/drawing/2014/main" id="{30FBFFAB-D776-9DF4-495F-017D2F28F10E}"/>
                </a:ext>
              </a:extLst>
            </p:cNvPr>
            <p:cNvSpPr/>
            <p:nvPr/>
          </p:nvSpPr>
          <p:spPr>
            <a:xfrm>
              <a:off x="6015492" y="5179170"/>
              <a:ext cx="26966" cy="57674"/>
            </a:xfrm>
            <a:custGeom>
              <a:avLst/>
              <a:gdLst>
                <a:gd name="connsiteX0" fmla="*/ 25263 w 26966"/>
                <a:gd name="connsiteY0" fmla="*/ 15765 h 57674"/>
                <a:gd name="connsiteX1" fmla="*/ 21453 w 26966"/>
                <a:gd name="connsiteY1" fmla="*/ 525 h 57674"/>
                <a:gd name="connsiteX2" fmla="*/ 3355 w 26966"/>
                <a:gd name="connsiteY2" fmla="*/ 11955 h 57674"/>
                <a:gd name="connsiteX3" fmla="*/ 10023 w 26966"/>
                <a:gd name="connsiteY3" fmla="*/ 57675 h 57674"/>
                <a:gd name="connsiteX4" fmla="*/ 25263 w 26966"/>
                <a:gd name="connsiteY4" fmla="*/ 15765 h 57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6" h="57674">
                  <a:moveTo>
                    <a:pt x="25263" y="15765"/>
                  </a:moveTo>
                  <a:cubicBezTo>
                    <a:pt x="27168" y="10050"/>
                    <a:pt x="29073" y="3382"/>
                    <a:pt x="21453" y="525"/>
                  </a:cubicBezTo>
                  <a:cubicBezTo>
                    <a:pt x="13833" y="-2333"/>
                    <a:pt x="5260" y="7192"/>
                    <a:pt x="3355" y="11955"/>
                  </a:cubicBezTo>
                  <a:cubicBezTo>
                    <a:pt x="-3312" y="25290"/>
                    <a:pt x="498" y="37672"/>
                    <a:pt x="10023" y="57675"/>
                  </a:cubicBezTo>
                  <a:cubicBezTo>
                    <a:pt x="16690" y="39577"/>
                    <a:pt x="21453" y="27195"/>
                    <a:pt x="25263" y="15765"/>
                  </a:cubicBezTo>
                  <a:close/>
                </a:path>
              </a:pathLst>
            </a:custGeom>
            <a:solidFill>
              <a:srgbClr val="FFFFFF"/>
            </a:solidFill>
            <a:ln w="9525" cap="flat">
              <a:noFill/>
              <a:prstDash val="solid"/>
              <a:miter/>
            </a:ln>
          </p:spPr>
          <p:txBody>
            <a:bodyPr rtlCol="0" anchor="ctr"/>
            <a:lstStyle/>
            <a:p>
              <a:endParaRPr lang="en-US"/>
            </a:p>
          </p:txBody>
        </p:sp>
        <p:sp>
          <p:nvSpPr>
            <p:cNvPr id="10" name="Freeform 97">
              <a:extLst>
                <a:ext uri="{FF2B5EF4-FFF2-40B4-BE49-F238E27FC236}">
                  <a16:creationId xmlns:a16="http://schemas.microsoft.com/office/drawing/2014/main" id="{424E550E-63AC-B462-1BCD-1AD376E08A2C}"/>
                </a:ext>
              </a:extLst>
            </p:cNvPr>
            <p:cNvSpPr/>
            <p:nvPr/>
          </p:nvSpPr>
          <p:spPr>
            <a:xfrm>
              <a:off x="6086806" y="5298757"/>
              <a:ext cx="353379" cy="760131"/>
            </a:xfrm>
            <a:custGeom>
              <a:avLst/>
              <a:gdLst>
                <a:gd name="connsiteX0" fmla="*/ 258749 w 353379"/>
                <a:gd name="connsiteY0" fmla="*/ 467678 h 760131"/>
                <a:gd name="connsiteX1" fmla="*/ 290181 w 353379"/>
                <a:gd name="connsiteY1" fmla="*/ 461010 h 760131"/>
                <a:gd name="connsiteX2" fmla="*/ 352093 w 353379"/>
                <a:gd name="connsiteY2" fmla="*/ 348615 h 760131"/>
                <a:gd name="connsiteX3" fmla="*/ 346378 w 353379"/>
                <a:gd name="connsiteY3" fmla="*/ 311468 h 760131"/>
                <a:gd name="connsiteX4" fmla="*/ 261606 w 353379"/>
                <a:gd name="connsiteY4" fmla="*/ 198120 h 760131"/>
                <a:gd name="connsiteX5" fmla="*/ 193978 w 353379"/>
                <a:gd name="connsiteY5" fmla="*/ 163830 h 760131"/>
                <a:gd name="connsiteX6" fmla="*/ 88251 w 353379"/>
                <a:gd name="connsiteY6" fmla="*/ 114300 h 760131"/>
                <a:gd name="connsiteX7" fmla="*/ 53961 w 353379"/>
                <a:gd name="connsiteY7" fmla="*/ 71438 h 760131"/>
                <a:gd name="connsiteX8" fmla="*/ 20624 w 353379"/>
                <a:gd name="connsiteY8" fmla="*/ 0 h 760131"/>
                <a:gd name="connsiteX9" fmla="*/ 9193 w 353379"/>
                <a:gd name="connsiteY9" fmla="*/ 40957 h 760131"/>
                <a:gd name="connsiteX10" fmla="*/ 13003 w 353379"/>
                <a:gd name="connsiteY10" fmla="*/ 116205 h 760131"/>
                <a:gd name="connsiteX11" fmla="*/ 52056 w 353379"/>
                <a:gd name="connsiteY11" fmla="*/ 191453 h 760131"/>
                <a:gd name="connsiteX12" fmla="*/ 75868 w 353379"/>
                <a:gd name="connsiteY12" fmla="*/ 269557 h 760131"/>
                <a:gd name="connsiteX13" fmla="*/ 54913 w 353379"/>
                <a:gd name="connsiteY13" fmla="*/ 521018 h 760131"/>
                <a:gd name="connsiteX14" fmla="*/ 34911 w 353379"/>
                <a:gd name="connsiteY14" fmla="*/ 682943 h 760131"/>
                <a:gd name="connsiteX15" fmla="*/ 33006 w 353379"/>
                <a:gd name="connsiteY15" fmla="*/ 729615 h 760131"/>
                <a:gd name="connsiteX16" fmla="*/ 69201 w 353379"/>
                <a:gd name="connsiteY16" fmla="*/ 743903 h 760131"/>
                <a:gd name="connsiteX17" fmla="*/ 90156 w 353379"/>
                <a:gd name="connsiteY17" fmla="*/ 721995 h 760131"/>
                <a:gd name="connsiteX18" fmla="*/ 123493 w 353379"/>
                <a:gd name="connsiteY18" fmla="*/ 568643 h 760131"/>
                <a:gd name="connsiteX19" fmla="*/ 143496 w 353379"/>
                <a:gd name="connsiteY19" fmla="*/ 463868 h 760131"/>
                <a:gd name="connsiteX20" fmla="*/ 171118 w 353379"/>
                <a:gd name="connsiteY20" fmla="*/ 441960 h 760131"/>
                <a:gd name="connsiteX21" fmla="*/ 196836 w 353379"/>
                <a:gd name="connsiteY21" fmla="*/ 464820 h 760131"/>
                <a:gd name="connsiteX22" fmla="*/ 200646 w 353379"/>
                <a:gd name="connsiteY22" fmla="*/ 491490 h 760131"/>
                <a:gd name="connsiteX23" fmla="*/ 204456 w 353379"/>
                <a:gd name="connsiteY23" fmla="*/ 630555 h 760131"/>
                <a:gd name="connsiteX24" fmla="*/ 206361 w 353379"/>
                <a:gd name="connsiteY24" fmla="*/ 734378 h 760131"/>
                <a:gd name="connsiteX25" fmla="*/ 243509 w 353379"/>
                <a:gd name="connsiteY25" fmla="*/ 760095 h 760131"/>
                <a:gd name="connsiteX26" fmla="*/ 279703 w 353379"/>
                <a:gd name="connsiteY26" fmla="*/ 721043 h 760131"/>
                <a:gd name="connsiteX27" fmla="*/ 273036 w 353379"/>
                <a:gd name="connsiteY27" fmla="*/ 501968 h 760131"/>
                <a:gd name="connsiteX28" fmla="*/ 262559 w 353379"/>
                <a:gd name="connsiteY28" fmla="*/ 483870 h 760131"/>
                <a:gd name="connsiteX29" fmla="*/ 244461 w 353379"/>
                <a:gd name="connsiteY29" fmla="*/ 419100 h 760131"/>
                <a:gd name="connsiteX30" fmla="*/ 257796 w 353379"/>
                <a:gd name="connsiteY30" fmla="*/ 380048 h 760131"/>
                <a:gd name="connsiteX31" fmla="*/ 244461 w 353379"/>
                <a:gd name="connsiteY31" fmla="*/ 285750 h 760131"/>
                <a:gd name="connsiteX32" fmla="*/ 246366 w 353379"/>
                <a:gd name="connsiteY32" fmla="*/ 270510 h 760131"/>
                <a:gd name="connsiteX33" fmla="*/ 285418 w 353379"/>
                <a:gd name="connsiteY33" fmla="*/ 307657 h 760131"/>
                <a:gd name="connsiteX34" fmla="*/ 290181 w 353379"/>
                <a:gd name="connsiteY34" fmla="*/ 353378 h 760131"/>
                <a:gd name="connsiteX35" fmla="*/ 250176 w 353379"/>
                <a:gd name="connsiteY35" fmla="*/ 438150 h 760131"/>
                <a:gd name="connsiteX36" fmla="*/ 258749 w 353379"/>
                <a:gd name="connsiteY36" fmla="*/ 467678 h 76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3379" h="760131">
                  <a:moveTo>
                    <a:pt x="258749" y="467678"/>
                  </a:moveTo>
                  <a:cubicBezTo>
                    <a:pt x="270178" y="476250"/>
                    <a:pt x="283513" y="467678"/>
                    <a:pt x="290181" y="461010"/>
                  </a:cubicBezTo>
                  <a:cubicBezTo>
                    <a:pt x="317803" y="419100"/>
                    <a:pt x="343521" y="394335"/>
                    <a:pt x="352093" y="348615"/>
                  </a:cubicBezTo>
                  <a:cubicBezTo>
                    <a:pt x="354951" y="335280"/>
                    <a:pt x="353046" y="323850"/>
                    <a:pt x="346378" y="311468"/>
                  </a:cubicBezTo>
                  <a:cubicBezTo>
                    <a:pt x="323518" y="269557"/>
                    <a:pt x="293038" y="232410"/>
                    <a:pt x="261606" y="198120"/>
                  </a:cubicBezTo>
                  <a:cubicBezTo>
                    <a:pt x="244461" y="179070"/>
                    <a:pt x="218743" y="165735"/>
                    <a:pt x="193978" y="163830"/>
                  </a:cubicBezTo>
                  <a:cubicBezTo>
                    <a:pt x="151116" y="160973"/>
                    <a:pt x="121588" y="134303"/>
                    <a:pt x="88251" y="114300"/>
                  </a:cubicBezTo>
                  <a:cubicBezTo>
                    <a:pt x="72059" y="104775"/>
                    <a:pt x="61581" y="88582"/>
                    <a:pt x="53961" y="71438"/>
                  </a:cubicBezTo>
                  <a:cubicBezTo>
                    <a:pt x="44436" y="48578"/>
                    <a:pt x="33006" y="26670"/>
                    <a:pt x="20624" y="0"/>
                  </a:cubicBezTo>
                  <a:cubicBezTo>
                    <a:pt x="13003" y="16193"/>
                    <a:pt x="13003" y="28575"/>
                    <a:pt x="9193" y="40957"/>
                  </a:cubicBezTo>
                  <a:cubicBezTo>
                    <a:pt x="-332" y="75248"/>
                    <a:pt x="-6999" y="85725"/>
                    <a:pt x="13003" y="116205"/>
                  </a:cubicBezTo>
                  <a:cubicBezTo>
                    <a:pt x="24434" y="133350"/>
                    <a:pt x="41578" y="174307"/>
                    <a:pt x="52056" y="191453"/>
                  </a:cubicBezTo>
                  <a:cubicBezTo>
                    <a:pt x="66343" y="216218"/>
                    <a:pt x="75868" y="240982"/>
                    <a:pt x="75868" y="269557"/>
                  </a:cubicBezTo>
                  <a:cubicBezTo>
                    <a:pt x="77774" y="354330"/>
                    <a:pt x="61581" y="437198"/>
                    <a:pt x="54913" y="521018"/>
                  </a:cubicBezTo>
                  <a:cubicBezTo>
                    <a:pt x="51103" y="575310"/>
                    <a:pt x="41578" y="628650"/>
                    <a:pt x="34911" y="682943"/>
                  </a:cubicBezTo>
                  <a:cubicBezTo>
                    <a:pt x="33006" y="696278"/>
                    <a:pt x="27291" y="716280"/>
                    <a:pt x="33006" y="729615"/>
                  </a:cubicBezTo>
                  <a:cubicBezTo>
                    <a:pt x="38721" y="742950"/>
                    <a:pt x="55866" y="742950"/>
                    <a:pt x="69201" y="743903"/>
                  </a:cubicBezTo>
                  <a:cubicBezTo>
                    <a:pt x="82536" y="743903"/>
                    <a:pt x="87299" y="733425"/>
                    <a:pt x="90156" y="721995"/>
                  </a:cubicBezTo>
                  <a:cubicBezTo>
                    <a:pt x="101586" y="670560"/>
                    <a:pt x="113016" y="620078"/>
                    <a:pt x="123493" y="568643"/>
                  </a:cubicBezTo>
                  <a:cubicBezTo>
                    <a:pt x="131113" y="533400"/>
                    <a:pt x="135876" y="499110"/>
                    <a:pt x="143496" y="463868"/>
                  </a:cubicBezTo>
                  <a:cubicBezTo>
                    <a:pt x="146353" y="449580"/>
                    <a:pt x="155878" y="441960"/>
                    <a:pt x="171118" y="441960"/>
                  </a:cubicBezTo>
                  <a:cubicBezTo>
                    <a:pt x="186359" y="441960"/>
                    <a:pt x="194931" y="449580"/>
                    <a:pt x="196836" y="464820"/>
                  </a:cubicBezTo>
                  <a:cubicBezTo>
                    <a:pt x="197788" y="473393"/>
                    <a:pt x="199693" y="481965"/>
                    <a:pt x="200646" y="491490"/>
                  </a:cubicBezTo>
                  <a:cubicBezTo>
                    <a:pt x="206361" y="538163"/>
                    <a:pt x="206361" y="583882"/>
                    <a:pt x="204456" y="630555"/>
                  </a:cubicBezTo>
                  <a:cubicBezTo>
                    <a:pt x="203503" y="664845"/>
                    <a:pt x="205409" y="700088"/>
                    <a:pt x="206361" y="734378"/>
                  </a:cubicBezTo>
                  <a:cubicBezTo>
                    <a:pt x="206361" y="742950"/>
                    <a:pt x="214934" y="761048"/>
                    <a:pt x="243509" y="760095"/>
                  </a:cubicBezTo>
                  <a:cubicBezTo>
                    <a:pt x="286371" y="758190"/>
                    <a:pt x="278751" y="730568"/>
                    <a:pt x="279703" y="721043"/>
                  </a:cubicBezTo>
                  <a:cubicBezTo>
                    <a:pt x="284466" y="647700"/>
                    <a:pt x="279703" y="574357"/>
                    <a:pt x="273036" y="501968"/>
                  </a:cubicBezTo>
                  <a:cubicBezTo>
                    <a:pt x="272084" y="494348"/>
                    <a:pt x="277799" y="486728"/>
                    <a:pt x="262559" y="483870"/>
                  </a:cubicBezTo>
                  <a:cubicBezTo>
                    <a:pt x="233031" y="473393"/>
                    <a:pt x="226363" y="458153"/>
                    <a:pt x="244461" y="419100"/>
                  </a:cubicBezTo>
                  <a:cubicBezTo>
                    <a:pt x="250176" y="406718"/>
                    <a:pt x="259701" y="395288"/>
                    <a:pt x="257796" y="380048"/>
                  </a:cubicBezTo>
                  <a:cubicBezTo>
                    <a:pt x="253986" y="348615"/>
                    <a:pt x="249224" y="317182"/>
                    <a:pt x="244461" y="285750"/>
                  </a:cubicBezTo>
                  <a:cubicBezTo>
                    <a:pt x="243509" y="280035"/>
                    <a:pt x="238746" y="273368"/>
                    <a:pt x="246366" y="270510"/>
                  </a:cubicBezTo>
                  <a:cubicBezTo>
                    <a:pt x="253986" y="266700"/>
                    <a:pt x="276846" y="299085"/>
                    <a:pt x="285418" y="307657"/>
                  </a:cubicBezTo>
                  <a:cubicBezTo>
                    <a:pt x="299706" y="321945"/>
                    <a:pt x="298753" y="336232"/>
                    <a:pt x="290181" y="353378"/>
                  </a:cubicBezTo>
                  <a:cubicBezTo>
                    <a:pt x="276846" y="381000"/>
                    <a:pt x="261606" y="409575"/>
                    <a:pt x="250176" y="438150"/>
                  </a:cubicBezTo>
                  <a:cubicBezTo>
                    <a:pt x="246366" y="448628"/>
                    <a:pt x="248271" y="459105"/>
                    <a:pt x="258749" y="467678"/>
                  </a:cubicBezTo>
                  <a:close/>
                </a:path>
              </a:pathLst>
            </a:custGeom>
            <a:solidFill>
              <a:srgbClr val="FFFFFF"/>
            </a:solidFill>
            <a:ln w="9525" cap="flat">
              <a:noFill/>
              <a:prstDash val="solid"/>
              <a:miter/>
            </a:ln>
          </p:spPr>
          <p:txBody>
            <a:bodyPr rtlCol="0" anchor="ctr"/>
            <a:lstStyle/>
            <a:p>
              <a:endParaRPr lang="en-US"/>
            </a:p>
          </p:txBody>
        </p:sp>
        <p:sp>
          <p:nvSpPr>
            <p:cNvPr id="11" name="Freeform 98">
              <a:extLst>
                <a:ext uri="{FF2B5EF4-FFF2-40B4-BE49-F238E27FC236}">
                  <a16:creationId xmlns:a16="http://schemas.microsoft.com/office/drawing/2014/main" id="{FDD9B42E-01E4-B694-E614-A390AA2B3302}"/>
                </a:ext>
              </a:extLst>
            </p:cNvPr>
            <p:cNvSpPr/>
            <p:nvPr/>
          </p:nvSpPr>
          <p:spPr>
            <a:xfrm>
              <a:off x="5642250" y="5150167"/>
              <a:ext cx="816624" cy="926142"/>
            </a:xfrm>
            <a:custGeom>
              <a:avLst/>
              <a:gdLst>
                <a:gd name="connsiteX0" fmla="*/ 751882 w 816624"/>
                <a:gd name="connsiteY0" fmla="*/ 609600 h 926142"/>
                <a:gd name="connsiteX1" fmla="*/ 814747 w 816624"/>
                <a:gd name="connsiteY1" fmla="*/ 497205 h 926142"/>
                <a:gd name="connsiteX2" fmla="*/ 811890 w 816624"/>
                <a:gd name="connsiteY2" fmla="*/ 462915 h 926142"/>
                <a:gd name="connsiteX3" fmla="*/ 683302 w 816624"/>
                <a:gd name="connsiteY3" fmla="*/ 305752 h 926142"/>
                <a:gd name="connsiteX4" fmla="*/ 749977 w 816624"/>
                <a:gd name="connsiteY4" fmla="*/ 155257 h 926142"/>
                <a:gd name="connsiteX5" fmla="*/ 648060 w 816624"/>
                <a:gd name="connsiteY5" fmla="*/ 87630 h 926142"/>
                <a:gd name="connsiteX6" fmla="*/ 561382 w 816624"/>
                <a:gd name="connsiteY6" fmla="*/ 122872 h 926142"/>
                <a:gd name="connsiteX7" fmla="*/ 544237 w 816624"/>
                <a:gd name="connsiteY7" fmla="*/ 237172 h 926142"/>
                <a:gd name="connsiteX8" fmla="*/ 532807 w 816624"/>
                <a:gd name="connsiteY8" fmla="*/ 240030 h 926142"/>
                <a:gd name="connsiteX9" fmla="*/ 470895 w 816624"/>
                <a:gd name="connsiteY9" fmla="*/ 114300 h 926142"/>
                <a:gd name="connsiteX10" fmla="*/ 477562 w 816624"/>
                <a:gd name="connsiteY10" fmla="*/ 29527 h 926142"/>
                <a:gd name="connsiteX11" fmla="*/ 436605 w 816624"/>
                <a:gd name="connsiteY11" fmla="*/ 0 h 926142"/>
                <a:gd name="connsiteX12" fmla="*/ 400410 w 816624"/>
                <a:gd name="connsiteY12" fmla="*/ 9525 h 926142"/>
                <a:gd name="connsiteX13" fmla="*/ 368025 w 816624"/>
                <a:gd name="connsiteY13" fmla="*/ 25717 h 926142"/>
                <a:gd name="connsiteX14" fmla="*/ 371835 w 816624"/>
                <a:gd name="connsiteY14" fmla="*/ 92392 h 926142"/>
                <a:gd name="connsiteX15" fmla="*/ 377550 w 816624"/>
                <a:gd name="connsiteY15" fmla="*/ 120015 h 926142"/>
                <a:gd name="connsiteX16" fmla="*/ 353737 w 816624"/>
                <a:gd name="connsiteY16" fmla="*/ 190500 h 926142"/>
                <a:gd name="connsiteX17" fmla="*/ 307065 w 816624"/>
                <a:gd name="connsiteY17" fmla="*/ 232410 h 926142"/>
                <a:gd name="connsiteX18" fmla="*/ 248962 w 816624"/>
                <a:gd name="connsiteY18" fmla="*/ 70485 h 926142"/>
                <a:gd name="connsiteX19" fmla="*/ 101325 w 816624"/>
                <a:gd name="connsiteY19" fmla="*/ 116205 h 926142"/>
                <a:gd name="connsiteX20" fmla="*/ 86085 w 816624"/>
                <a:gd name="connsiteY20" fmla="*/ 202882 h 926142"/>
                <a:gd name="connsiteX21" fmla="*/ 169905 w 816624"/>
                <a:gd name="connsiteY21" fmla="*/ 288607 h 926142"/>
                <a:gd name="connsiteX22" fmla="*/ 87990 w 816624"/>
                <a:gd name="connsiteY22" fmla="*/ 348615 h 926142"/>
                <a:gd name="connsiteX23" fmla="*/ 13695 w 816624"/>
                <a:gd name="connsiteY23" fmla="*/ 458152 h 926142"/>
                <a:gd name="connsiteX24" fmla="*/ 12742 w 816624"/>
                <a:gd name="connsiteY24" fmla="*/ 520065 h 926142"/>
                <a:gd name="connsiteX25" fmla="*/ 101325 w 816624"/>
                <a:gd name="connsiteY25" fmla="*/ 606743 h 926142"/>
                <a:gd name="connsiteX26" fmla="*/ 115612 w 816624"/>
                <a:gd name="connsiteY26" fmla="*/ 640080 h 926142"/>
                <a:gd name="connsiteX27" fmla="*/ 82275 w 816624"/>
                <a:gd name="connsiteY27" fmla="*/ 878205 h 926142"/>
                <a:gd name="connsiteX28" fmla="*/ 120375 w 816624"/>
                <a:gd name="connsiteY28" fmla="*/ 907732 h 926142"/>
                <a:gd name="connsiteX29" fmla="*/ 163237 w 816624"/>
                <a:gd name="connsiteY29" fmla="*/ 889635 h 926142"/>
                <a:gd name="connsiteX30" fmla="*/ 178477 w 816624"/>
                <a:gd name="connsiteY30" fmla="*/ 839152 h 926142"/>
                <a:gd name="connsiteX31" fmla="*/ 219435 w 816624"/>
                <a:gd name="connsiteY31" fmla="*/ 647700 h 926142"/>
                <a:gd name="connsiteX32" fmla="*/ 235627 w 816624"/>
                <a:gd name="connsiteY32" fmla="*/ 616268 h 926142"/>
                <a:gd name="connsiteX33" fmla="*/ 257535 w 816624"/>
                <a:gd name="connsiteY33" fmla="*/ 619125 h 926142"/>
                <a:gd name="connsiteX34" fmla="*/ 263250 w 816624"/>
                <a:gd name="connsiteY34" fmla="*/ 636270 h 926142"/>
                <a:gd name="connsiteX35" fmla="*/ 278490 w 816624"/>
                <a:gd name="connsiteY35" fmla="*/ 744855 h 926142"/>
                <a:gd name="connsiteX36" fmla="*/ 293730 w 816624"/>
                <a:gd name="connsiteY36" fmla="*/ 871538 h 926142"/>
                <a:gd name="connsiteX37" fmla="*/ 306112 w 816624"/>
                <a:gd name="connsiteY37" fmla="*/ 897255 h 926142"/>
                <a:gd name="connsiteX38" fmla="*/ 371835 w 816624"/>
                <a:gd name="connsiteY38" fmla="*/ 900113 h 926142"/>
                <a:gd name="connsiteX39" fmla="*/ 388027 w 816624"/>
                <a:gd name="connsiteY39" fmla="*/ 858202 h 926142"/>
                <a:gd name="connsiteX40" fmla="*/ 372787 w 816624"/>
                <a:gd name="connsiteY40" fmla="*/ 681038 h 926142"/>
                <a:gd name="connsiteX41" fmla="*/ 354690 w 816624"/>
                <a:gd name="connsiteY41" fmla="*/ 441007 h 926142"/>
                <a:gd name="connsiteX42" fmla="*/ 393742 w 816624"/>
                <a:gd name="connsiteY42" fmla="*/ 307657 h 926142"/>
                <a:gd name="connsiteX43" fmla="*/ 435652 w 816624"/>
                <a:gd name="connsiteY43" fmla="*/ 246697 h 926142"/>
                <a:gd name="connsiteX44" fmla="*/ 504232 w 816624"/>
                <a:gd name="connsiteY44" fmla="*/ 395288 h 926142"/>
                <a:gd name="connsiteX45" fmla="*/ 508042 w 816624"/>
                <a:gd name="connsiteY45" fmla="*/ 419100 h 926142"/>
                <a:gd name="connsiteX46" fmla="*/ 504232 w 816624"/>
                <a:gd name="connsiteY46" fmla="*/ 531495 h 926142"/>
                <a:gd name="connsiteX47" fmla="*/ 465180 w 816624"/>
                <a:gd name="connsiteY47" fmla="*/ 855345 h 926142"/>
                <a:gd name="connsiteX48" fmla="*/ 510900 w 816624"/>
                <a:gd name="connsiteY48" fmla="*/ 913447 h 926142"/>
                <a:gd name="connsiteX49" fmla="*/ 552810 w 816624"/>
                <a:gd name="connsiteY49" fmla="*/ 885825 h 926142"/>
                <a:gd name="connsiteX50" fmla="*/ 564240 w 816624"/>
                <a:gd name="connsiteY50" fmla="*/ 836295 h 926142"/>
                <a:gd name="connsiteX51" fmla="*/ 601387 w 816624"/>
                <a:gd name="connsiteY51" fmla="*/ 641032 h 926142"/>
                <a:gd name="connsiteX52" fmla="*/ 609007 w 816624"/>
                <a:gd name="connsiteY52" fmla="*/ 621982 h 926142"/>
                <a:gd name="connsiteX53" fmla="*/ 631867 w 816624"/>
                <a:gd name="connsiteY53" fmla="*/ 620077 h 926142"/>
                <a:gd name="connsiteX54" fmla="*/ 634725 w 816624"/>
                <a:gd name="connsiteY54" fmla="*/ 635318 h 926142"/>
                <a:gd name="connsiteX55" fmla="*/ 639487 w 816624"/>
                <a:gd name="connsiteY55" fmla="*/ 890588 h 926142"/>
                <a:gd name="connsiteX56" fmla="*/ 703305 w 816624"/>
                <a:gd name="connsiteY56" fmla="*/ 925830 h 926142"/>
                <a:gd name="connsiteX57" fmla="*/ 743310 w 816624"/>
                <a:gd name="connsiteY57" fmla="*/ 877252 h 926142"/>
                <a:gd name="connsiteX58" fmla="*/ 738547 w 816624"/>
                <a:gd name="connsiteY58" fmla="*/ 661035 h 926142"/>
                <a:gd name="connsiteX59" fmla="*/ 751882 w 816624"/>
                <a:gd name="connsiteY59" fmla="*/ 609600 h 926142"/>
                <a:gd name="connsiteX60" fmla="*/ 640440 w 816624"/>
                <a:gd name="connsiteY60" fmla="*/ 102870 h 926142"/>
                <a:gd name="connsiteX61" fmla="*/ 739500 w 816624"/>
                <a:gd name="connsiteY61" fmla="*/ 199072 h 926142"/>
                <a:gd name="connsiteX62" fmla="*/ 648060 w 816624"/>
                <a:gd name="connsiteY62" fmla="*/ 291465 h 926142"/>
                <a:gd name="connsiteX63" fmla="*/ 555667 w 816624"/>
                <a:gd name="connsiteY63" fmla="*/ 200977 h 926142"/>
                <a:gd name="connsiteX64" fmla="*/ 640440 w 816624"/>
                <a:gd name="connsiteY64" fmla="*/ 102870 h 926142"/>
                <a:gd name="connsiteX65" fmla="*/ 376597 w 816624"/>
                <a:gd name="connsiteY65" fmla="*/ 40957 h 926142"/>
                <a:gd name="connsiteX66" fmla="*/ 394695 w 816624"/>
                <a:gd name="connsiteY66" fmla="*/ 29527 h 926142"/>
                <a:gd name="connsiteX67" fmla="*/ 398505 w 816624"/>
                <a:gd name="connsiteY67" fmla="*/ 44767 h 926142"/>
                <a:gd name="connsiteX68" fmla="*/ 383265 w 816624"/>
                <a:gd name="connsiteY68" fmla="*/ 86677 h 926142"/>
                <a:gd name="connsiteX69" fmla="*/ 376597 w 816624"/>
                <a:gd name="connsiteY69" fmla="*/ 40957 h 926142"/>
                <a:gd name="connsiteX70" fmla="*/ 100372 w 816624"/>
                <a:gd name="connsiteY70" fmla="*/ 178118 h 926142"/>
                <a:gd name="connsiteX71" fmla="*/ 208005 w 816624"/>
                <a:gd name="connsiteY71" fmla="*/ 78105 h 926142"/>
                <a:gd name="connsiteX72" fmla="*/ 300397 w 816624"/>
                <a:gd name="connsiteY72" fmla="*/ 189547 h 926142"/>
                <a:gd name="connsiteX73" fmla="*/ 206100 w 816624"/>
                <a:gd name="connsiteY73" fmla="*/ 277177 h 926142"/>
                <a:gd name="connsiteX74" fmla="*/ 100372 w 816624"/>
                <a:gd name="connsiteY74" fmla="*/ 178118 h 926142"/>
                <a:gd name="connsiteX75" fmla="*/ 377550 w 816624"/>
                <a:gd name="connsiteY75" fmla="*/ 295275 h 926142"/>
                <a:gd name="connsiteX76" fmla="*/ 359452 w 816624"/>
                <a:gd name="connsiteY76" fmla="*/ 322897 h 926142"/>
                <a:gd name="connsiteX77" fmla="*/ 335640 w 816624"/>
                <a:gd name="connsiteY77" fmla="*/ 402907 h 926142"/>
                <a:gd name="connsiteX78" fmla="*/ 348022 w 816624"/>
                <a:gd name="connsiteY78" fmla="*/ 631507 h 926142"/>
                <a:gd name="connsiteX79" fmla="*/ 365167 w 816624"/>
                <a:gd name="connsiteY79" fmla="*/ 808672 h 926142"/>
                <a:gd name="connsiteX80" fmla="*/ 367072 w 816624"/>
                <a:gd name="connsiteY80" fmla="*/ 867727 h 926142"/>
                <a:gd name="connsiteX81" fmla="*/ 341355 w 816624"/>
                <a:gd name="connsiteY81" fmla="*/ 887730 h 926142"/>
                <a:gd name="connsiteX82" fmla="*/ 309922 w 816624"/>
                <a:gd name="connsiteY82" fmla="*/ 870585 h 926142"/>
                <a:gd name="connsiteX83" fmla="*/ 299445 w 816624"/>
                <a:gd name="connsiteY83" fmla="*/ 821055 h 926142"/>
                <a:gd name="connsiteX84" fmla="*/ 275632 w 816624"/>
                <a:gd name="connsiteY84" fmla="*/ 632460 h 926142"/>
                <a:gd name="connsiteX85" fmla="*/ 269917 w 816624"/>
                <a:gd name="connsiteY85" fmla="*/ 609600 h 926142"/>
                <a:gd name="connsiteX86" fmla="*/ 225150 w 816624"/>
                <a:gd name="connsiteY86" fmla="*/ 597218 h 926142"/>
                <a:gd name="connsiteX87" fmla="*/ 205147 w 816624"/>
                <a:gd name="connsiteY87" fmla="*/ 628650 h 926142"/>
                <a:gd name="connsiteX88" fmla="*/ 156570 w 816624"/>
                <a:gd name="connsiteY88" fmla="*/ 848677 h 926142"/>
                <a:gd name="connsiteX89" fmla="*/ 149902 w 816624"/>
                <a:gd name="connsiteY89" fmla="*/ 867727 h 926142"/>
                <a:gd name="connsiteX90" fmla="*/ 109897 w 816624"/>
                <a:gd name="connsiteY90" fmla="*/ 888682 h 926142"/>
                <a:gd name="connsiteX91" fmla="*/ 97515 w 816624"/>
                <a:gd name="connsiteY91" fmla="*/ 841057 h 926142"/>
                <a:gd name="connsiteX92" fmla="*/ 127042 w 816624"/>
                <a:gd name="connsiteY92" fmla="*/ 630555 h 926142"/>
                <a:gd name="connsiteX93" fmla="*/ 150855 w 816624"/>
                <a:gd name="connsiteY93" fmla="*/ 599122 h 926142"/>
                <a:gd name="connsiteX94" fmla="*/ 151807 w 816624"/>
                <a:gd name="connsiteY94" fmla="*/ 538163 h 926142"/>
                <a:gd name="connsiteX95" fmla="*/ 142282 w 816624"/>
                <a:gd name="connsiteY95" fmla="*/ 497205 h 926142"/>
                <a:gd name="connsiteX96" fmla="*/ 150855 w 816624"/>
                <a:gd name="connsiteY96" fmla="*/ 453390 h 926142"/>
                <a:gd name="connsiteX97" fmla="*/ 150855 w 816624"/>
                <a:gd name="connsiteY97" fmla="*/ 426720 h 926142"/>
                <a:gd name="connsiteX98" fmla="*/ 141330 w 816624"/>
                <a:gd name="connsiteY98" fmla="*/ 417195 h 926142"/>
                <a:gd name="connsiteX99" fmla="*/ 98467 w 816624"/>
                <a:gd name="connsiteY99" fmla="*/ 470535 h 926142"/>
                <a:gd name="connsiteX100" fmla="*/ 100372 w 816624"/>
                <a:gd name="connsiteY100" fmla="*/ 498157 h 926142"/>
                <a:gd name="connsiteX101" fmla="*/ 127995 w 816624"/>
                <a:gd name="connsiteY101" fmla="*/ 536257 h 926142"/>
                <a:gd name="connsiteX102" fmla="*/ 139425 w 816624"/>
                <a:gd name="connsiteY102" fmla="*/ 550545 h 926142"/>
                <a:gd name="connsiteX103" fmla="*/ 136567 w 816624"/>
                <a:gd name="connsiteY103" fmla="*/ 588645 h 926142"/>
                <a:gd name="connsiteX104" fmla="*/ 104182 w 816624"/>
                <a:gd name="connsiteY104" fmla="*/ 587693 h 926142"/>
                <a:gd name="connsiteX105" fmla="*/ 21315 w 816624"/>
                <a:gd name="connsiteY105" fmla="*/ 501015 h 926142"/>
                <a:gd name="connsiteX106" fmla="*/ 24172 w 816624"/>
                <a:gd name="connsiteY106" fmla="*/ 469582 h 926142"/>
                <a:gd name="connsiteX107" fmla="*/ 123232 w 816624"/>
                <a:gd name="connsiteY107" fmla="*/ 332422 h 926142"/>
                <a:gd name="connsiteX108" fmla="*/ 214672 w 816624"/>
                <a:gd name="connsiteY108" fmla="*/ 293370 h 926142"/>
                <a:gd name="connsiteX109" fmla="*/ 259440 w 816624"/>
                <a:gd name="connsiteY109" fmla="*/ 280988 h 926142"/>
                <a:gd name="connsiteX110" fmla="*/ 334687 w 816624"/>
                <a:gd name="connsiteY110" fmla="*/ 234315 h 926142"/>
                <a:gd name="connsiteX111" fmla="*/ 366120 w 816624"/>
                <a:gd name="connsiteY111" fmla="*/ 200025 h 926142"/>
                <a:gd name="connsiteX112" fmla="*/ 398505 w 816624"/>
                <a:gd name="connsiteY112" fmla="*/ 95250 h 926142"/>
                <a:gd name="connsiteX113" fmla="*/ 412792 w 816624"/>
                <a:gd name="connsiteY113" fmla="*/ 39052 h 926142"/>
                <a:gd name="connsiteX114" fmla="*/ 443272 w 816624"/>
                <a:gd name="connsiteY114" fmla="*/ 21907 h 926142"/>
                <a:gd name="connsiteX115" fmla="*/ 459465 w 816624"/>
                <a:gd name="connsiteY115" fmla="*/ 46672 h 926142"/>
                <a:gd name="connsiteX116" fmla="*/ 446130 w 816624"/>
                <a:gd name="connsiteY116" fmla="*/ 163830 h 926142"/>
                <a:gd name="connsiteX117" fmla="*/ 377550 w 816624"/>
                <a:gd name="connsiteY117" fmla="*/ 295275 h 926142"/>
                <a:gd name="connsiteX118" fmla="*/ 140377 w 816624"/>
                <a:gd name="connsiteY118" fmla="*/ 444818 h 926142"/>
                <a:gd name="connsiteX119" fmla="*/ 124185 w 816624"/>
                <a:gd name="connsiteY119" fmla="*/ 501015 h 926142"/>
                <a:gd name="connsiteX120" fmla="*/ 140377 w 816624"/>
                <a:gd name="connsiteY120" fmla="*/ 444818 h 926142"/>
                <a:gd name="connsiteX121" fmla="*/ 734737 w 816624"/>
                <a:gd name="connsiteY121" fmla="*/ 501968 h 926142"/>
                <a:gd name="connsiteX122" fmla="*/ 729975 w 816624"/>
                <a:gd name="connsiteY122" fmla="*/ 456247 h 926142"/>
                <a:gd name="connsiteX123" fmla="*/ 690922 w 816624"/>
                <a:gd name="connsiteY123" fmla="*/ 419100 h 926142"/>
                <a:gd name="connsiteX124" fmla="*/ 689017 w 816624"/>
                <a:gd name="connsiteY124" fmla="*/ 434340 h 926142"/>
                <a:gd name="connsiteX125" fmla="*/ 702352 w 816624"/>
                <a:gd name="connsiteY125" fmla="*/ 528638 h 926142"/>
                <a:gd name="connsiteX126" fmla="*/ 689017 w 816624"/>
                <a:gd name="connsiteY126" fmla="*/ 567690 h 926142"/>
                <a:gd name="connsiteX127" fmla="*/ 707115 w 816624"/>
                <a:gd name="connsiteY127" fmla="*/ 632460 h 926142"/>
                <a:gd name="connsiteX128" fmla="*/ 717592 w 816624"/>
                <a:gd name="connsiteY128" fmla="*/ 650557 h 926142"/>
                <a:gd name="connsiteX129" fmla="*/ 724260 w 816624"/>
                <a:gd name="connsiteY129" fmla="*/ 869632 h 926142"/>
                <a:gd name="connsiteX130" fmla="*/ 688065 w 816624"/>
                <a:gd name="connsiteY130" fmla="*/ 908685 h 926142"/>
                <a:gd name="connsiteX131" fmla="*/ 650917 w 816624"/>
                <a:gd name="connsiteY131" fmla="*/ 882968 h 926142"/>
                <a:gd name="connsiteX132" fmla="*/ 649012 w 816624"/>
                <a:gd name="connsiteY132" fmla="*/ 779145 h 926142"/>
                <a:gd name="connsiteX133" fmla="*/ 645202 w 816624"/>
                <a:gd name="connsiteY133" fmla="*/ 640080 h 926142"/>
                <a:gd name="connsiteX134" fmla="*/ 641392 w 816624"/>
                <a:gd name="connsiteY134" fmla="*/ 613410 h 926142"/>
                <a:gd name="connsiteX135" fmla="*/ 615675 w 816624"/>
                <a:gd name="connsiteY135" fmla="*/ 590550 h 926142"/>
                <a:gd name="connsiteX136" fmla="*/ 588052 w 816624"/>
                <a:gd name="connsiteY136" fmla="*/ 612457 h 926142"/>
                <a:gd name="connsiteX137" fmla="*/ 568050 w 816624"/>
                <a:gd name="connsiteY137" fmla="*/ 717232 h 926142"/>
                <a:gd name="connsiteX138" fmla="*/ 534712 w 816624"/>
                <a:gd name="connsiteY138" fmla="*/ 870585 h 926142"/>
                <a:gd name="connsiteX139" fmla="*/ 513757 w 816624"/>
                <a:gd name="connsiteY139" fmla="*/ 892493 h 926142"/>
                <a:gd name="connsiteX140" fmla="*/ 477562 w 816624"/>
                <a:gd name="connsiteY140" fmla="*/ 878205 h 926142"/>
                <a:gd name="connsiteX141" fmla="*/ 479467 w 816624"/>
                <a:gd name="connsiteY141" fmla="*/ 831532 h 926142"/>
                <a:gd name="connsiteX142" fmla="*/ 499470 w 816624"/>
                <a:gd name="connsiteY142" fmla="*/ 669607 h 926142"/>
                <a:gd name="connsiteX143" fmla="*/ 520425 w 816624"/>
                <a:gd name="connsiteY143" fmla="*/ 418147 h 926142"/>
                <a:gd name="connsiteX144" fmla="*/ 496612 w 816624"/>
                <a:gd name="connsiteY144" fmla="*/ 340043 h 926142"/>
                <a:gd name="connsiteX145" fmla="*/ 457560 w 816624"/>
                <a:gd name="connsiteY145" fmla="*/ 264795 h 926142"/>
                <a:gd name="connsiteX146" fmla="*/ 453750 w 816624"/>
                <a:gd name="connsiteY146" fmla="*/ 189547 h 926142"/>
                <a:gd name="connsiteX147" fmla="*/ 465180 w 816624"/>
                <a:gd name="connsiteY147" fmla="*/ 148590 h 926142"/>
                <a:gd name="connsiteX148" fmla="*/ 498517 w 816624"/>
                <a:gd name="connsiteY148" fmla="*/ 220027 h 926142"/>
                <a:gd name="connsiteX149" fmla="*/ 532807 w 816624"/>
                <a:gd name="connsiteY149" fmla="*/ 262890 h 926142"/>
                <a:gd name="connsiteX150" fmla="*/ 638535 w 816624"/>
                <a:gd name="connsiteY150" fmla="*/ 312420 h 926142"/>
                <a:gd name="connsiteX151" fmla="*/ 706162 w 816624"/>
                <a:gd name="connsiteY151" fmla="*/ 346710 h 926142"/>
                <a:gd name="connsiteX152" fmla="*/ 790935 w 816624"/>
                <a:gd name="connsiteY152" fmla="*/ 460057 h 926142"/>
                <a:gd name="connsiteX153" fmla="*/ 796650 w 816624"/>
                <a:gd name="connsiteY153" fmla="*/ 497205 h 926142"/>
                <a:gd name="connsiteX154" fmla="*/ 734737 w 816624"/>
                <a:gd name="connsiteY154" fmla="*/ 609600 h 926142"/>
                <a:gd name="connsiteX155" fmla="*/ 703305 w 816624"/>
                <a:gd name="connsiteY155" fmla="*/ 616268 h 926142"/>
                <a:gd name="connsiteX156" fmla="*/ 694732 w 816624"/>
                <a:gd name="connsiteY156" fmla="*/ 586740 h 926142"/>
                <a:gd name="connsiteX157" fmla="*/ 734737 w 816624"/>
                <a:gd name="connsiteY157" fmla="*/ 501968 h 926142"/>
                <a:gd name="connsiteX158" fmla="*/ 708067 w 816624"/>
                <a:gd name="connsiteY158" fmla="*/ 454343 h 926142"/>
                <a:gd name="connsiteX159" fmla="*/ 714735 w 816624"/>
                <a:gd name="connsiteY159" fmla="*/ 508635 h 926142"/>
                <a:gd name="connsiteX160" fmla="*/ 708067 w 816624"/>
                <a:gd name="connsiteY160" fmla="*/ 454343 h 92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16624" h="926142">
                  <a:moveTo>
                    <a:pt x="751882" y="609600"/>
                  </a:moveTo>
                  <a:cubicBezTo>
                    <a:pt x="781410" y="577215"/>
                    <a:pt x="804270" y="540068"/>
                    <a:pt x="814747" y="497205"/>
                  </a:cubicBezTo>
                  <a:cubicBezTo>
                    <a:pt x="817605" y="484822"/>
                    <a:pt x="817605" y="474345"/>
                    <a:pt x="811890" y="462915"/>
                  </a:cubicBezTo>
                  <a:cubicBezTo>
                    <a:pt x="779505" y="403860"/>
                    <a:pt x="738547" y="347663"/>
                    <a:pt x="683302" y="305752"/>
                  </a:cubicBezTo>
                  <a:cubicBezTo>
                    <a:pt x="750930" y="284797"/>
                    <a:pt x="772837" y="211455"/>
                    <a:pt x="749977" y="155257"/>
                  </a:cubicBezTo>
                  <a:cubicBezTo>
                    <a:pt x="729975" y="108585"/>
                    <a:pt x="705210" y="88582"/>
                    <a:pt x="648060" y="87630"/>
                  </a:cubicBezTo>
                  <a:cubicBezTo>
                    <a:pt x="609007" y="88582"/>
                    <a:pt x="581385" y="99060"/>
                    <a:pt x="561382" y="122872"/>
                  </a:cubicBezTo>
                  <a:cubicBezTo>
                    <a:pt x="534712" y="156210"/>
                    <a:pt x="535665" y="197168"/>
                    <a:pt x="544237" y="237172"/>
                  </a:cubicBezTo>
                  <a:cubicBezTo>
                    <a:pt x="547095" y="256222"/>
                    <a:pt x="533760" y="241935"/>
                    <a:pt x="532807" y="240030"/>
                  </a:cubicBezTo>
                  <a:cubicBezTo>
                    <a:pt x="495660" y="194310"/>
                    <a:pt x="469942" y="126682"/>
                    <a:pt x="470895" y="114300"/>
                  </a:cubicBezTo>
                  <a:cubicBezTo>
                    <a:pt x="471847" y="98107"/>
                    <a:pt x="480420" y="45720"/>
                    <a:pt x="477562" y="29527"/>
                  </a:cubicBezTo>
                  <a:cubicBezTo>
                    <a:pt x="472800" y="7620"/>
                    <a:pt x="459465" y="0"/>
                    <a:pt x="436605" y="0"/>
                  </a:cubicBezTo>
                  <a:cubicBezTo>
                    <a:pt x="423270" y="0"/>
                    <a:pt x="412792" y="11430"/>
                    <a:pt x="400410" y="9525"/>
                  </a:cubicBezTo>
                  <a:cubicBezTo>
                    <a:pt x="387075" y="7620"/>
                    <a:pt x="375645" y="16192"/>
                    <a:pt x="368025" y="25717"/>
                  </a:cubicBezTo>
                  <a:cubicBezTo>
                    <a:pt x="350880" y="48577"/>
                    <a:pt x="355642" y="69532"/>
                    <a:pt x="371835" y="92392"/>
                  </a:cubicBezTo>
                  <a:cubicBezTo>
                    <a:pt x="378502" y="100965"/>
                    <a:pt x="380407" y="109538"/>
                    <a:pt x="377550" y="120015"/>
                  </a:cubicBezTo>
                  <a:cubicBezTo>
                    <a:pt x="370882" y="143827"/>
                    <a:pt x="364215" y="167640"/>
                    <a:pt x="353737" y="190500"/>
                  </a:cubicBezTo>
                  <a:cubicBezTo>
                    <a:pt x="346117" y="206693"/>
                    <a:pt x="327067" y="226695"/>
                    <a:pt x="307065" y="232410"/>
                  </a:cubicBezTo>
                  <a:cubicBezTo>
                    <a:pt x="332782" y="167640"/>
                    <a:pt x="293730" y="86677"/>
                    <a:pt x="248962" y="70485"/>
                  </a:cubicBezTo>
                  <a:cubicBezTo>
                    <a:pt x="188955" y="49530"/>
                    <a:pt x="124185" y="73342"/>
                    <a:pt x="101325" y="116205"/>
                  </a:cubicBezTo>
                  <a:cubicBezTo>
                    <a:pt x="87037" y="141922"/>
                    <a:pt x="83227" y="172402"/>
                    <a:pt x="86085" y="202882"/>
                  </a:cubicBezTo>
                  <a:cubicBezTo>
                    <a:pt x="90847" y="248602"/>
                    <a:pt x="127995" y="278130"/>
                    <a:pt x="169905" y="288607"/>
                  </a:cubicBezTo>
                  <a:cubicBezTo>
                    <a:pt x="134662" y="298132"/>
                    <a:pt x="106087" y="326707"/>
                    <a:pt x="87990" y="348615"/>
                  </a:cubicBezTo>
                  <a:cubicBezTo>
                    <a:pt x="77512" y="361950"/>
                    <a:pt x="29887" y="436245"/>
                    <a:pt x="13695" y="458152"/>
                  </a:cubicBezTo>
                  <a:cubicBezTo>
                    <a:pt x="-4403" y="481965"/>
                    <a:pt x="-4403" y="495300"/>
                    <a:pt x="12742" y="520065"/>
                  </a:cubicBezTo>
                  <a:cubicBezTo>
                    <a:pt x="36555" y="555307"/>
                    <a:pt x="64177" y="585788"/>
                    <a:pt x="101325" y="606743"/>
                  </a:cubicBezTo>
                  <a:cubicBezTo>
                    <a:pt x="116565" y="615315"/>
                    <a:pt x="118470" y="623888"/>
                    <a:pt x="115612" y="640080"/>
                  </a:cubicBezTo>
                  <a:cubicBezTo>
                    <a:pt x="103230" y="717232"/>
                    <a:pt x="92752" y="800100"/>
                    <a:pt x="82275" y="878205"/>
                  </a:cubicBezTo>
                  <a:cubicBezTo>
                    <a:pt x="79417" y="899160"/>
                    <a:pt x="108945" y="908685"/>
                    <a:pt x="120375" y="907732"/>
                  </a:cubicBezTo>
                  <a:cubicBezTo>
                    <a:pt x="131805" y="906780"/>
                    <a:pt x="158475" y="900113"/>
                    <a:pt x="163237" y="889635"/>
                  </a:cubicBezTo>
                  <a:cubicBezTo>
                    <a:pt x="170857" y="873443"/>
                    <a:pt x="174667" y="856297"/>
                    <a:pt x="178477" y="839152"/>
                  </a:cubicBezTo>
                  <a:cubicBezTo>
                    <a:pt x="192765" y="775335"/>
                    <a:pt x="206100" y="711518"/>
                    <a:pt x="219435" y="647700"/>
                  </a:cubicBezTo>
                  <a:cubicBezTo>
                    <a:pt x="222292" y="635318"/>
                    <a:pt x="227055" y="624840"/>
                    <a:pt x="235627" y="616268"/>
                  </a:cubicBezTo>
                  <a:cubicBezTo>
                    <a:pt x="243247" y="607695"/>
                    <a:pt x="251820" y="608647"/>
                    <a:pt x="257535" y="619125"/>
                  </a:cubicBezTo>
                  <a:cubicBezTo>
                    <a:pt x="260392" y="623888"/>
                    <a:pt x="261345" y="630555"/>
                    <a:pt x="263250" y="636270"/>
                  </a:cubicBezTo>
                  <a:cubicBezTo>
                    <a:pt x="272775" y="671513"/>
                    <a:pt x="273727" y="708660"/>
                    <a:pt x="278490" y="744855"/>
                  </a:cubicBezTo>
                  <a:cubicBezTo>
                    <a:pt x="284205" y="786765"/>
                    <a:pt x="288967" y="829627"/>
                    <a:pt x="293730" y="871538"/>
                  </a:cubicBezTo>
                  <a:cubicBezTo>
                    <a:pt x="294682" y="881063"/>
                    <a:pt x="295635" y="891540"/>
                    <a:pt x="306112" y="897255"/>
                  </a:cubicBezTo>
                  <a:cubicBezTo>
                    <a:pt x="327067" y="909638"/>
                    <a:pt x="349927" y="910590"/>
                    <a:pt x="371835" y="900113"/>
                  </a:cubicBezTo>
                  <a:cubicBezTo>
                    <a:pt x="390885" y="891540"/>
                    <a:pt x="388027" y="874395"/>
                    <a:pt x="388027" y="858202"/>
                  </a:cubicBezTo>
                  <a:cubicBezTo>
                    <a:pt x="388027" y="798195"/>
                    <a:pt x="378502" y="740093"/>
                    <a:pt x="372787" y="681038"/>
                  </a:cubicBezTo>
                  <a:cubicBezTo>
                    <a:pt x="364215" y="601027"/>
                    <a:pt x="357547" y="521018"/>
                    <a:pt x="354690" y="441007"/>
                  </a:cubicBezTo>
                  <a:cubicBezTo>
                    <a:pt x="352785" y="391477"/>
                    <a:pt x="364215" y="346710"/>
                    <a:pt x="393742" y="307657"/>
                  </a:cubicBezTo>
                  <a:cubicBezTo>
                    <a:pt x="406125" y="290513"/>
                    <a:pt x="420412" y="270510"/>
                    <a:pt x="435652" y="246697"/>
                  </a:cubicBezTo>
                  <a:cubicBezTo>
                    <a:pt x="461370" y="293370"/>
                    <a:pt x="485182" y="347663"/>
                    <a:pt x="504232" y="395288"/>
                  </a:cubicBezTo>
                  <a:cubicBezTo>
                    <a:pt x="507090" y="402907"/>
                    <a:pt x="507090" y="410527"/>
                    <a:pt x="508042" y="419100"/>
                  </a:cubicBezTo>
                  <a:cubicBezTo>
                    <a:pt x="510900" y="457200"/>
                    <a:pt x="508995" y="494347"/>
                    <a:pt x="504232" y="531495"/>
                  </a:cubicBezTo>
                  <a:cubicBezTo>
                    <a:pt x="491850" y="639127"/>
                    <a:pt x="481372" y="747713"/>
                    <a:pt x="465180" y="855345"/>
                  </a:cubicBezTo>
                  <a:cubicBezTo>
                    <a:pt x="460417" y="889635"/>
                    <a:pt x="476610" y="910590"/>
                    <a:pt x="510900" y="913447"/>
                  </a:cubicBezTo>
                  <a:cubicBezTo>
                    <a:pt x="534712" y="915352"/>
                    <a:pt x="546142" y="908685"/>
                    <a:pt x="552810" y="885825"/>
                  </a:cubicBezTo>
                  <a:cubicBezTo>
                    <a:pt x="557572" y="869632"/>
                    <a:pt x="561382" y="853440"/>
                    <a:pt x="564240" y="836295"/>
                  </a:cubicBezTo>
                  <a:cubicBezTo>
                    <a:pt x="576622" y="771525"/>
                    <a:pt x="589005" y="705802"/>
                    <a:pt x="601387" y="641032"/>
                  </a:cubicBezTo>
                  <a:cubicBezTo>
                    <a:pt x="602340" y="634365"/>
                    <a:pt x="605197" y="627697"/>
                    <a:pt x="609007" y="621982"/>
                  </a:cubicBezTo>
                  <a:cubicBezTo>
                    <a:pt x="614722" y="612457"/>
                    <a:pt x="626152" y="609600"/>
                    <a:pt x="631867" y="620077"/>
                  </a:cubicBezTo>
                  <a:cubicBezTo>
                    <a:pt x="633772" y="623888"/>
                    <a:pt x="634725" y="631507"/>
                    <a:pt x="634725" y="635318"/>
                  </a:cubicBezTo>
                  <a:cubicBezTo>
                    <a:pt x="640440" y="674370"/>
                    <a:pt x="641392" y="842963"/>
                    <a:pt x="639487" y="890588"/>
                  </a:cubicBezTo>
                  <a:cubicBezTo>
                    <a:pt x="638535" y="911543"/>
                    <a:pt x="667110" y="928688"/>
                    <a:pt x="703305" y="925830"/>
                  </a:cubicBezTo>
                  <a:cubicBezTo>
                    <a:pt x="734737" y="922020"/>
                    <a:pt x="739500" y="907732"/>
                    <a:pt x="743310" y="877252"/>
                  </a:cubicBezTo>
                  <a:cubicBezTo>
                    <a:pt x="744262" y="868680"/>
                    <a:pt x="742357" y="723900"/>
                    <a:pt x="738547" y="661035"/>
                  </a:cubicBezTo>
                  <a:cubicBezTo>
                    <a:pt x="733785" y="638175"/>
                    <a:pt x="739500" y="623888"/>
                    <a:pt x="751882" y="609600"/>
                  </a:cubicBezTo>
                  <a:close/>
                  <a:moveTo>
                    <a:pt x="640440" y="102870"/>
                  </a:moveTo>
                  <a:cubicBezTo>
                    <a:pt x="711877" y="96202"/>
                    <a:pt x="738547" y="151447"/>
                    <a:pt x="739500" y="199072"/>
                  </a:cubicBezTo>
                  <a:cubicBezTo>
                    <a:pt x="740452" y="246697"/>
                    <a:pt x="717592" y="290513"/>
                    <a:pt x="648060" y="291465"/>
                  </a:cubicBezTo>
                  <a:cubicBezTo>
                    <a:pt x="592815" y="288607"/>
                    <a:pt x="557572" y="263843"/>
                    <a:pt x="555667" y="200977"/>
                  </a:cubicBezTo>
                  <a:cubicBezTo>
                    <a:pt x="554715" y="139065"/>
                    <a:pt x="585195" y="107632"/>
                    <a:pt x="640440" y="102870"/>
                  </a:cubicBezTo>
                  <a:close/>
                  <a:moveTo>
                    <a:pt x="376597" y="40957"/>
                  </a:moveTo>
                  <a:cubicBezTo>
                    <a:pt x="379455" y="36195"/>
                    <a:pt x="388027" y="26670"/>
                    <a:pt x="394695" y="29527"/>
                  </a:cubicBezTo>
                  <a:cubicBezTo>
                    <a:pt x="402315" y="32385"/>
                    <a:pt x="400410" y="39052"/>
                    <a:pt x="398505" y="44767"/>
                  </a:cubicBezTo>
                  <a:cubicBezTo>
                    <a:pt x="394695" y="57150"/>
                    <a:pt x="389932" y="68580"/>
                    <a:pt x="383265" y="86677"/>
                  </a:cubicBezTo>
                  <a:cubicBezTo>
                    <a:pt x="373740" y="66675"/>
                    <a:pt x="369930" y="54292"/>
                    <a:pt x="376597" y="40957"/>
                  </a:cubicBezTo>
                  <a:close/>
                  <a:moveTo>
                    <a:pt x="100372" y="178118"/>
                  </a:moveTo>
                  <a:cubicBezTo>
                    <a:pt x="103230" y="115252"/>
                    <a:pt x="143235" y="77152"/>
                    <a:pt x="208005" y="78105"/>
                  </a:cubicBezTo>
                  <a:cubicBezTo>
                    <a:pt x="260392" y="78105"/>
                    <a:pt x="302302" y="132397"/>
                    <a:pt x="300397" y="189547"/>
                  </a:cubicBezTo>
                  <a:cubicBezTo>
                    <a:pt x="298492" y="237172"/>
                    <a:pt x="253725" y="278130"/>
                    <a:pt x="206100" y="277177"/>
                  </a:cubicBezTo>
                  <a:cubicBezTo>
                    <a:pt x="147045" y="276225"/>
                    <a:pt x="105135" y="246697"/>
                    <a:pt x="100372" y="178118"/>
                  </a:cubicBezTo>
                  <a:close/>
                  <a:moveTo>
                    <a:pt x="377550" y="295275"/>
                  </a:moveTo>
                  <a:cubicBezTo>
                    <a:pt x="370882" y="303847"/>
                    <a:pt x="367072" y="314325"/>
                    <a:pt x="359452" y="322897"/>
                  </a:cubicBezTo>
                  <a:cubicBezTo>
                    <a:pt x="338497" y="345757"/>
                    <a:pt x="335640" y="374332"/>
                    <a:pt x="335640" y="402907"/>
                  </a:cubicBezTo>
                  <a:cubicBezTo>
                    <a:pt x="335640" y="479107"/>
                    <a:pt x="339450" y="555307"/>
                    <a:pt x="348022" y="631507"/>
                  </a:cubicBezTo>
                  <a:cubicBezTo>
                    <a:pt x="354690" y="690563"/>
                    <a:pt x="360405" y="749618"/>
                    <a:pt x="365167" y="808672"/>
                  </a:cubicBezTo>
                  <a:cubicBezTo>
                    <a:pt x="367072" y="828675"/>
                    <a:pt x="371835" y="847725"/>
                    <a:pt x="367072" y="867727"/>
                  </a:cubicBezTo>
                  <a:cubicBezTo>
                    <a:pt x="364215" y="880110"/>
                    <a:pt x="354690" y="888682"/>
                    <a:pt x="341355" y="887730"/>
                  </a:cubicBezTo>
                  <a:cubicBezTo>
                    <a:pt x="328020" y="886777"/>
                    <a:pt x="315637" y="885825"/>
                    <a:pt x="309922" y="870585"/>
                  </a:cubicBezTo>
                  <a:cubicBezTo>
                    <a:pt x="304207" y="854393"/>
                    <a:pt x="302302" y="838200"/>
                    <a:pt x="299445" y="821055"/>
                  </a:cubicBezTo>
                  <a:cubicBezTo>
                    <a:pt x="289920" y="758190"/>
                    <a:pt x="289920" y="694372"/>
                    <a:pt x="275632" y="632460"/>
                  </a:cubicBezTo>
                  <a:cubicBezTo>
                    <a:pt x="273727" y="624840"/>
                    <a:pt x="272775" y="617220"/>
                    <a:pt x="269917" y="609600"/>
                  </a:cubicBezTo>
                  <a:cubicBezTo>
                    <a:pt x="262297" y="589597"/>
                    <a:pt x="241342" y="582930"/>
                    <a:pt x="225150" y="597218"/>
                  </a:cubicBezTo>
                  <a:cubicBezTo>
                    <a:pt x="215625" y="604838"/>
                    <a:pt x="208005" y="614363"/>
                    <a:pt x="205147" y="628650"/>
                  </a:cubicBezTo>
                  <a:cubicBezTo>
                    <a:pt x="189907" y="701993"/>
                    <a:pt x="173715" y="775335"/>
                    <a:pt x="156570" y="848677"/>
                  </a:cubicBezTo>
                  <a:cubicBezTo>
                    <a:pt x="154665" y="855345"/>
                    <a:pt x="152760" y="862013"/>
                    <a:pt x="149902" y="867727"/>
                  </a:cubicBezTo>
                  <a:cubicBezTo>
                    <a:pt x="141330" y="887730"/>
                    <a:pt x="130852" y="895350"/>
                    <a:pt x="109897" y="888682"/>
                  </a:cubicBezTo>
                  <a:cubicBezTo>
                    <a:pt x="86085" y="888682"/>
                    <a:pt x="97515" y="849630"/>
                    <a:pt x="97515" y="841057"/>
                  </a:cubicBezTo>
                  <a:cubicBezTo>
                    <a:pt x="101325" y="778193"/>
                    <a:pt x="117517" y="692468"/>
                    <a:pt x="127042" y="630555"/>
                  </a:cubicBezTo>
                  <a:cubicBezTo>
                    <a:pt x="129900" y="608647"/>
                    <a:pt x="132757" y="612457"/>
                    <a:pt x="150855" y="599122"/>
                  </a:cubicBezTo>
                  <a:cubicBezTo>
                    <a:pt x="159427" y="592455"/>
                    <a:pt x="168952" y="556260"/>
                    <a:pt x="151807" y="538163"/>
                  </a:cubicBezTo>
                  <a:cubicBezTo>
                    <a:pt x="140377" y="524827"/>
                    <a:pt x="139425" y="512445"/>
                    <a:pt x="142282" y="497205"/>
                  </a:cubicBezTo>
                  <a:cubicBezTo>
                    <a:pt x="145140" y="482918"/>
                    <a:pt x="148950" y="468630"/>
                    <a:pt x="150855" y="453390"/>
                  </a:cubicBezTo>
                  <a:cubicBezTo>
                    <a:pt x="152760" y="444818"/>
                    <a:pt x="153712" y="435293"/>
                    <a:pt x="150855" y="426720"/>
                  </a:cubicBezTo>
                  <a:cubicBezTo>
                    <a:pt x="149902" y="421957"/>
                    <a:pt x="147045" y="417195"/>
                    <a:pt x="141330" y="417195"/>
                  </a:cubicBezTo>
                  <a:cubicBezTo>
                    <a:pt x="136567" y="417195"/>
                    <a:pt x="109897" y="455295"/>
                    <a:pt x="98467" y="470535"/>
                  </a:cubicBezTo>
                  <a:cubicBezTo>
                    <a:pt x="91800" y="480060"/>
                    <a:pt x="93705" y="489585"/>
                    <a:pt x="100372" y="498157"/>
                  </a:cubicBezTo>
                  <a:cubicBezTo>
                    <a:pt x="109897" y="510540"/>
                    <a:pt x="118470" y="523875"/>
                    <a:pt x="127995" y="536257"/>
                  </a:cubicBezTo>
                  <a:cubicBezTo>
                    <a:pt x="131805" y="541020"/>
                    <a:pt x="135615" y="544830"/>
                    <a:pt x="139425" y="550545"/>
                  </a:cubicBezTo>
                  <a:cubicBezTo>
                    <a:pt x="147045" y="561975"/>
                    <a:pt x="145140" y="581025"/>
                    <a:pt x="136567" y="588645"/>
                  </a:cubicBezTo>
                  <a:cubicBezTo>
                    <a:pt x="125137" y="599122"/>
                    <a:pt x="115612" y="594360"/>
                    <a:pt x="104182" y="587693"/>
                  </a:cubicBezTo>
                  <a:cubicBezTo>
                    <a:pt x="67035" y="567690"/>
                    <a:pt x="42270" y="536257"/>
                    <a:pt x="21315" y="501015"/>
                  </a:cubicBezTo>
                  <a:cubicBezTo>
                    <a:pt x="14647" y="490538"/>
                    <a:pt x="20362" y="480060"/>
                    <a:pt x="24172" y="469582"/>
                  </a:cubicBezTo>
                  <a:cubicBezTo>
                    <a:pt x="32745" y="446722"/>
                    <a:pt x="100372" y="360045"/>
                    <a:pt x="123232" y="332422"/>
                  </a:cubicBezTo>
                  <a:cubicBezTo>
                    <a:pt x="143235" y="308610"/>
                    <a:pt x="179430" y="288607"/>
                    <a:pt x="214672" y="293370"/>
                  </a:cubicBezTo>
                  <a:cubicBezTo>
                    <a:pt x="229912" y="295275"/>
                    <a:pt x="246105" y="289560"/>
                    <a:pt x="259440" y="280988"/>
                  </a:cubicBezTo>
                  <a:cubicBezTo>
                    <a:pt x="285157" y="265747"/>
                    <a:pt x="309922" y="249555"/>
                    <a:pt x="334687" y="234315"/>
                  </a:cubicBezTo>
                  <a:cubicBezTo>
                    <a:pt x="348975" y="225743"/>
                    <a:pt x="358500" y="214313"/>
                    <a:pt x="366120" y="200025"/>
                  </a:cubicBezTo>
                  <a:cubicBezTo>
                    <a:pt x="383265" y="166688"/>
                    <a:pt x="389932" y="130493"/>
                    <a:pt x="398505" y="95250"/>
                  </a:cubicBezTo>
                  <a:cubicBezTo>
                    <a:pt x="403267" y="76200"/>
                    <a:pt x="406125" y="57150"/>
                    <a:pt x="412792" y="39052"/>
                  </a:cubicBezTo>
                  <a:cubicBezTo>
                    <a:pt x="417555" y="26670"/>
                    <a:pt x="428985" y="18097"/>
                    <a:pt x="443272" y="21907"/>
                  </a:cubicBezTo>
                  <a:cubicBezTo>
                    <a:pt x="455655" y="24765"/>
                    <a:pt x="459465" y="35242"/>
                    <a:pt x="459465" y="46672"/>
                  </a:cubicBezTo>
                  <a:cubicBezTo>
                    <a:pt x="459465" y="86677"/>
                    <a:pt x="452797" y="124777"/>
                    <a:pt x="446130" y="163830"/>
                  </a:cubicBezTo>
                  <a:cubicBezTo>
                    <a:pt x="438510" y="214313"/>
                    <a:pt x="406125" y="254318"/>
                    <a:pt x="377550" y="295275"/>
                  </a:cubicBezTo>
                  <a:close/>
                  <a:moveTo>
                    <a:pt x="140377" y="444818"/>
                  </a:moveTo>
                  <a:cubicBezTo>
                    <a:pt x="131805" y="471488"/>
                    <a:pt x="130852" y="486727"/>
                    <a:pt x="124185" y="501015"/>
                  </a:cubicBezTo>
                  <a:cubicBezTo>
                    <a:pt x="100372" y="484822"/>
                    <a:pt x="128947" y="459105"/>
                    <a:pt x="140377" y="444818"/>
                  </a:cubicBezTo>
                  <a:close/>
                  <a:moveTo>
                    <a:pt x="734737" y="501968"/>
                  </a:moveTo>
                  <a:cubicBezTo>
                    <a:pt x="743310" y="484822"/>
                    <a:pt x="744262" y="470535"/>
                    <a:pt x="729975" y="456247"/>
                  </a:cubicBezTo>
                  <a:cubicBezTo>
                    <a:pt x="721402" y="447675"/>
                    <a:pt x="698542" y="415290"/>
                    <a:pt x="690922" y="419100"/>
                  </a:cubicBezTo>
                  <a:cubicBezTo>
                    <a:pt x="683302" y="421957"/>
                    <a:pt x="689017" y="429577"/>
                    <a:pt x="689017" y="434340"/>
                  </a:cubicBezTo>
                  <a:cubicBezTo>
                    <a:pt x="693780" y="465772"/>
                    <a:pt x="697590" y="497205"/>
                    <a:pt x="702352" y="528638"/>
                  </a:cubicBezTo>
                  <a:cubicBezTo>
                    <a:pt x="704257" y="543877"/>
                    <a:pt x="694732" y="555307"/>
                    <a:pt x="689017" y="567690"/>
                  </a:cubicBezTo>
                  <a:cubicBezTo>
                    <a:pt x="670920" y="606743"/>
                    <a:pt x="677587" y="621982"/>
                    <a:pt x="707115" y="632460"/>
                  </a:cubicBezTo>
                  <a:cubicBezTo>
                    <a:pt x="722355" y="635318"/>
                    <a:pt x="716640" y="643890"/>
                    <a:pt x="717592" y="650557"/>
                  </a:cubicBezTo>
                  <a:cubicBezTo>
                    <a:pt x="724260" y="723900"/>
                    <a:pt x="729022" y="796290"/>
                    <a:pt x="724260" y="869632"/>
                  </a:cubicBezTo>
                  <a:cubicBezTo>
                    <a:pt x="723307" y="879157"/>
                    <a:pt x="730927" y="906780"/>
                    <a:pt x="688065" y="908685"/>
                  </a:cubicBezTo>
                  <a:cubicBezTo>
                    <a:pt x="659490" y="909638"/>
                    <a:pt x="651870" y="891540"/>
                    <a:pt x="650917" y="882968"/>
                  </a:cubicBezTo>
                  <a:cubicBezTo>
                    <a:pt x="649965" y="848677"/>
                    <a:pt x="648060" y="813435"/>
                    <a:pt x="649012" y="779145"/>
                  </a:cubicBezTo>
                  <a:cubicBezTo>
                    <a:pt x="649965" y="732472"/>
                    <a:pt x="650917" y="685800"/>
                    <a:pt x="645202" y="640080"/>
                  </a:cubicBezTo>
                  <a:cubicBezTo>
                    <a:pt x="644250" y="631507"/>
                    <a:pt x="642345" y="622935"/>
                    <a:pt x="641392" y="613410"/>
                  </a:cubicBezTo>
                  <a:cubicBezTo>
                    <a:pt x="639487" y="598170"/>
                    <a:pt x="630915" y="590550"/>
                    <a:pt x="615675" y="590550"/>
                  </a:cubicBezTo>
                  <a:cubicBezTo>
                    <a:pt x="600435" y="590550"/>
                    <a:pt x="590910" y="598170"/>
                    <a:pt x="588052" y="612457"/>
                  </a:cubicBezTo>
                  <a:cubicBezTo>
                    <a:pt x="581385" y="647700"/>
                    <a:pt x="575670" y="681990"/>
                    <a:pt x="568050" y="717232"/>
                  </a:cubicBezTo>
                  <a:cubicBezTo>
                    <a:pt x="557572" y="768668"/>
                    <a:pt x="546142" y="820102"/>
                    <a:pt x="534712" y="870585"/>
                  </a:cubicBezTo>
                  <a:cubicBezTo>
                    <a:pt x="531855" y="881063"/>
                    <a:pt x="527092" y="892493"/>
                    <a:pt x="513757" y="892493"/>
                  </a:cubicBezTo>
                  <a:cubicBezTo>
                    <a:pt x="500422" y="892493"/>
                    <a:pt x="483277" y="891540"/>
                    <a:pt x="477562" y="878205"/>
                  </a:cubicBezTo>
                  <a:cubicBezTo>
                    <a:pt x="471847" y="864870"/>
                    <a:pt x="477562" y="844868"/>
                    <a:pt x="479467" y="831532"/>
                  </a:cubicBezTo>
                  <a:cubicBezTo>
                    <a:pt x="486135" y="777240"/>
                    <a:pt x="495660" y="723900"/>
                    <a:pt x="499470" y="669607"/>
                  </a:cubicBezTo>
                  <a:cubicBezTo>
                    <a:pt x="505185" y="585788"/>
                    <a:pt x="522330" y="502920"/>
                    <a:pt x="520425" y="418147"/>
                  </a:cubicBezTo>
                  <a:cubicBezTo>
                    <a:pt x="519472" y="389572"/>
                    <a:pt x="509947" y="363855"/>
                    <a:pt x="496612" y="340043"/>
                  </a:cubicBezTo>
                  <a:cubicBezTo>
                    <a:pt x="486135" y="321945"/>
                    <a:pt x="468990" y="281940"/>
                    <a:pt x="457560" y="264795"/>
                  </a:cubicBezTo>
                  <a:cubicBezTo>
                    <a:pt x="437557" y="234315"/>
                    <a:pt x="445177" y="223838"/>
                    <a:pt x="453750" y="189547"/>
                  </a:cubicBezTo>
                  <a:cubicBezTo>
                    <a:pt x="457560" y="177165"/>
                    <a:pt x="456607" y="163830"/>
                    <a:pt x="465180" y="148590"/>
                  </a:cubicBezTo>
                  <a:cubicBezTo>
                    <a:pt x="477562" y="175260"/>
                    <a:pt x="488992" y="197168"/>
                    <a:pt x="498517" y="220027"/>
                  </a:cubicBezTo>
                  <a:cubicBezTo>
                    <a:pt x="506137" y="238125"/>
                    <a:pt x="516615" y="253365"/>
                    <a:pt x="532807" y="262890"/>
                  </a:cubicBezTo>
                  <a:cubicBezTo>
                    <a:pt x="566145" y="282893"/>
                    <a:pt x="595672" y="309563"/>
                    <a:pt x="638535" y="312420"/>
                  </a:cubicBezTo>
                  <a:cubicBezTo>
                    <a:pt x="663300" y="314325"/>
                    <a:pt x="688065" y="327660"/>
                    <a:pt x="706162" y="346710"/>
                  </a:cubicBezTo>
                  <a:cubicBezTo>
                    <a:pt x="738547" y="381952"/>
                    <a:pt x="769027" y="418147"/>
                    <a:pt x="790935" y="460057"/>
                  </a:cubicBezTo>
                  <a:cubicBezTo>
                    <a:pt x="797602" y="472440"/>
                    <a:pt x="799507" y="482918"/>
                    <a:pt x="796650" y="497205"/>
                  </a:cubicBezTo>
                  <a:cubicBezTo>
                    <a:pt x="788077" y="542925"/>
                    <a:pt x="762360" y="567690"/>
                    <a:pt x="734737" y="609600"/>
                  </a:cubicBezTo>
                  <a:cubicBezTo>
                    <a:pt x="728070" y="616268"/>
                    <a:pt x="714735" y="624840"/>
                    <a:pt x="703305" y="616268"/>
                  </a:cubicBezTo>
                  <a:cubicBezTo>
                    <a:pt x="692827" y="607695"/>
                    <a:pt x="689970" y="597218"/>
                    <a:pt x="694732" y="586740"/>
                  </a:cubicBezTo>
                  <a:cubicBezTo>
                    <a:pt x="707115" y="558165"/>
                    <a:pt x="721402" y="529590"/>
                    <a:pt x="734737" y="501968"/>
                  </a:cubicBezTo>
                  <a:close/>
                  <a:moveTo>
                    <a:pt x="708067" y="454343"/>
                  </a:moveTo>
                  <a:cubicBezTo>
                    <a:pt x="720450" y="466725"/>
                    <a:pt x="729975" y="492443"/>
                    <a:pt x="714735" y="508635"/>
                  </a:cubicBezTo>
                  <a:cubicBezTo>
                    <a:pt x="712830" y="498157"/>
                    <a:pt x="710925" y="471488"/>
                    <a:pt x="708067" y="454343"/>
                  </a:cubicBezTo>
                  <a:close/>
                </a:path>
              </a:pathLst>
            </a:custGeom>
            <a:solidFill>
              <a:srgbClr val="000000"/>
            </a:solidFill>
            <a:ln w="9525" cap="flat">
              <a:noFill/>
              <a:prstDash val="solid"/>
              <a:miter/>
            </a:ln>
          </p:spPr>
          <p:txBody>
            <a:bodyPr rtlCol="0" anchor="ctr"/>
            <a:lstStyle/>
            <a:p>
              <a:endParaRPr lang="en-US"/>
            </a:p>
          </p:txBody>
        </p:sp>
        <p:sp>
          <p:nvSpPr>
            <p:cNvPr id="12" name="Freeform 99">
              <a:extLst>
                <a:ext uri="{FF2B5EF4-FFF2-40B4-BE49-F238E27FC236}">
                  <a16:creationId xmlns:a16="http://schemas.microsoft.com/office/drawing/2014/main" id="{7107980C-7818-80D6-14C3-82AEBAA9C1FE}"/>
                </a:ext>
              </a:extLst>
            </p:cNvPr>
            <p:cNvSpPr/>
            <p:nvPr/>
          </p:nvSpPr>
          <p:spPr>
            <a:xfrm>
              <a:off x="6475049" y="5476354"/>
              <a:ext cx="65359" cy="183400"/>
            </a:xfrm>
            <a:custGeom>
              <a:avLst/>
              <a:gdLst>
                <a:gd name="connsiteX0" fmla="*/ 42907 w 65359"/>
                <a:gd name="connsiteY0" fmla="*/ 183401 h 183400"/>
                <a:gd name="connsiteX1" fmla="*/ 63863 w 65359"/>
                <a:gd name="connsiteY1" fmla="*/ 87198 h 183400"/>
                <a:gd name="connsiteX2" fmla="*/ 17190 w 65359"/>
                <a:gd name="connsiteY2" fmla="*/ 2426 h 183400"/>
                <a:gd name="connsiteX3" fmla="*/ 3855 w 65359"/>
                <a:gd name="connsiteY3" fmla="*/ 3378 h 183400"/>
                <a:gd name="connsiteX4" fmla="*/ 1950 w 65359"/>
                <a:gd name="connsiteY4" fmla="*/ 16713 h 183400"/>
                <a:gd name="connsiteX5" fmla="*/ 17190 w 65359"/>
                <a:gd name="connsiteY5" fmla="*/ 34810 h 183400"/>
                <a:gd name="connsiteX6" fmla="*/ 42907 w 65359"/>
                <a:gd name="connsiteY6" fmla="*/ 153873 h 183400"/>
                <a:gd name="connsiteX7" fmla="*/ 42907 w 65359"/>
                <a:gd name="connsiteY7" fmla="*/ 183401 h 1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59" h="183400">
                  <a:moveTo>
                    <a:pt x="42907" y="183401"/>
                  </a:moveTo>
                  <a:cubicBezTo>
                    <a:pt x="58147" y="148158"/>
                    <a:pt x="69578" y="119583"/>
                    <a:pt x="63863" y="87198"/>
                  </a:cubicBezTo>
                  <a:cubicBezTo>
                    <a:pt x="58147" y="53860"/>
                    <a:pt x="35288" y="29095"/>
                    <a:pt x="17190" y="2426"/>
                  </a:cubicBezTo>
                  <a:cubicBezTo>
                    <a:pt x="14332" y="-1385"/>
                    <a:pt x="7665" y="-432"/>
                    <a:pt x="3855" y="3378"/>
                  </a:cubicBezTo>
                  <a:cubicBezTo>
                    <a:pt x="-907" y="7188"/>
                    <a:pt x="-907" y="11951"/>
                    <a:pt x="1950" y="16713"/>
                  </a:cubicBezTo>
                  <a:cubicBezTo>
                    <a:pt x="6713" y="23381"/>
                    <a:pt x="12428" y="28143"/>
                    <a:pt x="17190" y="34810"/>
                  </a:cubicBezTo>
                  <a:cubicBezTo>
                    <a:pt x="41955" y="71006"/>
                    <a:pt x="60053" y="108153"/>
                    <a:pt x="42907" y="153873"/>
                  </a:cubicBezTo>
                  <a:cubicBezTo>
                    <a:pt x="40050" y="160540"/>
                    <a:pt x="36240" y="168160"/>
                    <a:pt x="42907" y="183401"/>
                  </a:cubicBezTo>
                  <a:close/>
                </a:path>
              </a:pathLst>
            </a:custGeom>
            <a:solidFill>
              <a:srgbClr val="000000"/>
            </a:solidFill>
            <a:ln w="9525" cap="flat">
              <a:noFill/>
              <a:prstDash val="solid"/>
              <a:miter/>
            </a:ln>
          </p:spPr>
          <p:txBody>
            <a:bodyPr rtlCol="0" anchor="ctr"/>
            <a:lstStyle/>
            <a:p>
              <a:endParaRPr lang="en-US"/>
            </a:p>
          </p:txBody>
        </p:sp>
        <p:sp>
          <p:nvSpPr>
            <p:cNvPr id="13" name="Freeform 100">
              <a:extLst>
                <a:ext uri="{FF2B5EF4-FFF2-40B4-BE49-F238E27FC236}">
                  <a16:creationId xmlns:a16="http://schemas.microsoft.com/office/drawing/2014/main" id="{1DB39A97-6ECA-1785-98A9-FD4BDBD80FFB}"/>
                </a:ext>
              </a:extLst>
            </p:cNvPr>
            <p:cNvSpPr/>
            <p:nvPr/>
          </p:nvSpPr>
          <p:spPr>
            <a:xfrm>
              <a:off x="5552008" y="5517529"/>
              <a:ext cx="60121" cy="174590"/>
            </a:xfrm>
            <a:custGeom>
              <a:avLst/>
              <a:gdLst>
                <a:gd name="connsiteX0" fmla="*/ 48691 w 60121"/>
                <a:gd name="connsiteY0" fmla="*/ 168895 h 174590"/>
                <a:gd name="connsiteX1" fmla="*/ 15354 w 60121"/>
                <a:gd name="connsiteY1" fmla="*/ 87933 h 174590"/>
                <a:gd name="connsiteX2" fmla="*/ 60121 w 60121"/>
                <a:gd name="connsiteY2" fmla="*/ 1255 h 174590"/>
                <a:gd name="connsiteX3" fmla="*/ 24879 w 60121"/>
                <a:gd name="connsiteY3" fmla="*/ 17447 h 174590"/>
                <a:gd name="connsiteX4" fmla="*/ 114 w 60121"/>
                <a:gd name="connsiteY4" fmla="*/ 119365 h 174590"/>
                <a:gd name="connsiteX5" fmla="*/ 18211 w 60121"/>
                <a:gd name="connsiteY5" fmla="*/ 162227 h 174590"/>
                <a:gd name="connsiteX6" fmla="*/ 48691 w 60121"/>
                <a:gd name="connsiteY6" fmla="*/ 168895 h 17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21" h="174590">
                  <a:moveTo>
                    <a:pt x="48691" y="168895"/>
                  </a:moveTo>
                  <a:cubicBezTo>
                    <a:pt x="14401" y="150797"/>
                    <a:pt x="11544" y="120318"/>
                    <a:pt x="15354" y="87933"/>
                  </a:cubicBezTo>
                  <a:cubicBezTo>
                    <a:pt x="19164" y="54595"/>
                    <a:pt x="33451" y="26972"/>
                    <a:pt x="60121" y="1255"/>
                  </a:cubicBezTo>
                  <a:cubicBezTo>
                    <a:pt x="40119" y="-3507"/>
                    <a:pt x="31546" y="6018"/>
                    <a:pt x="24879" y="17447"/>
                  </a:cubicBezTo>
                  <a:cubicBezTo>
                    <a:pt x="3924" y="47927"/>
                    <a:pt x="-839" y="83170"/>
                    <a:pt x="114" y="119365"/>
                  </a:cubicBezTo>
                  <a:cubicBezTo>
                    <a:pt x="114" y="135558"/>
                    <a:pt x="8686" y="149845"/>
                    <a:pt x="18211" y="162227"/>
                  </a:cubicBezTo>
                  <a:cubicBezTo>
                    <a:pt x="23926" y="172705"/>
                    <a:pt x="33451" y="180325"/>
                    <a:pt x="48691" y="168895"/>
                  </a:cubicBezTo>
                  <a:close/>
                </a:path>
              </a:pathLst>
            </a:custGeom>
            <a:solidFill>
              <a:srgbClr val="000000"/>
            </a:solidFill>
            <a:ln w="9525" cap="flat">
              <a:noFill/>
              <a:prstDash val="solid"/>
              <a:miter/>
            </a:ln>
          </p:spPr>
          <p:txBody>
            <a:bodyPr rtlCol="0" anchor="ctr"/>
            <a:lstStyle/>
            <a:p>
              <a:endParaRPr lang="en-US"/>
            </a:p>
          </p:txBody>
        </p:sp>
        <p:sp>
          <p:nvSpPr>
            <p:cNvPr id="14" name="Freeform 101">
              <a:extLst>
                <a:ext uri="{FF2B5EF4-FFF2-40B4-BE49-F238E27FC236}">
                  <a16:creationId xmlns:a16="http://schemas.microsoft.com/office/drawing/2014/main" id="{E9A9E77A-BC94-E42B-A611-ADAE13FDB658}"/>
                </a:ext>
              </a:extLst>
            </p:cNvPr>
            <p:cNvSpPr/>
            <p:nvPr/>
          </p:nvSpPr>
          <p:spPr>
            <a:xfrm>
              <a:off x="5568474" y="6044872"/>
              <a:ext cx="153193" cy="17789"/>
            </a:xfrm>
            <a:custGeom>
              <a:avLst/>
              <a:gdLst>
                <a:gd name="connsiteX0" fmla="*/ 72231 w 153193"/>
                <a:gd name="connsiteY0" fmla="*/ 1597 h 17789"/>
                <a:gd name="connsiteX1" fmla="*/ 4604 w 153193"/>
                <a:gd name="connsiteY1" fmla="*/ 9217 h 17789"/>
                <a:gd name="connsiteX2" fmla="*/ 24606 w 153193"/>
                <a:gd name="connsiteY2" fmla="*/ 13980 h 17789"/>
                <a:gd name="connsiteX3" fmla="*/ 153194 w 153193"/>
                <a:gd name="connsiteY3" fmla="*/ 17790 h 17789"/>
                <a:gd name="connsiteX4" fmla="*/ 72231 w 153193"/>
                <a:gd name="connsiteY4" fmla="*/ 1597 h 1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93" h="17789">
                  <a:moveTo>
                    <a:pt x="72231" y="1597"/>
                  </a:moveTo>
                  <a:cubicBezTo>
                    <a:pt x="50323" y="3502"/>
                    <a:pt x="-18256" y="-6975"/>
                    <a:pt x="4604" y="9217"/>
                  </a:cubicBezTo>
                  <a:cubicBezTo>
                    <a:pt x="11271" y="11122"/>
                    <a:pt x="17938" y="12075"/>
                    <a:pt x="24606" y="13980"/>
                  </a:cubicBezTo>
                  <a:cubicBezTo>
                    <a:pt x="67469" y="21600"/>
                    <a:pt x="110331" y="12075"/>
                    <a:pt x="153194" y="17790"/>
                  </a:cubicBezTo>
                  <a:cubicBezTo>
                    <a:pt x="127476" y="2550"/>
                    <a:pt x="100806" y="-308"/>
                    <a:pt x="72231" y="1597"/>
                  </a:cubicBezTo>
                  <a:close/>
                </a:path>
              </a:pathLst>
            </a:custGeom>
            <a:solidFill>
              <a:srgbClr val="000000"/>
            </a:solidFill>
            <a:ln w="9525" cap="flat">
              <a:noFill/>
              <a:prstDash val="solid"/>
              <a:miter/>
            </a:ln>
          </p:spPr>
          <p:txBody>
            <a:bodyPr rtlCol="0" anchor="ctr"/>
            <a:lstStyle/>
            <a:p>
              <a:endParaRPr lang="en-US"/>
            </a:p>
          </p:txBody>
        </p:sp>
        <p:sp>
          <p:nvSpPr>
            <p:cNvPr id="15" name="Freeform 102">
              <a:extLst>
                <a:ext uri="{FF2B5EF4-FFF2-40B4-BE49-F238E27FC236}">
                  <a16:creationId xmlns:a16="http://schemas.microsoft.com/office/drawing/2014/main" id="{3E741E4E-C501-5A29-6BA2-B48D4795D644}"/>
                </a:ext>
              </a:extLst>
            </p:cNvPr>
            <p:cNvSpPr/>
            <p:nvPr/>
          </p:nvSpPr>
          <p:spPr>
            <a:xfrm>
              <a:off x="6391275" y="6050233"/>
              <a:ext cx="155257" cy="19128"/>
            </a:xfrm>
            <a:custGeom>
              <a:avLst/>
              <a:gdLst>
                <a:gd name="connsiteX0" fmla="*/ 141922 w 155257"/>
                <a:gd name="connsiteY0" fmla="*/ 4810 h 19128"/>
                <a:gd name="connsiteX1" fmla="*/ 11430 w 155257"/>
                <a:gd name="connsiteY1" fmla="*/ 47 h 19128"/>
                <a:gd name="connsiteX2" fmla="*/ 0 w 155257"/>
                <a:gd name="connsiteY2" fmla="*/ 5762 h 19128"/>
                <a:gd name="connsiteX3" fmla="*/ 13335 w 155257"/>
                <a:gd name="connsiteY3" fmla="*/ 13382 h 19128"/>
                <a:gd name="connsiteX4" fmla="*/ 128588 w 155257"/>
                <a:gd name="connsiteY4" fmla="*/ 19097 h 19128"/>
                <a:gd name="connsiteX5" fmla="*/ 155257 w 155257"/>
                <a:gd name="connsiteY5" fmla="*/ 11477 h 19128"/>
                <a:gd name="connsiteX6" fmla="*/ 141922 w 155257"/>
                <a:gd name="connsiteY6" fmla="*/ 4810 h 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57" h="19128">
                  <a:moveTo>
                    <a:pt x="141922" y="4810"/>
                  </a:moveTo>
                  <a:cubicBezTo>
                    <a:pt x="98107" y="2904"/>
                    <a:pt x="55245" y="1952"/>
                    <a:pt x="11430" y="47"/>
                  </a:cubicBezTo>
                  <a:cubicBezTo>
                    <a:pt x="6668" y="47"/>
                    <a:pt x="0" y="-906"/>
                    <a:pt x="0" y="5762"/>
                  </a:cubicBezTo>
                  <a:cubicBezTo>
                    <a:pt x="0" y="14335"/>
                    <a:pt x="7620" y="14335"/>
                    <a:pt x="13335" y="13382"/>
                  </a:cubicBezTo>
                  <a:cubicBezTo>
                    <a:pt x="52388" y="12429"/>
                    <a:pt x="90488" y="18144"/>
                    <a:pt x="128588" y="19097"/>
                  </a:cubicBezTo>
                  <a:cubicBezTo>
                    <a:pt x="138113" y="19097"/>
                    <a:pt x="148590" y="20049"/>
                    <a:pt x="155257" y="11477"/>
                  </a:cubicBezTo>
                  <a:cubicBezTo>
                    <a:pt x="152400" y="5762"/>
                    <a:pt x="146685" y="4810"/>
                    <a:pt x="141922" y="4810"/>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30944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116C72-EC46-F076-6920-062D100FC4F0}"/>
              </a:ext>
            </a:extLst>
          </p:cNvPr>
          <p:cNvSpPr>
            <a:spLocks noGrp="1"/>
          </p:cNvSpPr>
          <p:nvPr>
            <p:ph type="body" sz="quarter" idx="23"/>
          </p:nvPr>
        </p:nvSpPr>
        <p:spPr>
          <a:xfrm>
            <a:off x="579422" y="589390"/>
            <a:ext cx="3639493" cy="5616451"/>
          </a:xfrm>
        </p:spPr>
        <p:txBody>
          <a:bodyPr>
            <a:normAutofit/>
          </a:bodyPr>
          <a:lstStyle/>
          <a:p>
            <a:r>
              <a:rPr lang="en-US" b="1" dirty="0">
                <a:solidFill>
                  <a:srgbClr val="027354"/>
                </a:solidFill>
                <a:ea typeface="Verdana" panose="020B0604030504040204" pitchFamily="34" charset="0"/>
                <a:cs typeface="Verdana" panose="020B0604030504040204" pitchFamily="34" charset="0"/>
              </a:rPr>
              <a:t>ISO2000</a:t>
            </a:r>
          </a:p>
          <a:p>
            <a:r>
              <a:rPr lang="en-US" sz="2800" dirty="0">
                <a:solidFill>
                  <a:srgbClr val="5E5E5E"/>
                </a:solidFill>
                <a:ea typeface="Verdana" panose="020B0604030504040204" pitchFamily="34" charset="0"/>
                <a:cs typeface="Verdana" panose="020B0604030504040204" pitchFamily="34" charset="0"/>
              </a:rPr>
              <a:t>Increasing social responsibility contributes to a “virtuous cycle” where actions strengthen the company and the community, encouraging sustainable development</a:t>
            </a:r>
            <a:endParaRPr lang="en-IE" sz="2800" dirty="0">
              <a:solidFill>
                <a:srgbClr val="5E5E5E"/>
              </a:solidFill>
            </a:endParaRPr>
          </a:p>
        </p:txBody>
      </p:sp>
      <p:sp>
        <p:nvSpPr>
          <p:cNvPr id="7" name="TextBox 6">
            <a:extLst>
              <a:ext uri="{FF2B5EF4-FFF2-40B4-BE49-F238E27FC236}">
                <a16:creationId xmlns:a16="http://schemas.microsoft.com/office/drawing/2014/main" id="{52A2D40C-83CC-63F6-0409-59DC7B669CD6}"/>
              </a:ext>
            </a:extLst>
          </p:cNvPr>
          <p:cNvSpPr txBox="1"/>
          <p:nvPr/>
        </p:nvSpPr>
        <p:spPr>
          <a:xfrm>
            <a:off x="487953" y="6268609"/>
            <a:ext cx="3314502" cy="369332"/>
          </a:xfrm>
          <a:prstGeom prst="rect">
            <a:avLst/>
          </a:prstGeom>
          <a:noFill/>
        </p:spPr>
        <p:txBody>
          <a:bodyPr wrap="square" rtlCol="0">
            <a:spAutoFit/>
          </a:bodyPr>
          <a:lstStyle/>
          <a:p>
            <a:r>
              <a:rPr lang="en-IE" dirty="0">
                <a:hlinkClick r:id="rId2"/>
              </a:rPr>
              <a:t>Source ISO Social Responsibility</a:t>
            </a:r>
            <a:endParaRPr lang="en-IE" dirty="0"/>
          </a:p>
        </p:txBody>
      </p:sp>
      <p:pic>
        <p:nvPicPr>
          <p:cNvPr id="3" name="Picture 2">
            <a:hlinkClick r:id="rId3"/>
            <a:extLst>
              <a:ext uri="{FF2B5EF4-FFF2-40B4-BE49-F238E27FC236}">
                <a16:creationId xmlns:a16="http://schemas.microsoft.com/office/drawing/2014/main" id="{61C5CFA3-6270-DC50-8278-3E382CEFC7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9294" y="904875"/>
            <a:ext cx="7444384" cy="443874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7A9019B6-944E-BA12-8785-35FDCA82DA20}"/>
              </a:ext>
            </a:extLst>
          </p:cNvPr>
          <p:cNvSpPr txBox="1"/>
          <p:nvPr/>
        </p:nvSpPr>
        <p:spPr>
          <a:xfrm>
            <a:off x="6257924" y="5753100"/>
            <a:ext cx="5210175" cy="369332"/>
          </a:xfrm>
          <a:prstGeom prst="rect">
            <a:avLst/>
          </a:prstGeom>
          <a:noFill/>
        </p:spPr>
        <p:txBody>
          <a:bodyPr wrap="square" rtlCol="0">
            <a:spAutoFit/>
          </a:bodyPr>
          <a:lstStyle/>
          <a:p>
            <a:pPr algn="ctr"/>
            <a:r>
              <a:rPr lang="en-IE" dirty="0">
                <a:hlinkClick r:id="rId3"/>
              </a:rPr>
              <a:t>https://www.youtube.com/watch?v=MIssDGB7pJc</a:t>
            </a:r>
            <a:r>
              <a:rPr lang="en-IE" dirty="0"/>
              <a:t> </a:t>
            </a:r>
          </a:p>
        </p:txBody>
      </p:sp>
      <p:sp>
        <p:nvSpPr>
          <p:cNvPr id="2" name="Teardrop 1">
            <a:extLst>
              <a:ext uri="{FF2B5EF4-FFF2-40B4-BE49-F238E27FC236}">
                <a16:creationId xmlns:a16="http://schemas.microsoft.com/office/drawing/2014/main" id="{4AB1F4EF-5DC6-3FEE-479A-7B5F187132F8}"/>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A35C6C79-2678-BE9A-963E-90DA1A0C3FD4}"/>
              </a:ext>
            </a:extLst>
          </p:cNvPr>
          <p:cNvSpPr txBox="1"/>
          <p:nvPr/>
        </p:nvSpPr>
        <p:spPr>
          <a:xfrm>
            <a:off x="9898455" y="683668"/>
            <a:ext cx="1932433" cy="1200329"/>
          </a:xfrm>
          <a:prstGeom prst="rect">
            <a:avLst/>
          </a:prstGeom>
          <a:noFill/>
        </p:spPr>
        <p:txBody>
          <a:bodyPr wrap="square" rtlCol="0">
            <a:spAutoFit/>
          </a:bodyPr>
          <a:lstStyle/>
          <a:p>
            <a:pPr algn="ctr"/>
            <a:r>
              <a:rPr lang="en-IE" sz="3600" b="1" dirty="0">
                <a:solidFill>
                  <a:schemeClr val="bg1"/>
                </a:solidFill>
              </a:rPr>
              <a:t>Watch Video</a:t>
            </a:r>
          </a:p>
        </p:txBody>
      </p:sp>
    </p:spTree>
    <p:extLst>
      <p:ext uri="{BB962C8B-B14F-4D97-AF65-F5344CB8AC3E}">
        <p14:creationId xmlns:p14="http://schemas.microsoft.com/office/powerpoint/2010/main" val="410665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9C75AE1-4EEB-379B-AEB9-71B229EA26EC}"/>
              </a:ext>
            </a:extLst>
          </p:cNvPr>
          <p:cNvSpPr/>
          <p:nvPr/>
        </p:nvSpPr>
        <p:spPr>
          <a:xfrm>
            <a:off x="28198" y="45168"/>
            <a:ext cx="4218915" cy="3063010"/>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5" name="Text Placeholder 4">
            <a:extLst>
              <a:ext uri="{FF2B5EF4-FFF2-40B4-BE49-F238E27FC236}">
                <a16:creationId xmlns:a16="http://schemas.microsoft.com/office/drawing/2014/main" id="{878E457E-D9FB-64F6-40F2-6DB9E702DACA}"/>
              </a:ext>
            </a:extLst>
          </p:cNvPr>
          <p:cNvSpPr>
            <a:spLocks noGrp="1"/>
          </p:cNvSpPr>
          <p:nvPr>
            <p:ph type="body" sz="quarter" idx="20"/>
          </p:nvPr>
        </p:nvSpPr>
        <p:spPr>
          <a:xfrm>
            <a:off x="4552776" y="444534"/>
            <a:ext cx="7434012" cy="4188673"/>
          </a:xfrm>
        </p:spPr>
        <p:txBody>
          <a:bodyPr/>
          <a:lstStyle/>
          <a:p>
            <a:pPr marL="342900" indent="-342900" algn="l">
              <a:buFont typeface="Arial" panose="020B0604020202020204" pitchFamily="34" charset="0"/>
              <a:buChar char="•"/>
            </a:pPr>
            <a:r>
              <a:rPr lang="en-GB" sz="2300" b="0" i="0" dirty="0">
                <a:solidFill>
                  <a:srgbClr val="090909"/>
                </a:solidFill>
                <a:effectLst/>
              </a:rPr>
              <a:t>Assists companies to address their social responsibilities while respecting cultural, societal, environmental, and </a:t>
            </a:r>
            <a:r>
              <a:rPr lang="en-GB" sz="2300" b="1" i="0" dirty="0">
                <a:solidFill>
                  <a:srgbClr val="CC6A62"/>
                </a:solidFill>
                <a:effectLst/>
              </a:rPr>
              <a:t>legal differences </a:t>
            </a:r>
            <a:r>
              <a:rPr lang="en-GB" sz="2300" b="0" i="0" dirty="0">
                <a:solidFill>
                  <a:srgbClr val="090909"/>
                </a:solidFill>
                <a:effectLst/>
              </a:rPr>
              <a:t>and </a:t>
            </a:r>
            <a:r>
              <a:rPr lang="en-GB" sz="2300" b="1" i="0" dirty="0">
                <a:solidFill>
                  <a:srgbClr val="CC6A62"/>
                </a:solidFill>
                <a:effectLst/>
              </a:rPr>
              <a:t>economic development conditions</a:t>
            </a:r>
          </a:p>
          <a:p>
            <a:pPr marL="342900" indent="-342900" algn="l">
              <a:buFont typeface="Arial" panose="020B0604020202020204" pitchFamily="34" charset="0"/>
              <a:buChar char="•"/>
            </a:pPr>
            <a:r>
              <a:rPr lang="en-GB" sz="2300" b="0" i="0" dirty="0">
                <a:solidFill>
                  <a:srgbClr val="090909"/>
                </a:solidFill>
                <a:effectLst/>
              </a:rPr>
              <a:t>Provides practical guidance related to making social </a:t>
            </a:r>
            <a:r>
              <a:rPr lang="en-GB" sz="2300" b="1" i="0" dirty="0">
                <a:solidFill>
                  <a:srgbClr val="CC6A62"/>
                </a:solidFill>
                <a:effectLst/>
              </a:rPr>
              <a:t>responsibility operational</a:t>
            </a:r>
          </a:p>
          <a:p>
            <a:pPr marL="342900" indent="-342900" algn="l">
              <a:buFont typeface="Arial" panose="020B0604020202020204" pitchFamily="34" charset="0"/>
              <a:buChar char="•"/>
            </a:pPr>
            <a:r>
              <a:rPr lang="en-GB" sz="2300" b="0" i="0" dirty="0">
                <a:solidFill>
                  <a:srgbClr val="090909"/>
                </a:solidFill>
                <a:effectLst/>
              </a:rPr>
              <a:t>Assist with identifying and engaging with stakeholders and </a:t>
            </a:r>
            <a:r>
              <a:rPr lang="en-GB" sz="2300" b="1" i="0" dirty="0">
                <a:solidFill>
                  <a:srgbClr val="CC6A62"/>
                </a:solidFill>
                <a:effectLst/>
              </a:rPr>
              <a:t>enhancing the credibility </a:t>
            </a:r>
            <a:r>
              <a:rPr lang="en-GB" sz="2300" b="0" i="0" dirty="0">
                <a:solidFill>
                  <a:srgbClr val="090909"/>
                </a:solidFill>
                <a:effectLst/>
              </a:rPr>
              <a:t>of companies</a:t>
            </a:r>
          </a:p>
          <a:p>
            <a:pPr marL="342900" indent="-342900" algn="l">
              <a:buFont typeface="Arial" panose="020B0604020202020204" pitchFamily="34" charset="0"/>
              <a:buChar char="•"/>
            </a:pPr>
            <a:r>
              <a:rPr lang="en-GB" sz="2300" b="0" i="0" dirty="0">
                <a:solidFill>
                  <a:srgbClr val="090909"/>
                </a:solidFill>
                <a:effectLst/>
              </a:rPr>
              <a:t>Emphasize </a:t>
            </a:r>
            <a:r>
              <a:rPr lang="en-GB" sz="2300" b="1" i="0" dirty="0">
                <a:solidFill>
                  <a:srgbClr val="CC6A62"/>
                </a:solidFill>
                <a:effectLst/>
              </a:rPr>
              <a:t>performance results and improvement</a:t>
            </a:r>
          </a:p>
          <a:p>
            <a:pPr marL="342900" indent="-342900" algn="l">
              <a:buFont typeface="Arial" panose="020B0604020202020204" pitchFamily="34" charset="0"/>
              <a:buChar char="•"/>
            </a:pPr>
            <a:r>
              <a:rPr lang="en-GB" sz="2300" b="1" i="0" dirty="0">
                <a:solidFill>
                  <a:srgbClr val="CC6A62"/>
                </a:solidFill>
                <a:effectLst/>
              </a:rPr>
              <a:t>Increase confidence and satisfaction </a:t>
            </a:r>
            <a:r>
              <a:rPr lang="en-GB" sz="2300" b="0" i="0" dirty="0">
                <a:solidFill>
                  <a:srgbClr val="090909"/>
                </a:solidFill>
                <a:effectLst/>
              </a:rPr>
              <a:t>among company customers and other stakeholders</a:t>
            </a:r>
          </a:p>
          <a:p>
            <a:pPr marL="342900" indent="-342900" algn="l">
              <a:buFont typeface="Arial" panose="020B0604020202020204" pitchFamily="34" charset="0"/>
              <a:buChar char="•"/>
            </a:pPr>
            <a:r>
              <a:rPr lang="en-GB" sz="2300" b="0" i="0" dirty="0">
                <a:solidFill>
                  <a:srgbClr val="090909"/>
                </a:solidFill>
                <a:effectLst/>
              </a:rPr>
              <a:t>Achieves </a:t>
            </a:r>
            <a:r>
              <a:rPr lang="en-GB" sz="2300" b="1" i="0" dirty="0">
                <a:solidFill>
                  <a:srgbClr val="CC6A62"/>
                </a:solidFill>
                <a:effectLst/>
              </a:rPr>
              <a:t>global</a:t>
            </a:r>
            <a:r>
              <a:rPr lang="en-GB" sz="2300" b="0" i="0" dirty="0">
                <a:solidFill>
                  <a:srgbClr val="090909"/>
                </a:solidFill>
                <a:effectLst/>
              </a:rPr>
              <a:t> </a:t>
            </a:r>
            <a:r>
              <a:rPr lang="en-GB" sz="2300" b="1" i="0" dirty="0">
                <a:solidFill>
                  <a:srgbClr val="CC6A62"/>
                </a:solidFill>
                <a:effectLst/>
              </a:rPr>
              <a:t>consistency </a:t>
            </a:r>
            <a:r>
              <a:rPr lang="en-GB" sz="2300" b="0" i="0" dirty="0">
                <a:solidFill>
                  <a:srgbClr val="090909"/>
                </a:solidFill>
                <a:effectLst/>
              </a:rPr>
              <a:t>with existing documents, international treaties and conventions, and existing ISO standards</a:t>
            </a:r>
          </a:p>
          <a:p>
            <a:pPr marL="342900" indent="-342900" algn="l">
              <a:buFont typeface="Arial" panose="020B0604020202020204" pitchFamily="34" charset="0"/>
              <a:buChar char="•"/>
            </a:pPr>
            <a:r>
              <a:rPr lang="en-GB" sz="2300" b="0" i="0" dirty="0">
                <a:solidFill>
                  <a:srgbClr val="090909"/>
                </a:solidFill>
                <a:effectLst/>
              </a:rPr>
              <a:t>Promote </a:t>
            </a:r>
            <a:r>
              <a:rPr lang="en-GB" sz="2300" b="1" i="0" dirty="0">
                <a:solidFill>
                  <a:srgbClr val="CC6A62"/>
                </a:solidFill>
                <a:effectLst/>
              </a:rPr>
              <a:t>common terminology </a:t>
            </a:r>
            <a:r>
              <a:rPr lang="en-GB" sz="2300" b="0" i="0" dirty="0">
                <a:solidFill>
                  <a:srgbClr val="090909"/>
                </a:solidFill>
                <a:effectLst/>
              </a:rPr>
              <a:t>in the CSR and social responsibility field</a:t>
            </a:r>
          </a:p>
          <a:p>
            <a:pPr marL="342900" indent="-342900" algn="l">
              <a:buFont typeface="Arial" panose="020B0604020202020204" pitchFamily="34" charset="0"/>
              <a:buChar char="•"/>
            </a:pPr>
            <a:r>
              <a:rPr lang="en-GB" sz="2300" b="1" i="0" dirty="0">
                <a:solidFill>
                  <a:srgbClr val="CC6A62"/>
                </a:solidFill>
                <a:effectLst/>
              </a:rPr>
              <a:t>Broaden awareness </a:t>
            </a:r>
            <a:r>
              <a:rPr lang="en-GB" sz="2300" b="0" i="0" dirty="0">
                <a:solidFill>
                  <a:srgbClr val="090909"/>
                </a:solidFill>
                <a:effectLst/>
              </a:rPr>
              <a:t>of social responsibility and its potential to be adapted</a:t>
            </a:r>
          </a:p>
        </p:txBody>
      </p:sp>
      <p:sp>
        <p:nvSpPr>
          <p:cNvPr id="7" name="Text Placeholder 6">
            <a:extLst>
              <a:ext uri="{FF2B5EF4-FFF2-40B4-BE49-F238E27FC236}">
                <a16:creationId xmlns:a16="http://schemas.microsoft.com/office/drawing/2014/main" id="{F6032317-59E7-4ABC-5E80-349F220FC49B}"/>
              </a:ext>
            </a:extLst>
          </p:cNvPr>
          <p:cNvSpPr>
            <a:spLocks noGrp="1"/>
          </p:cNvSpPr>
          <p:nvPr>
            <p:ph type="body" sz="quarter" idx="23"/>
          </p:nvPr>
        </p:nvSpPr>
        <p:spPr>
          <a:xfrm>
            <a:off x="581672" y="353395"/>
            <a:ext cx="3187870" cy="5616451"/>
          </a:xfrm>
        </p:spPr>
        <p:txBody>
          <a:bodyPr/>
          <a:lstStyle/>
          <a:p>
            <a:r>
              <a:rPr lang="en-IE" sz="3600" i="0" dirty="0">
                <a:solidFill>
                  <a:schemeClr val="bg1"/>
                </a:solidFill>
                <a:effectLst/>
              </a:rPr>
              <a:t>ISO 26000 Social Responsibility Manages Risk and Impact</a:t>
            </a:r>
          </a:p>
          <a:p>
            <a:endParaRPr lang="en-IE" dirty="0">
              <a:solidFill>
                <a:schemeClr val="bg1"/>
              </a:solidFill>
            </a:endParaRPr>
          </a:p>
        </p:txBody>
      </p:sp>
      <p:sp>
        <p:nvSpPr>
          <p:cNvPr id="9" name="TextBox 8">
            <a:extLst>
              <a:ext uri="{FF2B5EF4-FFF2-40B4-BE49-F238E27FC236}">
                <a16:creationId xmlns:a16="http://schemas.microsoft.com/office/drawing/2014/main" id="{BCC3A3D3-701E-837F-0C3D-81D74121CB8C}"/>
              </a:ext>
            </a:extLst>
          </p:cNvPr>
          <p:cNvSpPr txBox="1"/>
          <p:nvPr/>
        </p:nvSpPr>
        <p:spPr>
          <a:xfrm>
            <a:off x="487953" y="6268609"/>
            <a:ext cx="3314502" cy="369332"/>
          </a:xfrm>
          <a:prstGeom prst="rect">
            <a:avLst/>
          </a:prstGeom>
          <a:noFill/>
        </p:spPr>
        <p:txBody>
          <a:bodyPr wrap="square" rtlCol="0">
            <a:spAutoFit/>
          </a:bodyPr>
          <a:lstStyle/>
          <a:p>
            <a:r>
              <a:rPr lang="en-IE" dirty="0">
                <a:hlinkClick r:id="rId2"/>
              </a:rPr>
              <a:t>Source ISO Social Responsibility</a:t>
            </a:r>
            <a:endParaRPr lang="en-IE" dirty="0"/>
          </a:p>
        </p:txBody>
      </p:sp>
      <p:grpSp>
        <p:nvGrpSpPr>
          <p:cNvPr id="2" name="Graphic 4">
            <a:extLst>
              <a:ext uri="{FF2B5EF4-FFF2-40B4-BE49-F238E27FC236}">
                <a16:creationId xmlns:a16="http://schemas.microsoft.com/office/drawing/2014/main" id="{7A072CE4-13CE-8BB0-7750-FA5548DA5909}"/>
              </a:ext>
            </a:extLst>
          </p:cNvPr>
          <p:cNvGrpSpPr/>
          <p:nvPr/>
        </p:nvGrpSpPr>
        <p:grpSpPr>
          <a:xfrm>
            <a:off x="1526318" y="4549711"/>
            <a:ext cx="1280054" cy="1476817"/>
            <a:chOff x="8370738" y="2267338"/>
            <a:chExt cx="802510" cy="1209126"/>
          </a:xfrm>
        </p:grpSpPr>
        <p:sp>
          <p:nvSpPr>
            <p:cNvPr id="3" name="Freeform 7">
              <a:extLst>
                <a:ext uri="{FF2B5EF4-FFF2-40B4-BE49-F238E27FC236}">
                  <a16:creationId xmlns:a16="http://schemas.microsoft.com/office/drawing/2014/main" id="{EC989B84-0A0F-9D14-4F7A-D0D408755637}"/>
                </a:ext>
              </a:extLst>
            </p:cNvPr>
            <p:cNvSpPr/>
            <p:nvPr/>
          </p:nvSpPr>
          <p:spPr>
            <a:xfrm>
              <a:off x="8647736" y="2362179"/>
              <a:ext cx="254328" cy="242957"/>
            </a:xfrm>
            <a:custGeom>
              <a:avLst/>
              <a:gdLst>
                <a:gd name="connsiteX0" fmla="*/ 12 w 254328"/>
                <a:gd name="connsiteY0" fmla="*/ 125751 h 242957"/>
                <a:gd name="connsiteX1" fmla="*/ 121931 w 254328"/>
                <a:gd name="connsiteY1" fmla="*/ 21 h 242957"/>
                <a:gd name="connsiteX2" fmla="*/ 254329 w 254328"/>
                <a:gd name="connsiteY2" fmla="*/ 113368 h 242957"/>
                <a:gd name="connsiteX3" fmla="*/ 123837 w 254328"/>
                <a:gd name="connsiteY3" fmla="*/ 242908 h 242957"/>
                <a:gd name="connsiteX4" fmla="*/ 12 w 254328"/>
                <a:gd name="connsiteY4" fmla="*/ 125751 h 24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28" h="242957">
                  <a:moveTo>
                    <a:pt x="12" y="125751"/>
                  </a:moveTo>
                  <a:cubicBezTo>
                    <a:pt x="-941" y="67649"/>
                    <a:pt x="57162" y="974"/>
                    <a:pt x="121931" y="21"/>
                  </a:cubicBezTo>
                  <a:cubicBezTo>
                    <a:pt x="179081" y="-932"/>
                    <a:pt x="251471" y="30501"/>
                    <a:pt x="254329" y="113368"/>
                  </a:cubicBezTo>
                  <a:cubicBezTo>
                    <a:pt x="254329" y="202903"/>
                    <a:pt x="185749" y="241003"/>
                    <a:pt x="123837" y="242908"/>
                  </a:cubicBezTo>
                  <a:cubicBezTo>
                    <a:pt x="60971" y="244813"/>
                    <a:pt x="964" y="190521"/>
                    <a:pt x="12" y="125751"/>
                  </a:cubicBezTo>
                  <a:close/>
                </a:path>
              </a:pathLst>
            </a:custGeom>
            <a:solidFill>
              <a:srgbClr val="FFFFFF"/>
            </a:solidFill>
            <a:ln w="9525" cap="flat">
              <a:noFill/>
              <a:prstDash val="solid"/>
              <a:miter/>
            </a:ln>
          </p:spPr>
          <p:txBody>
            <a:bodyPr rtlCol="0" anchor="ctr"/>
            <a:lstStyle/>
            <a:p>
              <a:endParaRPr lang="en-US"/>
            </a:p>
          </p:txBody>
        </p:sp>
        <p:sp>
          <p:nvSpPr>
            <p:cNvPr id="4" name="Freeform 8">
              <a:extLst>
                <a:ext uri="{FF2B5EF4-FFF2-40B4-BE49-F238E27FC236}">
                  <a16:creationId xmlns:a16="http://schemas.microsoft.com/office/drawing/2014/main" id="{69EF508B-80A6-D044-7128-5821F9BE369A}"/>
                </a:ext>
              </a:extLst>
            </p:cNvPr>
            <p:cNvSpPr/>
            <p:nvPr/>
          </p:nvSpPr>
          <p:spPr>
            <a:xfrm>
              <a:off x="8428459" y="2283690"/>
              <a:ext cx="654380" cy="1173691"/>
            </a:xfrm>
            <a:custGeom>
              <a:avLst/>
              <a:gdLst>
                <a:gd name="connsiteX0" fmla="*/ 26883 w 654380"/>
                <a:gd name="connsiteY0" fmla="*/ 42314 h 1173691"/>
                <a:gd name="connsiteX1" fmla="*/ 75460 w 654380"/>
                <a:gd name="connsiteY1" fmla="*/ 404 h 1173691"/>
                <a:gd name="connsiteX2" fmla="*/ 120228 w 654380"/>
                <a:gd name="connsiteY2" fmla="*/ 38504 h 1173691"/>
                <a:gd name="connsiteX3" fmla="*/ 110703 w 654380"/>
                <a:gd name="connsiteY3" fmla="*/ 128992 h 1173691"/>
                <a:gd name="connsiteX4" fmla="*/ 189760 w 654380"/>
                <a:gd name="connsiteY4" fmla="*/ 249959 h 1173691"/>
                <a:gd name="connsiteX5" fmla="*/ 356447 w 654380"/>
                <a:gd name="connsiteY5" fmla="*/ 347114 h 1173691"/>
                <a:gd name="connsiteX6" fmla="*/ 510753 w 654380"/>
                <a:gd name="connsiteY6" fmla="*/ 436649 h 1173691"/>
                <a:gd name="connsiteX7" fmla="*/ 556472 w 654380"/>
                <a:gd name="connsiteY7" fmla="*/ 474749 h 1173691"/>
                <a:gd name="connsiteX8" fmla="*/ 651722 w 654380"/>
                <a:gd name="connsiteY8" fmla="*/ 680490 h 1173691"/>
                <a:gd name="connsiteX9" fmla="*/ 595525 w 654380"/>
                <a:gd name="connsiteY9" fmla="*/ 742402 h 1173691"/>
                <a:gd name="connsiteX10" fmla="*/ 550758 w 654380"/>
                <a:gd name="connsiteY10" fmla="*/ 706207 h 1173691"/>
                <a:gd name="connsiteX11" fmla="*/ 496465 w 654380"/>
                <a:gd name="connsiteY11" fmla="*/ 572857 h 1173691"/>
                <a:gd name="connsiteX12" fmla="*/ 438363 w 654380"/>
                <a:gd name="connsiteY12" fmla="*/ 544282 h 1173691"/>
                <a:gd name="connsiteX13" fmla="*/ 405978 w 654380"/>
                <a:gd name="connsiteY13" fmla="*/ 590954 h 1173691"/>
                <a:gd name="connsiteX14" fmla="*/ 409788 w 654380"/>
                <a:gd name="connsiteY14" fmla="*/ 694777 h 1173691"/>
                <a:gd name="connsiteX15" fmla="*/ 463128 w 654380"/>
                <a:gd name="connsiteY15" fmla="*/ 910994 h 1173691"/>
                <a:gd name="connsiteX16" fmla="*/ 557425 w 654380"/>
                <a:gd name="connsiteY16" fmla="*/ 1050059 h 1173691"/>
                <a:gd name="connsiteX17" fmla="*/ 537422 w 654380"/>
                <a:gd name="connsiteY17" fmla="*/ 1098637 h 1173691"/>
                <a:gd name="connsiteX18" fmla="*/ 485035 w 654380"/>
                <a:gd name="connsiteY18" fmla="*/ 1093875 h 1173691"/>
                <a:gd name="connsiteX19" fmla="*/ 329778 w 654380"/>
                <a:gd name="connsiteY19" fmla="*/ 917662 h 1173691"/>
                <a:gd name="connsiteX20" fmla="*/ 303108 w 654380"/>
                <a:gd name="connsiteY20" fmla="*/ 809077 h 1173691"/>
                <a:gd name="connsiteX21" fmla="*/ 277390 w 654380"/>
                <a:gd name="connsiteY21" fmla="*/ 781454 h 1173691"/>
                <a:gd name="connsiteX22" fmla="*/ 250720 w 654380"/>
                <a:gd name="connsiteY22" fmla="*/ 807172 h 1173691"/>
                <a:gd name="connsiteX23" fmla="*/ 232622 w 654380"/>
                <a:gd name="connsiteY23" fmla="*/ 895754 h 1173691"/>
                <a:gd name="connsiteX24" fmla="*/ 241195 w 654380"/>
                <a:gd name="connsiteY24" fmla="*/ 1063394 h 1173691"/>
                <a:gd name="connsiteX25" fmla="*/ 241195 w 654380"/>
                <a:gd name="connsiteY25" fmla="*/ 1127212 h 1173691"/>
                <a:gd name="connsiteX26" fmla="*/ 195475 w 654380"/>
                <a:gd name="connsiteY26" fmla="*/ 1172932 h 1173691"/>
                <a:gd name="connsiteX27" fmla="*/ 143088 w 654380"/>
                <a:gd name="connsiteY27" fmla="*/ 1140547 h 1173691"/>
                <a:gd name="connsiteX28" fmla="*/ 120228 w 654380"/>
                <a:gd name="connsiteY28" fmla="*/ 890992 h 1173691"/>
                <a:gd name="connsiteX29" fmla="*/ 141183 w 654380"/>
                <a:gd name="connsiteY29" fmla="*/ 601432 h 1173691"/>
                <a:gd name="connsiteX30" fmla="*/ 114513 w 654380"/>
                <a:gd name="connsiteY30" fmla="*/ 412837 h 1173691"/>
                <a:gd name="connsiteX31" fmla="*/ 30692 w 654380"/>
                <a:gd name="connsiteY31" fmla="*/ 278534 h 1173691"/>
                <a:gd name="connsiteX32" fmla="*/ 2117 w 654380"/>
                <a:gd name="connsiteY32" fmla="*/ 167092 h 1173691"/>
                <a:gd name="connsiteX33" fmla="*/ 26883 w 654380"/>
                <a:gd name="connsiteY33" fmla="*/ 42314 h 117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4380" h="1173691">
                  <a:moveTo>
                    <a:pt x="26883" y="42314"/>
                  </a:moveTo>
                  <a:cubicBezTo>
                    <a:pt x="30692" y="20407"/>
                    <a:pt x="48790" y="-3406"/>
                    <a:pt x="75460" y="404"/>
                  </a:cubicBezTo>
                  <a:cubicBezTo>
                    <a:pt x="100225" y="4214"/>
                    <a:pt x="119275" y="11834"/>
                    <a:pt x="120228" y="38504"/>
                  </a:cubicBezTo>
                  <a:cubicBezTo>
                    <a:pt x="120228" y="53744"/>
                    <a:pt x="115465" y="114704"/>
                    <a:pt x="110703" y="128992"/>
                  </a:cubicBezTo>
                  <a:cubicBezTo>
                    <a:pt x="101178" y="198524"/>
                    <a:pt x="137372" y="214717"/>
                    <a:pt x="189760" y="249959"/>
                  </a:cubicBezTo>
                  <a:cubicBezTo>
                    <a:pt x="229765" y="277582"/>
                    <a:pt x="243100" y="342352"/>
                    <a:pt x="356447" y="347114"/>
                  </a:cubicBezTo>
                  <a:cubicBezTo>
                    <a:pt x="356447" y="347114"/>
                    <a:pt x="434553" y="400454"/>
                    <a:pt x="510753" y="436649"/>
                  </a:cubicBezTo>
                  <a:cubicBezTo>
                    <a:pt x="528850" y="445222"/>
                    <a:pt x="545995" y="457604"/>
                    <a:pt x="556472" y="474749"/>
                  </a:cubicBezTo>
                  <a:cubicBezTo>
                    <a:pt x="596478" y="539519"/>
                    <a:pt x="630767" y="607147"/>
                    <a:pt x="651722" y="680490"/>
                  </a:cubicBezTo>
                  <a:cubicBezTo>
                    <a:pt x="663153" y="720494"/>
                    <a:pt x="636483" y="749069"/>
                    <a:pt x="595525" y="742402"/>
                  </a:cubicBezTo>
                  <a:cubicBezTo>
                    <a:pt x="574570" y="738592"/>
                    <a:pt x="559330" y="726209"/>
                    <a:pt x="550758" y="706207"/>
                  </a:cubicBezTo>
                  <a:cubicBezTo>
                    <a:pt x="532660" y="661440"/>
                    <a:pt x="514563" y="617624"/>
                    <a:pt x="496465" y="572857"/>
                  </a:cubicBezTo>
                  <a:cubicBezTo>
                    <a:pt x="485988" y="546187"/>
                    <a:pt x="461222" y="540472"/>
                    <a:pt x="438363" y="544282"/>
                  </a:cubicBezTo>
                  <a:cubicBezTo>
                    <a:pt x="414550" y="547139"/>
                    <a:pt x="404072" y="567142"/>
                    <a:pt x="405978" y="590954"/>
                  </a:cubicBezTo>
                  <a:cubicBezTo>
                    <a:pt x="407883" y="625244"/>
                    <a:pt x="404072" y="660487"/>
                    <a:pt x="409788" y="694777"/>
                  </a:cubicBezTo>
                  <a:cubicBezTo>
                    <a:pt x="422170" y="770977"/>
                    <a:pt x="412645" y="845272"/>
                    <a:pt x="463128" y="910994"/>
                  </a:cubicBezTo>
                  <a:cubicBezTo>
                    <a:pt x="481225" y="933854"/>
                    <a:pt x="553615" y="1027199"/>
                    <a:pt x="557425" y="1050059"/>
                  </a:cubicBezTo>
                  <a:cubicBezTo>
                    <a:pt x="561235" y="1073872"/>
                    <a:pt x="554567" y="1083397"/>
                    <a:pt x="537422" y="1098637"/>
                  </a:cubicBezTo>
                  <a:cubicBezTo>
                    <a:pt x="521230" y="1112925"/>
                    <a:pt x="499322" y="1103400"/>
                    <a:pt x="485035" y="1093875"/>
                  </a:cubicBezTo>
                  <a:cubicBezTo>
                    <a:pt x="402167" y="1038629"/>
                    <a:pt x="345970" y="967192"/>
                    <a:pt x="329778" y="917662"/>
                  </a:cubicBezTo>
                  <a:cubicBezTo>
                    <a:pt x="325967" y="895754"/>
                    <a:pt x="307870" y="830984"/>
                    <a:pt x="303108" y="809077"/>
                  </a:cubicBezTo>
                  <a:cubicBezTo>
                    <a:pt x="300250" y="795742"/>
                    <a:pt x="292630" y="782407"/>
                    <a:pt x="277390" y="781454"/>
                  </a:cubicBezTo>
                  <a:cubicBezTo>
                    <a:pt x="261197" y="780502"/>
                    <a:pt x="255483" y="793837"/>
                    <a:pt x="250720" y="807172"/>
                  </a:cubicBezTo>
                  <a:cubicBezTo>
                    <a:pt x="241195" y="835747"/>
                    <a:pt x="234528" y="865274"/>
                    <a:pt x="232622" y="895754"/>
                  </a:cubicBezTo>
                  <a:cubicBezTo>
                    <a:pt x="228813" y="951952"/>
                    <a:pt x="241195" y="1007197"/>
                    <a:pt x="241195" y="1063394"/>
                  </a:cubicBezTo>
                  <a:cubicBezTo>
                    <a:pt x="241195" y="1084350"/>
                    <a:pt x="242147" y="1106257"/>
                    <a:pt x="241195" y="1127212"/>
                  </a:cubicBezTo>
                  <a:cubicBezTo>
                    <a:pt x="239290" y="1155787"/>
                    <a:pt x="218335" y="1169122"/>
                    <a:pt x="195475" y="1172932"/>
                  </a:cubicBezTo>
                  <a:cubicBezTo>
                    <a:pt x="172615" y="1176742"/>
                    <a:pt x="151660" y="1166265"/>
                    <a:pt x="143088" y="1140547"/>
                  </a:cubicBezTo>
                  <a:cubicBezTo>
                    <a:pt x="122133" y="1073872"/>
                    <a:pt x="111655" y="961477"/>
                    <a:pt x="120228" y="890992"/>
                  </a:cubicBezTo>
                  <a:cubicBezTo>
                    <a:pt x="134515" y="780502"/>
                    <a:pt x="144040" y="660487"/>
                    <a:pt x="141183" y="601432"/>
                  </a:cubicBezTo>
                  <a:cubicBezTo>
                    <a:pt x="136420" y="550949"/>
                    <a:pt x="135467" y="462367"/>
                    <a:pt x="114513" y="412837"/>
                  </a:cubicBezTo>
                  <a:cubicBezTo>
                    <a:pt x="88795" y="351877"/>
                    <a:pt x="62125" y="336637"/>
                    <a:pt x="30692" y="278534"/>
                  </a:cubicBezTo>
                  <a:cubicBezTo>
                    <a:pt x="12595" y="246149"/>
                    <a:pt x="-6455" y="207097"/>
                    <a:pt x="2117" y="167092"/>
                  </a:cubicBezTo>
                  <a:cubicBezTo>
                    <a:pt x="13547" y="124229"/>
                    <a:pt x="18310" y="86129"/>
                    <a:pt x="26883" y="42314"/>
                  </a:cubicBezTo>
                  <a:close/>
                </a:path>
              </a:pathLst>
            </a:custGeom>
            <a:solidFill>
              <a:srgbClr val="FFFFFF"/>
            </a:solidFill>
            <a:ln w="9525" cap="flat">
              <a:noFill/>
              <a:prstDash val="solid"/>
              <a:miter/>
            </a:ln>
          </p:spPr>
          <p:txBody>
            <a:bodyPr rtlCol="0" anchor="ctr"/>
            <a:lstStyle/>
            <a:p>
              <a:endParaRPr lang="en-US"/>
            </a:p>
          </p:txBody>
        </p:sp>
        <p:sp>
          <p:nvSpPr>
            <p:cNvPr id="6" name="Freeform 9">
              <a:extLst>
                <a:ext uri="{FF2B5EF4-FFF2-40B4-BE49-F238E27FC236}">
                  <a16:creationId xmlns:a16="http://schemas.microsoft.com/office/drawing/2014/main" id="{03C29EC8-5751-1391-100B-93060AE282A2}"/>
                </a:ext>
              </a:extLst>
            </p:cNvPr>
            <p:cNvSpPr/>
            <p:nvPr/>
          </p:nvSpPr>
          <p:spPr>
            <a:xfrm>
              <a:off x="8412483" y="2267338"/>
              <a:ext cx="695920" cy="1209126"/>
            </a:xfrm>
            <a:custGeom>
              <a:avLst/>
              <a:gdLst>
                <a:gd name="connsiteX0" fmla="*/ 23809 w 695920"/>
                <a:gd name="connsiteY0" fmla="*/ 291077 h 1209126"/>
                <a:gd name="connsiteX1" fmla="*/ 110487 w 695920"/>
                <a:gd name="connsiteY1" fmla="*/ 426332 h 1209126"/>
                <a:gd name="connsiteX2" fmla="*/ 135252 w 695920"/>
                <a:gd name="connsiteY2" fmla="*/ 731131 h 1209126"/>
                <a:gd name="connsiteX3" fmla="*/ 115249 w 695920"/>
                <a:gd name="connsiteY3" fmla="*/ 975924 h 1209126"/>
                <a:gd name="connsiteX4" fmla="*/ 133347 w 695920"/>
                <a:gd name="connsiteY4" fmla="*/ 1138802 h 1209126"/>
                <a:gd name="connsiteX5" fmla="*/ 245742 w 695920"/>
                <a:gd name="connsiteY5" fmla="*/ 1197857 h 1209126"/>
                <a:gd name="connsiteX6" fmla="*/ 323847 w 695920"/>
                <a:gd name="connsiteY6" fmla="*/ 1203572 h 1209126"/>
                <a:gd name="connsiteX7" fmla="*/ 381949 w 695920"/>
                <a:gd name="connsiteY7" fmla="*/ 1198809 h 1209126"/>
                <a:gd name="connsiteX8" fmla="*/ 287652 w 695920"/>
                <a:gd name="connsiteY8" fmla="*/ 1185474 h 1209126"/>
                <a:gd name="connsiteX9" fmla="*/ 273364 w 695920"/>
                <a:gd name="connsiteY9" fmla="*/ 1170234 h 1209126"/>
                <a:gd name="connsiteX10" fmla="*/ 268602 w 695920"/>
                <a:gd name="connsiteY10" fmla="*/ 966399 h 1209126"/>
                <a:gd name="connsiteX11" fmla="*/ 281937 w 695920"/>
                <a:gd name="connsiteY11" fmla="*/ 843527 h 1209126"/>
                <a:gd name="connsiteX12" fmla="*/ 293367 w 695920"/>
                <a:gd name="connsiteY12" fmla="*/ 828287 h 1209126"/>
                <a:gd name="connsiteX13" fmla="*/ 308607 w 695920"/>
                <a:gd name="connsiteY13" fmla="*/ 851147 h 1209126"/>
                <a:gd name="connsiteX14" fmla="*/ 333372 w 695920"/>
                <a:gd name="connsiteY14" fmla="*/ 955922 h 1209126"/>
                <a:gd name="connsiteX15" fmla="*/ 492439 w 695920"/>
                <a:gd name="connsiteY15" fmla="*/ 1133087 h 1209126"/>
                <a:gd name="connsiteX16" fmla="*/ 569592 w 695920"/>
                <a:gd name="connsiteY16" fmla="*/ 1135944 h 1209126"/>
                <a:gd name="connsiteX17" fmla="*/ 594357 w 695920"/>
                <a:gd name="connsiteY17" fmla="*/ 1061649 h 1209126"/>
                <a:gd name="connsiteX18" fmla="*/ 497202 w 695920"/>
                <a:gd name="connsiteY18" fmla="*/ 915917 h 1209126"/>
                <a:gd name="connsiteX19" fmla="*/ 446719 w 695920"/>
                <a:gd name="connsiteY19" fmla="*/ 711129 h 1209126"/>
                <a:gd name="connsiteX20" fmla="*/ 441004 w 695920"/>
                <a:gd name="connsiteY20" fmla="*/ 617784 h 1209126"/>
                <a:gd name="connsiteX21" fmla="*/ 461007 w 695920"/>
                <a:gd name="connsiteY21" fmla="*/ 584447 h 1209126"/>
                <a:gd name="connsiteX22" fmla="*/ 499107 w 695920"/>
                <a:gd name="connsiteY22" fmla="*/ 602544 h 1209126"/>
                <a:gd name="connsiteX23" fmla="*/ 537207 w 695920"/>
                <a:gd name="connsiteY23" fmla="*/ 695889 h 1209126"/>
                <a:gd name="connsiteX24" fmla="*/ 567687 w 695920"/>
                <a:gd name="connsiteY24" fmla="*/ 757802 h 1209126"/>
                <a:gd name="connsiteX25" fmla="*/ 669604 w 695920"/>
                <a:gd name="connsiteY25" fmla="*/ 773042 h 1209126"/>
                <a:gd name="connsiteX26" fmla="*/ 694369 w 695920"/>
                <a:gd name="connsiteY26" fmla="*/ 713987 h 1209126"/>
                <a:gd name="connsiteX27" fmla="*/ 589594 w 695920"/>
                <a:gd name="connsiteY27" fmla="*/ 482529 h 1209126"/>
                <a:gd name="connsiteX28" fmla="*/ 481962 w 695920"/>
                <a:gd name="connsiteY28" fmla="*/ 411092 h 1209126"/>
                <a:gd name="connsiteX29" fmla="*/ 390522 w 695920"/>
                <a:gd name="connsiteY29" fmla="*/ 354894 h 1209126"/>
                <a:gd name="connsiteX30" fmla="*/ 495297 w 695920"/>
                <a:gd name="connsiteY30" fmla="*/ 148202 h 1209126"/>
                <a:gd name="connsiteX31" fmla="*/ 326704 w 695920"/>
                <a:gd name="connsiteY31" fmla="*/ 79622 h 1209126"/>
                <a:gd name="connsiteX32" fmla="*/ 221929 w 695920"/>
                <a:gd name="connsiteY32" fmla="*/ 256787 h 1209126"/>
                <a:gd name="connsiteX33" fmla="*/ 145729 w 695920"/>
                <a:gd name="connsiteY33" fmla="*/ 194874 h 1209126"/>
                <a:gd name="connsiteX34" fmla="*/ 159064 w 695920"/>
                <a:gd name="connsiteY34" fmla="*/ 70097 h 1209126"/>
                <a:gd name="connsiteX35" fmla="*/ 99057 w 695920"/>
                <a:gd name="connsiteY35" fmla="*/ 564 h 1209126"/>
                <a:gd name="connsiteX36" fmla="*/ 28572 w 695920"/>
                <a:gd name="connsiteY36" fmla="*/ 53904 h 1209126"/>
                <a:gd name="connsiteX37" fmla="*/ 2854 w 695920"/>
                <a:gd name="connsiteY37" fmla="*/ 191064 h 1209126"/>
                <a:gd name="connsiteX38" fmla="*/ 23809 w 695920"/>
                <a:gd name="connsiteY38" fmla="*/ 291077 h 1209126"/>
                <a:gd name="connsiteX39" fmla="*/ 359089 w 695920"/>
                <a:gd name="connsiteY39" fmla="*/ 337749 h 1209126"/>
                <a:gd name="connsiteX40" fmla="*/ 235264 w 695920"/>
                <a:gd name="connsiteY40" fmla="*/ 220592 h 1209126"/>
                <a:gd name="connsiteX41" fmla="*/ 357184 w 695920"/>
                <a:gd name="connsiteY41" fmla="*/ 94862 h 1209126"/>
                <a:gd name="connsiteX42" fmla="*/ 489582 w 695920"/>
                <a:gd name="connsiteY42" fmla="*/ 208209 h 1209126"/>
                <a:gd name="connsiteX43" fmla="*/ 359089 w 695920"/>
                <a:gd name="connsiteY43" fmla="*/ 337749 h 1209126"/>
                <a:gd name="connsiteX44" fmla="*/ 19999 w 695920"/>
                <a:gd name="connsiteY44" fmla="*/ 184397 h 1209126"/>
                <a:gd name="connsiteX45" fmla="*/ 42859 w 695920"/>
                <a:gd name="connsiteY45" fmla="*/ 59619 h 1209126"/>
                <a:gd name="connsiteX46" fmla="*/ 91437 w 695920"/>
                <a:gd name="connsiteY46" fmla="*/ 17709 h 1209126"/>
                <a:gd name="connsiteX47" fmla="*/ 136204 w 695920"/>
                <a:gd name="connsiteY47" fmla="*/ 55809 h 1209126"/>
                <a:gd name="connsiteX48" fmla="*/ 126679 w 695920"/>
                <a:gd name="connsiteY48" fmla="*/ 146297 h 1209126"/>
                <a:gd name="connsiteX49" fmla="*/ 205737 w 695920"/>
                <a:gd name="connsiteY49" fmla="*/ 267264 h 1209126"/>
                <a:gd name="connsiteX50" fmla="*/ 372424 w 695920"/>
                <a:gd name="connsiteY50" fmla="*/ 364419 h 1209126"/>
                <a:gd name="connsiteX51" fmla="*/ 526729 w 695920"/>
                <a:gd name="connsiteY51" fmla="*/ 453954 h 1209126"/>
                <a:gd name="connsiteX52" fmla="*/ 572449 w 695920"/>
                <a:gd name="connsiteY52" fmla="*/ 492054 h 1209126"/>
                <a:gd name="connsiteX53" fmla="*/ 667699 w 695920"/>
                <a:gd name="connsiteY53" fmla="*/ 697794 h 1209126"/>
                <a:gd name="connsiteX54" fmla="*/ 611502 w 695920"/>
                <a:gd name="connsiteY54" fmla="*/ 759706 h 1209126"/>
                <a:gd name="connsiteX55" fmla="*/ 566734 w 695920"/>
                <a:gd name="connsiteY55" fmla="*/ 723512 h 1209126"/>
                <a:gd name="connsiteX56" fmla="*/ 512442 w 695920"/>
                <a:gd name="connsiteY56" fmla="*/ 590162 h 1209126"/>
                <a:gd name="connsiteX57" fmla="*/ 454339 w 695920"/>
                <a:gd name="connsiteY57" fmla="*/ 561587 h 1209126"/>
                <a:gd name="connsiteX58" fmla="*/ 421954 w 695920"/>
                <a:gd name="connsiteY58" fmla="*/ 608259 h 1209126"/>
                <a:gd name="connsiteX59" fmla="*/ 425764 w 695920"/>
                <a:gd name="connsiteY59" fmla="*/ 712081 h 1209126"/>
                <a:gd name="connsiteX60" fmla="*/ 479104 w 695920"/>
                <a:gd name="connsiteY60" fmla="*/ 928299 h 1209126"/>
                <a:gd name="connsiteX61" fmla="*/ 573402 w 695920"/>
                <a:gd name="connsiteY61" fmla="*/ 1067364 h 1209126"/>
                <a:gd name="connsiteX62" fmla="*/ 553399 w 695920"/>
                <a:gd name="connsiteY62" fmla="*/ 1115942 h 1209126"/>
                <a:gd name="connsiteX63" fmla="*/ 501012 w 695920"/>
                <a:gd name="connsiteY63" fmla="*/ 1111179 h 1209126"/>
                <a:gd name="connsiteX64" fmla="*/ 345754 w 695920"/>
                <a:gd name="connsiteY64" fmla="*/ 934967 h 1209126"/>
                <a:gd name="connsiteX65" fmla="*/ 319084 w 695920"/>
                <a:gd name="connsiteY65" fmla="*/ 826381 h 1209126"/>
                <a:gd name="connsiteX66" fmla="*/ 293367 w 695920"/>
                <a:gd name="connsiteY66" fmla="*/ 798759 h 1209126"/>
                <a:gd name="connsiteX67" fmla="*/ 266697 w 695920"/>
                <a:gd name="connsiteY67" fmla="*/ 824477 h 1209126"/>
                <a:gd name="connsiteX68" fmla="*/ 248599 w 695920"/>
                <a:gd name="connsiteY68" fmla="*/ 913059 h 1209126"/>
                <a:gd name="connsiteX69" fmla="*/ 257172 w 695920"/>
                <a:gd name="connsiteY69" fmla="*/ 1080699 h 1209126"/>
                <a:gd name="connsiteX70" fmla="*/ 257172 w 695920"/>
                <a:gd name="connsiteY70" fmla="*/ 1144517 h 1209126"/>
                <a:gd name="connsiteX71" fmla="*/ 211452 w 695920"/>
                <a:gd name="connsiteY71" fmla="*/ 1190237 h 1209126"/>
                <a:gd name="connsiteX72" fmla="*/ 159064 w 695920"/>
                <a:gd name="connsiteY72" fmla="*/ 1157852 h 1209126"/>
                <a:gd name="connsiteX73" fmla="*/ 136204 w 695920"/>
                <a:gd name="connsiteY73" fmla="*/ 908297 h 1209126"/>
                <a:gd name="connsiteX74" fmla="*/ 157159 w 695920"/>
                <a:gd name="connsiteY74" fmla="*/ 618737 h 1209126"/>
                <a:gd name="connsiteX75" fmla="*/ 130489 w 695920"/>
                <a:gd name="connsiteY75" fmla="*/ 430142 h 1209126"/>
                <a:gd name="connsiteX76" fmla="*/ 46669 w 695920"/>
                <a:gd name="connsiteY76" fmla="*/ 295839 h 1209126"/>
                <a:gd name="connsiteX77" fmla="*/ 19999 w 695920"/>
                <a:gd name="connsiteY77" fmla="*/ 184397 h 120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95920" h="1209126">
                  <a:moveTo>
                    <a:pt x="23809" y="291077"/>
                  </a:moveTo>
                  <a:cubicBezTo>
                    <a:pt x="58099" y="354894"/>
                    <a:pt x="95247" y="391089"/>
                    <a:pt x="110487" y="426332"/>
                  </a:cubicBezTo>
                  <a:cubicBezTo>
                    <a:pt x="145729" y="522534"/>
                    <a:pt x="137157" y="630167"/>
                    <a:pt x="135252" y="731131"/>
                  </a:cubicBezTo>
                  <a:cubicBezTo>
                    <a:pt x="133347" y="802569"/>
                    <a:pt x="116202" y="903534"/>
                    <a:pt x="115249" y="975924"/>
                  </a:cubicBezTo>
                  <a:cubicBezTo>
                    <a:pt x="114297" y="1031169"/>
                    <a:pt x="120964" y="1085462"/>
                    <a:pt x="133347" y="1138802"/>
                  </a:cubicBezTo>
                  <a:cubicBezTo>
                    <a:pt x="146682" y="1193094"/>
                    <a:pt x="180019" y="1228337"/>
                    <a:pt x="245742" y="1197857"/>
                  </a:cubicBezTo>
                  <a:cubicBezTo>
                    <a:pt x="272412" y="1187379"/>
                    <a:pt x="298129" y="1199762"/>
                    <a:pt x="323847" y="1203572"/>
                  </a:cubicBezTo>
                  <a:cubicBezTo>
                    <a:pt x="343849" y="1206429"/>
                    <a:pt x="362899" y="1215954"/>
                    <a:pt x="381949" y="1198809"/>
                  </a:cubicBezTo>
                  <a:cubicBezTo>
                    <a:pt x="351469" y="1189284"/>
                    <a:pt x="318132" y="1195952"/>
                    <a:pt x="287652" y="1185474"/>
                  </a:cubicBezTo>
                  <a:cubicBezTo>
                    <a:pt x="280032" y="1182617"/>
                    <a:pt x="270507" y="1186427"/>
                    <a:pt x="273364" y="1170234"/>
                  </a:cubicBezTo>
                  <a:cubicBezTo>
                    <a:pt x="285747" y="1102607"/>
                    <a:pt x="271459" y="1034027"/>
                    <a:pt x="268602" y="966399"/>
                  </a:cubicBezTo>
                  <a:cubicBezTo>
                    <a:pt x="267649" y="924489"/>
                    <a:pt x="269554" y="883531"/>
                    <a:pt x="281937" y="843527"/>
                  </a:cubicBezTo>
                  <a:cubicBezTo>
                    <a:pt x="283842" y="835906"/>
                    <a:pt x="283842" y="828287"/>
                    <a:pt x="293367" y="828287"/>
                  </a:cubicBezTo>
                  <a:cubicBezTo>
                    <a:pt x="302892" y="828287"/>
                    <a:pt x="306702" y="841622"/>
                    <a:pt x="308607" y="851147"/>
                  </a:cubicBezTo>
                  <a:cubicBezTo>
                    <a:pt x="311464" y="864481"/>
                    <a:pt x="331467" y="942587"/>
                    <a:pt x="333372" y="955922"/>
                  </a:cubicBezTo>
                  <a:cubicBezTo>
                    <a:pt x="340039" y="994974"/>
                    <a:pt x="409572" y="1067364"/>
                    <a:pt x="492439" y="1133087"/>
                  </a:cubicBezTo>
                  <a:cubicBezTo>
                    <a:pt x="512442" y="1149279"/>
                    <a:pt x="545779" y="1154994"/>
                    <a:pt x="569592" y="1135944"/>
                  </a:cubicBezTo>
                  <a:cubicBezTo>
                    <a:pt x="593404" y="1116894"/>
                    <a:pt x="600072" y="1094034"/>
                    <a:pt x="594357" y="1061649"/>
                  </a:cubicBezTo>
                  <a:cubicBezTo>
                    <a:pt x="589594" y="1036884"/>
                    <a:pt x="518157" y="943539"/>
                    <a:pt x="497202" y="915917"/>
                  </a:cubicBezTo>
                  <a:cubicBezTo>
                    <a:pt x="451482" y="854956"/>
                    <a:pt x="456244" y="780662"/>
                    <a:pt x="446719" y="711129"/>
                  </a:cubicBezTo>
                  <a:cubicBezTo>
                    <a:pt x="441957" y="680649"/>
                    <a:pt x="443862" y="648264"/>
                    <a:pt x="441004" y="617784"/>
                  </a:cubicBezTo>
                  <a:cubicBezTo>
                    <a:pt x="439099" y="600639"/>
                    <a:pt x="444814" y="589209"/>
                    <a:pt x="461007" y="584447"/>
                  </a:cubicBezTo>
                  <a:cubicBezTo>
                    <a:pt x="478152" y="579684"/>
                    <a:pt x="492439" y="586352"/>
                    <a:pt x="499107" y="602544"/>
                  </a:cubicBezTo>
                  <a:cubicBezTo>
                    <a:pt x="512442" y="633024"/>
                    <a:pt x="524824" y="664456"/>
                    <a:pt x="537207" y="695889"/>
                  </a:cubicBezTo>
                  <a:cubicBezTo>
                    <a:pt x="544827" y="715892"/>
                    <a:pt x="553399" y="741609"/>
                    <a:pt x="567687" y="757802"/>
                  </a:cubicBezTo>
                  <a:cubicBezTo>
                    <a:pt x="597215" y="791139"/>
                    <a:pt x="632457" y="796854"/>
                    <a:pt x="669604" y="773042"/>
                  </a:cubicBezTo>
                  <a:cubicBezTo>
                    <a:pt x="689607" y="760659"/>
                    <a:pt x="700084" y="735894"/>
                    <a:pt x="694369" y="713987"/>
                  </a:cubicBezTo>
                  <a:cubicBezTo>
                    <a:pt x="671509" y="631119"/>
                    <a:pt x="632457" y="555872"/>
                    <a:pt x="589594" y="482529"/>
                  </a:cubicBezTo>
                  <a:cubicBezTo>
                    <a:pt x="567687" y="444429"/>
                    <a:pt x="521014" y="430142"/>
                    <a:pt x="481962" y="411092"/>
                  </a:cubicBezTo>
                  <a:cubicBezTo>
                    <a:pt x="449577" y="394899"/>
                    <a:pt x="423859" y="374897"/>
                    <a:pt x="390522" y="354894"/>
                  </a:cubicBezTo>
                  <a:cubicBezTo>
                    <a:pt x="481009" y="345369"/>
                    <a:pt x="544827" y="252977"/>
                    <a:pt x="495297" y="148202"/>
                  </a:cubicBezTo>
                  <a:cubicBezTo>
                    <a:pt x="468627" y="92957"/>
                    <a:pt x="383854" y="64382"/>
                    <a:pt x="326704" y="79622"/>
                  </a:cubicBezTo>
                  <a:cubicBezTo>
                    <a:pt x="252409" y="99624"/>
                    <a:pt x="203832" y="168204"/>
                    <a:pt x="221929" y="256787"/>
                  </a:cubicBezTo>
                  <a:cubicBezTo>
                    <a:pt x="189544" y="236784"/>
                    <a:pt x="167637" y="222497"/>
                    <a:pt x="145729" y="194874"/>
                  </a:cubicBezTo>
                  <a:cubicBezTo>
                    <a:pt x="138109" y="185349"/>
                    <a:pt x="157159" y="97719"/>
                    <a:pt x="159064" y="70097"/>
                  </a:cubicBezTo>
                  <a:cubicBezTo>
                    <a:pt x="160969" y="31997"/>
                    <a:pt x="134299" y="4374"/>
                    <a:pt x="99057" y="564"/>
                  </a:cubicBezTo>
                  <a:cubicBezTo>
                    <a:pt x="66672" y="-3246"/>
                    <a:pt x="38097" y="11994"/>
                    <a:pt x="28572" y="53904"/>
                  </a:cubicBezTo>
                  <a:cubicBezTo>
                    <a:pt x="24762" y="70097"/>
                    <a:pt x="10474" y="164394"/>
                    <a:pt x="2854" y="191064"/>
                  </a:cubicBezTo>
                  <a:cubicBezTo>
                    <a:pt x="-6671" y="221544"/>
                    <a:pt x="9522" y="264407"/>
                    <a:pt x="23809" y="291077"/>
                  </a:cubicBezTo>
                  <a:close/>
                  <a:moveTo>
                    <a:pt x="359089" y="337749"/>
                  </a:moveTo>
                  <a:cubicBezTo>
                    <a:pt x="297177" y="339654"/>
                    <a:pt x="237169" y="285362"/>
                    <a:pt x="235264" y="220592"/>
                  </a:cubicBezTo>
                  <a:cubicBezTo>
                    <a:pt x="234312" y="162489"/>
                    <a:pt x="292414" y="95814"/>
                    <a:pt x="357184" y="94862"/>
                  </a:cubicBezTo>
                  <a:cubicBezTo>
                    <a:pt x="414334" y="93909"/>
                    <a:pt x="486724" y="125342"/>
                    <a:pt x="489582" y="208209"/>
                  </a:cubicBezTo>
                  <a:cubicBezTo>
                    <a:pt x="489582" y="297744"/>
                    <a:pt x="421002" y="335844"/>
                    <a:pt x="359089" y="337749"/>
                  </a:cubicBezTo>
                  <a:close/>
                  <a:moveTo>
                    <a:pt x="19999" y="184397"/>
                  </a:moveTo>
                  <a:cubicBezTo>
                    <a:pt x="29524" y="140582"/>
                    <a:pt x="34287" y="103434"/>
                    <a:pt x="42859" y="59619"/>
                  </a:cubicBezTo>
                  <a:cubicBezTo>
                    <a:pt x="46669" y="37712"/>
                    <a:pt x="64767" y="13899"/>
                    <a:pt x="91437" y="17709"/>
                  </a:cubicBezTo>
                  <a:cubicBezTo>
                    <a:pt x="116202" y="21519"/>
                    <a:pt x="135252" y="29139"/>
                    <a:pt x="136204" y="55809"/>
                  </a:cubicBezTo>
                  <a:cubicBezTo>
                    <a:pt x="136204" y="71049"/>
                    <a:pt x="131442" y="132009"/>
                    <a:pt x="126679" y="146297"/>
                  </a:cubicBezTo>
                  <a:cubicBezTo>
                    <a:pt x="117154" y="215829"/>
                    <a:pt x="153349" y="232022"/>
                    <a:pt x="205737" y="267264"/>
                  </a:cubicBezTo>
                  <a:cubicBezTo>
                    <a:pt x="245742" y="294887"/>
                    <a:pt x="259077" y="359657"/>
                    <a:pt x="372424" y="364419"/>
                  </a:cubicBezTo>
                  <a:cubicBezTo>
                    <a:pt x="372424" y="364419"/>
                    <a:pt x="450529" y="417759"/>
                    <a:pt x="526729" y="453954"/>
                  </a:cubicBezTo>
                  <a:cubicBezTo>
                    <a:pt x="544827" y="462527"/>
                    <a:pt x="561972" y="474909"/>
                    <a:pt x="572449" y="492054"/>
                  </a:cubicBezTo>
                  <a:cubicBezTo>
                    <a:pt x="612454" y="556824"/>
                    <a:pt x="646744" y="624452"/>
                    <a:pt x="667699" y="697794"/>
                  </a:cubicBezTo>
                  <a:cubicBezTo>
                    <a:pt x="679129" y="737799"/>
                    <a:pt x="652459" y="766374"/>
                    <a:pt x="611502" y="759706"/>
                  </a:cubicBezTo>
                  <a:cubicBezTo>
                    <a:pt x="590547" y="755897"/>
                    <a:pt x="575307" y="743514"/>
                    <a:pt x="566734" y="723512"/>
                  </a:cubicBezTo>
                  <a:cubicBezTo>
                    <a:pt x="548637" y="678744"/>
                    <a:pt x="530540" y="634929"/>
                    <a:pt x="512442" y="590162"/>
                  </a:cubicBezTo>
                  <a:cubicBezTo>
                    <a:pt x="501964" y="563492"/>
                    <a:pt x="477199" y="557777"/>
                    <a:pt x="454339" y="561587"/>
                  </a:cubicBezTo>
                  <a:cubicBezTo>
                    <a:pt x="430527" y="564444"/>
                    <a:pt x="420049" y="584447"/>
                    <a:pt x="421954" y="608259"/>
                  </a:cubicBezTo>
                  <a:cubicBezTo>
                    <a:pt x="423859" y="642549"/>
                    <a:pt x="420049" y="677792"/>
                    <a:pt x="425764" y="712081"/>
                  </a:cubicBezTo>
                  <a:cubicBezTo>
                    <a:pt x="438147" y="788281"/>
                    <a:pt x="428622" y="862577"/>
                    <a:pt x="479104" y="928299"/>
                  </a:cubicBezTo>
                  <a:cubicBezTo>
                    <a:pt x="497202" y="951159"/>
                    <a:pt x="569592" y="1044504"/>
                    <a:pt x="573402" y="1067364"/>
                  </a:cubicBezTo>
                  <a:cubicBezTo>
                    <a:pt x="577212" y="1091177"/>
                    <a:pt x="570544" y="1100702"/>
                    <a:pt x="553399" y="1115942"/>
                  </a:cubicBezTo>
                  <a:cubicBezTo>
                    <a:pt x="537207" y="1130229"/>
                    <a:pt x="515299" y="1120704"/>
                    <a:pt x="501012" y="1111179"/>
                  </a:cubicBezTo>
                  <a:cubicBezTo>
                    <a:pt x="418144" y="1055934"/>
                    <a:pt x="361947" y="984497"/>
                    <a:pt x="345754" y="934967"/>
                  </a:cubicBezTo>
                  <a:cubicBezTo>
                    <a:pt x="341944" y="913059"/>
                    <a:pt x="323847" y="848289"/>
                    <a:pt x="319084" y="826381"/>
                  </a:cubicBezTo>
                  <a:cubicBezTo>
                    <a:pt x="316227" y="813047"/>
                    <a:pt x="308607" y="799712"/>
                    <a:pt x="293367" y="798759"/>
                  </a:cubicBezTo>
                  <a:cubicBezTo>
                    <a:pt x="277174" y="797806"/>
                    <a:pt x="271459" y="811142"/>
                    <a:pt x="266697" y="824477"/>
                  </a:cubicBezTo>
                  <a:cubicBezTo>
                    <a:pt x="257172" y="853052"/>
                    <a:pt x="250504" y="882579"/>
                    <a:pt x="248599" y="913059"/>
                  </a:cubicBezTo>
                  <a:cubicBezTo>
                    <a:pt x="244789" y="969256"/>
                    <a:pt x="257172" y="1024502"/>
                    <a:pt x="257172" y="1080699"/>
                  </a:cubicBezTo>
                  <a:cubicBezTo>
                    <a:pt x="257172" y="1101654"/>
                    <a:pt x="258124" y="1123562"/>
                    <a:pt x="257172" y="1144517"/>
                  </a:cubicBezTo>
                  <a:cubicBezTo>
                    <a:pt x="255267" y="1173092"/>
                    <a:pt x="234312" y="1186427"/>
                    <a:pt x="211452" y="1190237"/>
                  </a:cubicBezTo>
                  <a:cubicBezTo>
                    <a:pt x="188592" y="1194047"/>
                    <a:pt x="167637" y="1183569"/>
                    <a:pt x="159064" y="1157852"/>
                  </a:cubicBezTo>
                  <a:cubicBezTo>
                    <a:pt x="138109" y="1091177"/>
                    <a:pt x="127632" y="978781"/>
                    <a:pt x="136204" y="908297"/>
                  </a:cubicBezTo>
                  <a:cubicBezTo>
                    <a:pt x="150492" y="797806"/>
                    <a:pt x="160017" y="677792"/>
                    <a:pt x="157159" y="618737"/>
                  </a:cubicBezTo>
                  <a:cubicBezTo>
                    <a:pt x="152397" y="568254"/>
                    <a:pt x="151444" y="479672"/>
                    <a:pt x="130489" y="430142"/>
                  </a:cubicBezTo>
                  <a:cubicBezTo>
                    <a:pt x="104772" y="369182"/>
                    <a:pt x="78102" y="353942"/>
                    <a:pt x="46669" y="295839"/>
                  </a:cubicBezTo>
                  <a:cubicBezTo>
                    <a:pt x="30477" y="262502"/>
                    <a:pt x="11427" y="223449"/>
                    <a:pt x="19999" y="184397"/>
                  </a:cubicBezTo>
                  <a:close/>
                </a:path>
              </a:pathLst>
            </a:custGeom>
            <a:solidFill>
              <a:srgbClr val="000000"/>
            </a:solidFill>
            <a:ln w="9525" cap="flat">
              <a:noFill/>
              <a:prstDash val="solid"/>
              <a:miter/>
            </a:ln>
          </p:spPr>
          <p:txBody>
            <a:bodyPr rtlCol="0" anchor="ctr"/>
            <a:lstStyle/>
            <a:p>
              <a:endParaRPr lang="en-US"/>
            </a:p>
          </p:txBody>
        </p:sp>
        <p:sp>
          <p:nvSpPr>
            <p:cNvPr id="8" name="Freeform 10">
              <a:extLst>
                <a:ext uri="{FF2B5EF4-FFF2-40B4-BE49-F238E27FC236}">
                  <a16:creationId xmlns:a16="http://schemas.microsoft.com/office/drawing/2014/main" id="{F2DD4A77-A2AE-8B2E-BE2E-B9FD3D0D5963}"/>
                </a:ext>
              </a:extLst>
            </p:cNvPr>
            <p:cNvSpPr/>
            <p:nvPr/>
          </p:nvSpPr>
          <p:spPr>
            <a:xfrm>
              <a:off x="9088755" y="2951797"/>
              <a:ext cx="84493" cy="115252"/>
            </a:xfrm>
            <a:custGeom>
              <a:avLst/>
              <a:gdLst>
                <a:gd name="connsiteX0" fmla="*/ 60960 w 84493"/>
                <a:gd name="connsiteY0" fmla="*/ 70485 h 115252"/>
                <a:gd name="connsiteX1" fmla="*/ 68580 w 84493"/>
                <a:gd name="connsiteY1" fmla="*/ 0 h 115252"/>
                <a:gd name="connsiteX2" fmla="*/ 0 w 84493"/>
                <a:gd name="connsiteY2" fmla="*/ 115253 h 115252"/>
                <a:gd name="connsiteX3" fmla="*/ 60960 w 84493"/>
                <a:gd name="connsiteY3" fmla="*/ 70485 h 115252"/>
              </a:gdLst>
              <a:ahLst/>
              <a:cxnLst>
                <a:cxn ang="0">
                  <a:pos x="connsiteX0" y="connsiteY0"/>
                </a:cxn>
                <a:cxn ang="0">
                  <a:pos x="connsiteX1" y="connsiteY1"/>
                </a:cxn>
                <a:cxn ang="0">
                  <a:pos x="connsiteX2" y="connsiteY2"/>
                </a:cxn>
                <a:cxn ang="0">
                  <a:pos x="connsiteX3" y="connsiteY3"/>
                </a:cxn>
              </a:cxnLst>
              <a:rect l="l" t="t" r="r" b="b"/>
              <a:pathLst>
                <a:path w="84493" h="115252">
                  <a:moveTo>
                    <a:pt x="60960" y="70485"/>
                  </a:moveTo>
                  <a:cubicBezTo>
                    <a:pt x="72390" y="49530"/>
                    <a:pt x="57150" y="23813"/>
                    <a:pt x="68580" y="0"/>
                  </a:cubicBezTo>
                  <a:cubicBezTo>
                    <a:pt x="104775" y="57150"/>
                    <a:pt x="78105" y="105728"/>
                    <a:pt x="0" y="115253"/>
                  </a:cubicBezTo>
                  <a:cubicBezTo>
                    <a:pt x="29527" y="103822"/>
                    <a:pt x="49530" y="91440"/>
                    <a:pt x="60960" y="70485"/>
                  </a:cubicBezTo>
                  <a:close/>
                </a:path>
              </a:pathLst>
            </a:custGeom>
            <a:solidFill>
              <a:srgbClr val="000000"/>
            </a:solidFill>
            <a:ln w="9525" cap="flat">
              <a:noFill/>
              <a:prstDash val="solid"/>
              <a:miter/>
            </a:ln>
          </p:spPr>
          <p:txBody>
            <a:bodyPr rtlCol="0" anchor="ctr"/>
            <a:lstStyle/>
            <a:p>
              <a:endParaRPr lang="en-US"/>
            </a:p>
          </p:txBody>
        </p:sp>
        <p:sp>
          <p:nvSpPr>
            <p:cNvPr id="10" name="Freeform 11">
              <a:extLst>
                <a:ext uri="{FF2B5EF4-FFF2-40B4-BE49-F238E27FC236}">
                  <a16:creationId xmlns:a16="http://schemas.microsoft.com/office/drawing/2014/main" id="{E18F3492-9A56-F190-580D-A566362B6944}"/>
                </a:ext>
              </a:extLst>
            </p:cNvPr>
            <p:cNvSpPr/>
            <p:nvPr/>
          </p:nvSpPr>
          <p:spPr>
            <a:xfrm>
              <a:off x="8370738" y="2481262"/>
              <a:ext cx="48409" cy="112395"/>
            </a:xfrm>
            <a:custGeom>
              <a:avLst/>
              <a:gdLst>
                <a:gd name="connsiteX0" fmla="*/ 8404 w 48409"/>
                <a:gd name="connsiteY0" fmla="*/ 0 h 112395"/>
                <a:gd name="connsiteX1" fmla="*/ 48410 w 48409"/>
                <a:gd name="connsiteY1" fmla="*/ 112395 h 112395"/>
                <a:gd name="connsiteX2" fmla="*/ 8404 w 48409"/>
                <a:gd name="connsiteY2" fmla="*/ 0 h 112395"/>
              </a:gdLst>
              <a:ahLst/>
              <a:cxnLst>
                <a:cxn ang="0">
                  <a:pos x="connsiteX0" y="connsiteY0"/>
                </a:cxn>
                <a:cxn ang="0">
                  <a:pos x="connsiteX1" y="connsiteY1"/>
                </a:cxn>
                <a:cxn ang="0">
                  <a:pos x="connsiteX2" y="connsiteY2"/>
                </a:cxn>
              </a:cxnLst>
              <a:rect l="l" t="t" r="r" b="b"/>
              <a:pathLst>
                <a:path w="48409" h="112395">
                  <a:moveTo>
                    <a:pt x="8404" y="0"/>
                  </a:moveTo>
                  <a:cubicBezTo>
                    <a:pt x="7452" y="42863"/>
                    <a:pt x="30312" y="77153"/>
                    <a:pt x="48410" y="112395"/>
                  </a:cubicBezTo>
                  <a:cubicBezTo>
                    <a:pt x="2689" y="70485"/>
                    <a:pt x="-10646" y="33338"/>
                    <a:pt x="8404" y="0"/>
                  </a:cubicBezTo>
                  <a:close/>
                </a:path>
              </a:pathLst>
            </a:custGeom>
            <a:solidFill>
              <a:srgbClr val="000000"/>
            </a:solidFill>
            <a:ln w="9525" cap="flat">
              <a:noFill/>
              <a:prstDash val="solid"/>
              <a:miter/>
            </a:ln>
          </p:spPr>
          <p:txBody>
            <a:bodyPr rtlCol="0" anchor="ctr"/>
            <a:lstStyle/>
            <a:p>
              <a:endParaRPr lang="en-US"/>
            </a:p>
          </p:txBody>
        </p:sp>
        <p:sp>
          <p:nvSpPr>
            <p:cNvPr id="11" name="Freeform 12">
              <a:extLst>
                <a:ext uri="{FF2B5EF4-FFF2-40B4-BE49-F238E27FC236}">
                  <a16:creationId xmlns:a16="http://schemas.microsoft.com/office/drawing/2014/main" id="{804217D0-58B1-BE07-8F2C-1591C695490D}"/>
                </a:ext>
              </a:extLst>
            </p:cNvPr>
            <p:cNvSpPr/>
            <p:nvPr/>
          </p:nvSpPr>
          <p:spPr>
            <a:xfrm>
              <a:off x="8468677" y="3452812"/>
              <a:ext cx="86677" cy="17966"/>
            </a:xfrm>
            <a:custGeom>
              <a:avLst/>
              <a:gdLst>
                <a:gd name="connsiteX0" fmla="*/ 72390 w 86677"/>
                <a:gd name="connsiteY0" fmla="*/ 0 h 17966"/>
                <a:gd name="connsiteX1" fmla="*/ 86678 w 86677"/>
                <a:gd name="connsiteY1" fmla="*/ 10478 h 17966"/>
                <a:gd name="connsiteX2" fmla="*/ 72390 w 86677"/>
                <a:gd name="connsiteY2" fmla="*/ 17145 h 17966"/>
                <a:gd name="connsiteX3" fmla="*/ 953 w 86677"/>
                <a:gd name="connsiteY3" fmla="*/ 6668 h 17966"/>
                <a:gd name="connsiteX4" fmla="*/ 0 w 86677"/>
                <a:gd name="connsiteY4" fmla="*/ 0 h 17966"/>
                <a:gd name="connsiteX5" fmla="*/ 72390 w 86677"/>
                <a:gd name="connsiteY5" fmla="*/ 0 h 1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7966">
                  <a:moveTo>
                    <a:pt x="72390" y="0"/>
                  </a:moveTo>
                  <a:cubicBezTo>
                    <a:pt x="79058" y="0"/>
                    <a:pt x="86678" y="1905"/>
                    <a:pt x="86678" y="10478"/>
                  </a:cubicBezTo>
                  <a:cubicBezTo>
                    <a:pt x="86678" y="20003"/>
                    <a:pt x="78105" y="18097"/>
                    <a:pt x="72390" y="17145"/>
                  </a:cubicBezTo>
                  <a:cubicBezTo>
                    <a:pt x="48578" y="13335"/>
                    <a:pt x="24765" y="10478"/>
                    <a:pt x="953" y="6668"/>
                  </a:cubicBezTo>
                  <a:cubicBezTo>
                    <a:pt x="953" y="4763"/>
                    <a:pt x="953" y="1905"/>
                    <a:pt x="0" y="0"/>
                  </a:cubicBezTo>
                  <a:cubicBezTo>
                    <a:pt x="23813" y="0"/>
                    <a:pt x="47625" y="0"/>
                    <a:pt x="72390" y="0"/>
                  </a:cubicBezTo>
                  <a:close/>
                </a:path>
              </a:pathLst>
            </a:custGeom>
            <a:solidFill>
              <a:srgbClr val="000000"/>
            </a:solidFill>
            <a:ln w="9525"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DE168E8E-1EB9-836F-92BB-49D11AE39D83}"/>
              </a:ext>
            </a:extLst>
          </p:cNvPr>
          <p:cNvGrpSpPr/>
          <p:nvPr/>
        </p:nvGrpSpPr>
        <p:grpSpPr>
          <a:xfrm>
            <a:off x="1279839" y="3374343"/>
            <a:ext cx="1372826" cy="2273316"/>
            <a:chOff x="8124259" y="1236345"/>
            <a:chExt cx="860672" cy="1861250"/>
          </a:xfrm>
        </p:grpSpPr>
        <p:sp>
          <p:nvSpPr>
            <p:cNvPr id="13" name="Freeform 14">
              <a:extLst>
                <a:ext uri="{FF2B5EF4-FFF2-40B4-BE49-F238E27FC236}">
                  <a16:creationId xmlns:a16="http://schemas.microsoft.com/office/drawing/2014/main" id="{77224C47-B1F3-A94E-011C-75022B1A9358}"/>
                </a:ext>
              </a:extLst>
            </p:cNvPr>
            <p:cNvSpPr/>
            <p:nvPr/>
          </p:nvSpPr>
          <p:spPr>
            <a:xfrm>
              <a:off x="8402002" y="1842134"/>
              <a:ext cx="8572" cy="7620"/>
            </a:xfrm>
            <a:custGeom>
              <a:avLst/>
              <a:gdLst>
                <a:gd name="connsiteX0" fmla="*/ 8573 w 8572"/>
                <a:gd name="connsiteY0" fmla="*/ 7620 h 7620"/>
                <a:gd name="connsiteX1" fmla="*/ 0 w 8572"/>
                <a:gd name="connsiteY1" fmla="*/ 0 h 7620"/>
                <a:gd name="connsiteX2" fmla="*/ 8573 w 8572"/>
                <a:gd name="connsiteY2" fmla="*/ 7620 h 7620"/>
              </a:gdLst>
              <a:ahLst/>
              <a:cxnLst>
                <a:cxn ang="0">
                  <a:pos x="connsiteX0" y="connsiteY0"/>
                </a:cxn>
                <a:cxn ang="0">
                  <a:pos x="connsiteX1" y="connsiteY1"/>
                </a:cxn>
                <a:cxn ang="0">
                  <a:pos x="connsiteX2" y="connsiteY2"/>
                </a:cxn>
              </a:cxnLst>
              <a:rect l="l" t="t" r="r" b="b"/>
              <a:pathLst>
                <a:path w="8572" h="7620">
                  <a:moveTo>
                    <a:pt x="8573" y="7620"/>
                  </a:moveTo>
                  <a:cubicBezTo>
                    <a:pt x="5715" y="4763"/>
                    <a:pt x="2858" y="2858"/>
                    <a:pt x="0" y="0"/>
                  </a:cubicBezTo>
                  <a:cubicBezTo>
                    <a:pt x="2858" y="2858"/>
                    <a:pt x="5715" y="5715"/>
                    <a:pt x="8573" y="7620"/>
                  </a:cubicBezTo>
                  <a:close/>
                </a:path>
              </a:pathLst>
            </a:custGeom>
            <a:solidFill>
              <a:srgbClr val="FFFFFF"/>
            </a:solidFill>
            <a:ln w="9525" cap="flat">
              <a:noFill/>
              <a:prstDash val="solid"/>
              <a:miter/>
            </a:ln>
          </p:spPr>
          <p:txBody>
            <a:bodyPr rtlCol="0" anchor="ctr"/>
            <a:lstStyle/>
            <a:p>
              <a:endParaRPr lang="en-US"/>
            </a:p>
          </p:txBody>
        </p:sp>
        <p:sp>
          <p:nvSpPr>
            <p:cNvPr id="14" name="Freeform 15">
              <a:extLst>
                <a:ext uri="{FF2B5EF4-FFF2-40B4-BE49-F238E27FC236}">
                  <a16:creationId xmlns:a16="http://schemas.microsoft.com/office/drawing/2014/main" id="{3BA98366-F994-CA67-DBC3-75019FC9ED25}"/>
                </a:ext>
              </a:extLst>
            </p:cNvPr>
            <p:cNvSpPr/>
            <p:nvPr/>
          </p:nvSpPr>
          <p:spPr>
            <a:xfrm>
              <a:off x="8411527" y="1849754"/>
              <a:ext cx="30480" cy="20954"/>
            </a:xfrm>
            <a:custGeom>
              <a:avLst/>
              <a:gdLst>
                <a:gd name="connsiteX0" fmla="*/ 30480 w 30480"/>
                <a:gd name="connsiteY0" fmla="*/ 20955 h 20954"/>
                <a:gd name="connsiteX1" fmla="*/ 0 w 30480"/>
                <a:gd name="connsiteY1" fmla="*/ 0 h 20954"/>
                <a:gd name="connsiteX2" fmla="*/ 30480 w 30480"/>
                <a:gd name="connsiteY2" fmla="*/ 20955 h 20954"/>
              </a:gdLst>
              <a:ahLst/>
              <a:cxnLst>
                <a:cxn ang="0">
                  <a:pos x="connsiteX0" y="connsiteY0"/>
                </a:cxn>
                <a:cxn ang="0">
                  <a:pos x="connsiteX1" y="connsiteY1"/>
                </a:cxn>
                <a:cxn ang="0">
                  <a:pos x="connsiteX2" y="connsiteY2"/>
                </a:cxn>
              </a:cxnLst>
              <a:rect l="l" t="t" r="r" b="b"/>
              <a:pathLst>
                <a:path w="30480" h="20954">
                  <a:moveTo>
                    <a:pt x="30480" y="20955"/>
                  </a:moveTo>
                  <a:cubicBezTo>
                    <a:pt x="20003" y="14288"/>
                    <a:pt x="9525" y="7620"/>
                    <a:pt x="0" y="0"/>
                  </a:cubicBezTo>
                  <a:cubicBezTo>
                    <a:pt x="9525" y="8573"/>
                    <a:pt x="19050" y="15240"/>
                    <a:pt x="30480" y="20955"/>
                  </a:cubicBezTo>
                  <a:close/>
                </a:path>
              </a:pathLst>
            </a:custGeom>
            <a:solidFill>
              <a:srgbClr val="FFFFFF"/>
            </a:solidFill>
            <a:ln w="9525" cap="flat">
              <a:noFill/>
              <a:prstDash val="solid"/>
              <a:miter/>
            </a:ln>
          </p:spPr>
          <p:txBody>
            <a:bodyPr rtlCol="0" anchor="ctr"/>
            <a:lstStyle/>
            <a:p>
              <a:endParaRPr lang="en-US"/>
            </a:p>
          </p:txBody>
        </p:sp>
        <p:sp>
          <p:nvSpPr>
            <p:cNvPr id="15" name="Freeform 16">
              <a:extLst>
                <a:ext uri="{FF2B5EF4-FFF2-40B4-BE49-F238E27FC236}">
                  <a16:creationId xmlns:a16="http://schemas.microsoft.com/office/drawing/2014/main" id="{C8C9C78D-F921-227A-784D-DFA9C004A91C}"/>
                </a:ext>
              </a:extLst>
            </p:cNvPr>
            <p:cNvSpPr/>
            <p:nvPr/>
          </p:nvSpPr>
          <p:spPr>
            <a:xfrm>
              <a:off x="8443912" y="1871662"/>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7" y="1905"/>
                    <a:pt x="0" y="0"/>
                  </a:cubicBezTo>
                  <a:cubicBezTo>
                    <a:pt x="2857" y="1905"/>
                    <a:pt x="5715" y="3810"/>
                    <a:pt x="8573" y="4763"/>
                  </a:cubicBezTo>
                  <a:close/>
                </a:path>
              </a:pathLst>
            </a:custGeom>
            <a:solidFill>
              <a:srgbClr val="FFFFFF"/>
            </a:solidFill>
            <a:ln w="9525" cap="flat">
              <a:noFill/>
              <a:prstDash val="solid"/>
              <a:miter/>
            </a:ln>
          </p:spPr>
          <p:txBody>
            <a:bodyPr rtlCol="0" anchor="ctr"/>
            <a:lstStyle/>
            <a:p>
              <a:endParaRPr lang="en-US"/>
            </a:p>
          </p:txBody>
        </p:sp>
        <p:sp>
          <p:nvSpPr>
            <p:cNvPr id="16" name="Freeform 17">
              <a:extLst>
                <a:ext uri="{FF2B5EF4-FFF2-40B4-BE49-F238E27FC236}">
                  <a16:creationId xmlns:a16="http://schemas.microsoft.com/office/drawing/2014/main" id="{131C778F-F7EC-D0B1-3797-8FE0C7119E2C}"/>
                </a:ext>
              </a:extLst>
            </p:cNvPr>
            <p:cNvSpPr/>
            <p:nvPr/>
          </p:nvSpPr>
          <p:spPr>
            <a:xfrm>
              <a:off x="8761094" y="1662112"/>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0" y="7620"/>
                    <a:pt x="0" y="0"/>
                  </a:cubicBezTo>
                  <a:close/>
                </a:path>
              </a:pathLst>
            </a:custGeom>
            <a:solidFill>
              <a:srgbClr val="FFFFFF"/>
            </a:solidFill>
            <a:ln w="9525" cap="flat">
              <a:noFill/>
              <a:prstDash val="solid"/>
              <a:miter/>
            </a:ln>
          </p:spPr>
          <p:txBody>
            <a:bodyPr rtlCol="0" anchor="ctr"/>
            <a:lstStyle/>
            <a:p>
              <a:endParaRPr lang="en-US"/>
            </a:p>
          </p:txBody>
        </p:sp>
        <p:sp>
          <p:nvSpPr>
            <p:cNvPr id="17" name="Freeform 18">
              <a:extLst>
                <a:ext uri="{FF2B5EF4-FFF2-40B4-BE49-F238E27FC236}">
                  <a16:creationId xmlns:a16="http://schemas.microsoft.com/office/drawing/2014/main" id="{EDB3F9EC-61B6-2A68-4B81-5C0C116DDCDF}"/>
                </a:ext>
              </a:extLst>
            </p:cNvPr>
            <p:cNvSpPr/>
            <p:nvPr/>
          </p:nvSpPr>
          <p:spPr>
            <a:xfrm>
              <a:off x="8490585" y="1892617"/>
              <a:ext cx="8572" cy="2857"/>
            </a:xfrm>
            <a:custGeom>
              <a:avLst/>
              <a:gdLst>
                <a:gd name="connsiteX0" fmla="*/ 8572 w 8572"/>
                <a:gd name="connsiteY0" fmla="*/ 2858 h 2857"/>
                <a:gd name="connsiteX1" fmla="*/ 0 w 8572"/>
                <a:gd name="connsiteY1" fmla="*/ 0 h 2857"/>
                <a:gd name="connsiteX2" fmla="*/ 8572 w 8572"/>
                <a:gd name="connsiteY2" fmla="*/ 2858 h 2857"/>
              </a:gdLst>
              <a:ahLst/>
              <a:cxnLst>
                <a:cxn ang="0">
                  <a:pos x="connsiteX0" y="connsiteY0"/>
                </a:cxn>
                <a:cxn ang="0">
                  <a:pos x="connsiteX1" y="connsiteY1"/>
                </a:cxn>
                <a:cxn ang="0">
                  <a:pos x="connsiteX2" y="connsiteY2"/>
                </a:cxn>
              </a:cxnLst>
              <a:rect l="l" t="t" r="r" b="b"/>
              <a:pathLst>
                <a:path w="8572" h="2857">
                  <a:moveTo>
                    <a:pt x="8572" y="2858"/>
                  </a:moveTo>
                  <a:cubicBezTo>
                    <a:pt x="5715" y="1905"/>
                    <a:pt x="2857" y="953"/>
                    <a:pt x="0" y="0"/>
                  </a:cubicBezTo>
                  <a:cubicBezTo>
                    <a:pt x="2857" y="953"/>
                    <a:pt x="5715" y="1905"/>
                    <a:pt x="8572" y="2858"/>
                  </a:cubicBezTo>
                  <a:close/>
                </a:path>
              </a:pathLst>
            </a:custGeom>
            <a:solidFill>
              <a:srgbClr val="FFFFFF"/>
            </a:solidFill>
            <a:ln w="9525" cap="flat">
              <a:noFill/>
              <a:prstDash val="solid"/>
              <a:miter/>
            </a:ln>
          </p:spPr>
          <p:txBody>
            <a:bodyPr rtlCol="0" anchor="ctr"/>
            <a:lstStyle/>
            <a:p>
              <a:endParaRPr lang="en-US"/>
            </a:p>
          </p:txBody>
        </p:sp>
        <p:sp>
          <p:nvSpPr>
            <p:cNvPr id="18" name="Freeform 19">
              <a:extLst>
                <a:ext uri="{FF2B5EF4-FFF2-40B4-BE49-F238E27FC236}">
                  <a16:creationId xmlns:a16="http://schemas.microsoft.com/office/drawing/2014/main" id="{5E70C4EF-723B-CF0A-DD92-0E7D726B71C2}"/>
                </a:ext>
              </a:extLst>
            </p:cNvPr>
            <p:cNvSpPr/>
            <p:nvPr/>
          </p:nvSpPr>
          <p:spPr>
            <a:xfrm>
              <a:off x="8454389" y="1878329"/>
              <a:ext cx="8572" cy="3810"/>
            </a:xfrm>
            <a:custGeom>
              <a:avLst/>
              <a:gdLst>
                <a:gd name="connsiteX0" fmla="*/ 8573 w 8572"/>
                <a:gd name="connsiteY0" fmla="*/ 3810 h 3810"/>
                <a:gd name="connsiteX1" fmla="*/ 0 w 8572"/>
                <a:gd name="connsiteY1" fmla="*/ 0 h 3810"/>
                <a:gd name="connsiteX2" fmla="*/ 8573 w 8572"/>
                <a:gd name="connsiteY2" fmla="*/ 3810 h 3810"/>
              </a:gdLst>
              <a:ahLst/>
              <a:cxnLst>
                <a:cxn ang="0">
                  <a:pos x="connsiteX0" y="connsiteY0"/>
                </a:cxn>
                <a:cxn ang="0">
                  <a:pos x="connsiteX1" y="connsiteY1"/>
                </a:cxn>
                <a:cxn ang="0">
                  <a:pos x="connsiteX2" y="connsiteY2"/>
                </a:cxn>
              </a:cxnLst>
              <a:rect l="l" t="t" r="r" b="b"/>
              <a:pathLst>
                <a:path w="8572" h="3810">
                  <a:moveTo>
                    <a:pt x="8573" y="3810"/>
                  </a:moveTo>
                  <a:cubicBezTo>
                    <a:pt x="5715" y="2858"/>
                    <a:pt x="2858" y="953"/>
                    <a:pt x="0" y="0"/>
                  </a:cubicBezTo>
                  <a:cubicBezTo>
                    <a:pt x="2858" y="953"/>
                    <a:pt x="5715" y="2858"/>
                    <a:pt x="8573" y="3810"/>
                  </a:cubicBezTo>
                  <a:close/>
                </a:path>
              </a:pathLst>
            </a:custGeom>
            <a:solidFill>
              <a:srgbClr val="FFFFFF"/>
            </a:solidFill>
            <a:ln w="9525" cap="flat">
              <a:noFill/>
              <a:prstDash val="solid"/>
              <a:miter/>
            </a:ln>
          </p:spPr>
          <p:txBody>
            <a:bodyPr rtlCol="0" anchor="ctr"/>
            <a:lstStyle/>
            <a:p>
              <a:endParaRPr lang="en-US"/>
            </a:p>
          </p:txBody>
        </p:sp>
        <p:sp>
          <p:nvSpPr>
            <p:cNvPr id="19" name="Freeform 20">
              <a:extLst>
                <a:ext uri="{FF2B5EF4-FFF2-40B4-BE49-F238E27FC236}">
                  <a16:creationId xmlns:a16="http://schemas.microsoft.com/office/drawing/2014/main" id="{BE30F791-11FC-6E1E-4B50-B3ACBC95D40D}"/>
                </a:ext>
              </a:extLst>
            </p:cNvPr>
            <p:cNvSpPr/>
            <p:nvPr/>
          </p:nvSpPr>
          <p:spPr>
            <a:xfrm>
              <a:off x="8502967" y="1896427"/>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952"/>
                    <a:pt x="7620" y="1905"/>
                  </a:cubicBezTo>
                  <a:close/>
                </a:path>
              </a:pathLst>
            </a:custGeom>
            <a:solidFill>
              <a:srgbClr val="FFFFFF"/>
            </a:solidFill>
            <a:ln w="9525" cap="flat">
              <a:noFill/>
              <a:prstDash val="solid"/>
              <a:miter/>
            </a:ln>
          </p:spPr>
          <p:txBody>
            <a:bodyPr rtlCol="0" anchor="ctr"/>
            <a:lstStyle/>
            <a:p>
              <a:endParaRPr lang="en-US"/>
            </a:p>
          </p:txBody>
        </p:sp>
        <p:sp>
          <p:nvSpPr>
            <p:cNvPr id="20" name="Freeform 21">
              <a:extLst>
                <a:ext uri="{FF2B5EF4-FFF2-40B4-BE49-F238E27FC236}">
                  <a16:creationId xmlns:a16="http://schemas.microsoft.com/office/drawing/2014/main" id="{4CBD363F-ABAC-2532-F673-C5D326A6C69A}"/>
                </a:ext>
              </a:extLst>
            </p:cNvPr>
            <p:cNvSpPr/>
            <p:nvPr/>
          </p:nvSpPr>
          <p:spPr>
            <a:xfrm>
              <a:off x="8514397" y="1899284"/>
              <a:ext cx="7619" cy="1905"/>
            </a:xfrm>
            <a:custGeom>
              <a:avLst/>
              <a:gdLst>
                <a:gd name="connsiteX0" fmla="*/ 7620 w 7619"/>
                <a:gd name="connsiteY0" fmla="*/ 1905 h 1905"/>
                <a:gd name="connsiteX1" fmla="*/ 0 w 7619"/>
                <a:gd name="connsiteY1" fmla="*/ 0 h 1905"/>
                <a:gd name="connsiteX2" fmla="*/ 7620 w 7619"/>
                <a:gd name="connsiteY2" fmla="*/ 1905 h 1905"/>
              </a:gdLst>
              <a:ahLst/>
              <a:cxnLst>
                <a:cxn ang="0">
                  <a:pos x="connsiteX0" y="connsiteY0"/>
                </a:cxn>
                <a:cxn ang="0">
                  <a:pos x="connsiteX1" y="connsiteY1"/>
                </a:cxn>
                <a:cxn ang="0">
                  <a:pos x="connsiteX2" y="connsiteY2"/>
                </a:cxn>
              </a:cxnLst>
              <a:rect l="l" t="t" r="r" b="b"/>
              <a:pathLst>
                <a:path w="7619" h="1905">
                  <a:moveTo>
                    <a:pt x="7620" y="1905"/>
                  </a:moveTo>
                  <a:cubicBezTo>
                    <a:pt x="4763" y="1905"/>
                    <a:pt x="1905" y="953"/>
                    <a:pt x="0" y="0"/>
                  </a:cubicBezTo>
                  <a:cubicBezTo>
                    <a:pt x="2857" y="953"/>
                    <a:pt x="5715" y="953"/>
                    <a:pt x="7620" y="1905"/>
                  </a:cubicBezTo>
                  <a:close/>
                </a:path>
              </a:pathLst>
            </a:custGeom>
            <a:solidFill>
              <a:srgbClr val="FFFFFF"/>
            </a:solidFill>
            <a:ln w="9525" cap="flat">
              <a:noFill/>
              <a:prstDash val="solid"/>
              <a:miter/>
            </a:ln>
          </p:spPr>
          <p:txBody>
            <a:bodyPr rtlCol="0" anchor="ctr"/>
            <a:lstStyle/>
            <a:p>
              <a:endParaRPr lang="en-US"/>
            </a:p>
          </p:txBody>
        </p:sp>
        <p:sp>
          <p:nvSpPr>
            <p:cNvPr id="21" name="Freeform 22">
              <a:extLst>
                <a:ext uri="{FF2B5EF4-FFF2-40B4-BE49-F238E27FC236}">
                  <a16:creationId xmlns:a16="http://schemas.microsoft.com/office/drawing/2014/main" id="{316E7FBA-33AD-484E-2DD6-560D07D3AD43}"/>
                </a:ext>
              </a:extLst>
            </p:cNvPr>
            <p:cNvSpPr/>
            <p:nvPr/>
          </p:nvSpPr>
          <p:spPr>
            <a:xfrm>
              <a:off x="8760142" y="1685925"/>
              <a:ext cx="952" cy="10477"/>
            </a:xfrm>
            <a:custGeom>
              <a:avLst/>
              <a:gdLst>
                <a:gd name="connsiteX0" fmla="*/ 952 w 952"/>
                <a:gd name="connsiteY0" fmla="*/ 0 h 10477"/>
                <a:gd name="connsiteX1" fmla="*/ 0 w 952"/>
                <a:gd name="connsiteY1" fmla="*/ 10478 h 10477"/>
                <a:gd name="connsiteX2" fmla="*/ 952 w 952"/>
                <a:gd name="connsiteY2" fmla="*/ 0 h 10477"/>
              </a:gdLst>
              <a:ahLst/>
              <a:cxnLst>
                <a:cxn ang="0">
                  <a:pos x="connsiteX0" y="connsiteY0"/>
                </a:cxn>
                <a:cxn ang="0">
                  <a:pos x="connsiteX1" y="connsiteY1"/>
                </a:cxn>
                <a:cxn ang="0">
                  <a:pos x="connsiteX2" y="connsiteY2"/>
                </a:cxn>
              </a:cxnLst>
              <a:rect l="l" t="t" r="r" b="b"/>
              <a:pathLst>
                <a:path w="952" h="10477">
                  <a:moveTo>
                    <a:pt x="952" y="0"/>
                  </a:moveTo>
                  <a:cubicBezTo>
                    <a:pt x="952" y="3810"/>
                    <a:pt x="952" y="7620"/>
                    <a:pt x="0" y="10478"/>
                  </a:cubicBezTo>
                  <a:cubicBezTo>
                    <a:pt x="952" y="7620"/>
                    <a:pt x="952" y="3810"/>
                    <a:pt x="952" y="0"/>
                  </a:cubicBezTo>
                  <a:close/>
                </a:path>
              </a:pathLst>
            </a:custGeom>
            <a:solidFill>
              <a:srgbClr val="FFFFFF"/>
            </a:solidFill>
            <a:ln w="9525" cap="flat">
              <a:noFill/>
              <a:prstDash val="solid"/>
              <a:miter/>
            </a:ln>
          </p:spPr>
          <p:txBody>
            <a:bodyPr rtlCol="0" anchor="ctr"/>
            <a:lstStyle/>
            <a:p>
              <a:endParaRPr lang="en-US"/>
            </a:p>
          </p:txBody>
        </p:sp>
        <p:sp>
          <p:nvSpPr>
            <p:cNvPr id="22" name="Freeform 23">
              <a:extLst>
                <a:ext uri="{FF2B5EF4-FFF2-40B4-BE49-F238E27FC236}">
                  <a16:creationId xmlns:a16="http://schemas.microsoft.com/office/drawing/2014/main" id="{4EB42D65-2C3D-FCBB-A243-E3CC07D86CBC}"/>
                </a:ext>
              </a:extLst>
            </p:cNvPr>
            <p:cNvSpPr/>
            <p:nvPr/>
          </p:nvSpPr>
          <p:spPr>
            <a:xfrm>
              <a:off x="8465819" y="1883092"/>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8" y="2858"/>
                    <a:pt x="0" y="0"/>
                  </a:cubicBezTo>
                  <a:cubicBezTo>
                    <a:pt x="6668" y="3810"/>
                    <a:pt x="14288" y="6667"/>
                    <a:pt x="21907" y="8573"/>
                  </a:cubicBezTo>
                  <a:close/>
                </a:path>
              </a:pathLst>
            </a:custGeom>
            <a:solidFill>
              <a:srgbClr val="FFFFFF"/>
            </a:solidFill>
            <a:ln w="9525" cap="flat">
              <a:noFill/>
              <a:prstDash val="solid"/>
              <a:miter/>
            </a:ln>
          </p:spPr>
          <p:txBody>
            <a:bodyPr rtlCol="0" anchor="ctr"/>
            <a:lstStyle/>
            <a:p>
              <a:endParaRPr lang="en-US"/>
            </a:p>
          </p:txBody>
        </p:sp>
        <p:sp>
          <p:nvSpPr>
            <p:cNvPr id="23" name="Freeform 24">
              <a:extLst>
                <a:ext uri="{FF2B5EF4-FFF2-40B4-BE49-F238E27FC236}">
                  <a16:creationId xmlns:a16="http://schemas.microsoft.com/office/drawing/2014/main" id="{A1F07983-E973-0522-8DB8-4463748514CE}"/>
                </a:ext>
              </a:extLst>
            </p:cNvPr>
            <p:cNvSpPr/>
            <p:nvPr/>
          </p:nvSpPr>
          <p:spPr>
            <a:xfrm>
              <a:off x="8619172" y="1888807"/>
              <a:ext cx="18097" cy="6667"/>
            </a:xfrm>
            <a:custGeom>
              <a:avLst/>
              <a:gdLst>
                <a:gd name="connsiteX0" fmla="*/ 18097 w 18097"/>
                <a:gd name="connsiteY0" fmla="*/ 0 h 6667"/>
                <a:gd name="connsiteX1" fmla="*/ 0 w 18097"/>
                <a:gd name="connsiteY1" fmla="*/ 6667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7"/>
                  </a:cubicBezTo>
                  <a:cubicBezTo>
                    <a:pt x="5715" y="4763"/>
                    <a:pt x="11430" y="1905"/>
                    <a:pt x="18097" y="0"/>
                  </a:cubicBezTo>
                  <a:close/>
                </a:path>
              </a:pathLst>
            </a:custGeom>
            <a:solidFill>
              <a:srgbClr val="FFFFFF"/>
            </a:solidFill>
            <a:ln w="9525" cap="flat">
              <a:noFill/>
              <a:prstDash val="solid"/>
              <a:miter/>
            </a:ln>
          </p:spPr>
          <p:txBody>
            <a:bodyPr rtlCol="0" anchor="ctr"/>
            <a:lstStyle/>
            <a:p>
              <a:endParaRPr lang="en-US"/>
            </a:p>
          </p:txBody>
        </p:sp>
        <p:sp>
          <p:nvSpPr>
            <p:cNvPr id="24" name="Freeform 25">
              <a:extLst>
                <a:ext uri="{FF2B5EF4-FFF2-40B4-BE49-F238E27FC236}">
                  <a16:creationId xmlns:a16="http://schemas.microsoft.com/office/drawing/2014/main" id="{4647765B-F140-BE2F-280E-486D854E6024}"/>
                </a:ext>
              </a:extLst>
            </p:cNvPr>
            <p:cNvSpPr/>
            <p:nvPr/>
          </p:nvSpPr>
          <p:spPr>
            <a:xfrm>
              <a:off x="8337371" y="1479771"/>
              <a:ext cx="422770" cy="354486"/>
            </a:xfrm>
            <a:custGeom>
              <a:avLst/>
              <a:gdLst>
                <a:gd name="connsiteX0" fmla="*/ 332283 w 422770"/>
                <a:gd name="connsiteY0" fmla="*/ 300451 h 354486"/>
                <a:gd name="connsiteX1" fmla="*/ 422771 w 422770"/>
                <a:gd name="connsiteY1" fmla="*/ 182341 h 354486"/>
                <a:gd name="connsiteX2" fmla="*/ 216078 w 422770"/>
                <a:gd name="connsiteY2" fmla="*/ 413 h 354486"/>
                <a:gd name="connsiteX3" fmla="*/ 2718 w 422770"/>
                <a:gd name="connsiteY3" fmla="*/ 204248 h 354486"/>
                <a:gd name="connsiteX4" fmla="*/ 30341 w 422770"/>
                <a:gd name="connsiteY4" fmla="*/ 325216 h 354486"/>
                <a:gd name="connsiteX5" fmla="*/ 97968 w 422770"/>
                <a:gd name="connsiteY5" fmla="*/ 349981 h 354486"/>
                <a:gd name="connsiteX6" fmla="*/ 332283 w 422770"/>
                <a:gd name="connsiteY6" fmla="*/ 300451 h 354486"/>
                <a:gd name="connsiteX7" fmla="*/ 43676 w 422770"/>
                <a:gd name="connsiteY7" fmla="*/ 267113 h 354486"/>
                <a:gd name="connsiteX8" fmla="*/ 170358 w 422770"/>
                <a:gd name="connsiteY8" fmla="*/ 18511 h 354486"/>
                <a:gd name="connsiteX9" fmla="*/ 90348 w 422770"/>
                <a:gd name="connsiteY9" fmla="*/ 102331 h 354486"/>
                <a:gd name="connsiteX10" fmla="*/ 43676 w 422770"/>
                <a:gd name="connsiteY10" fmla="*/ 267113 h 35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486">
                  <a:moveTo>
                    <a:pt x="332283" y="300451"/>
                  </a:moveTo>
                  <a:cubicBezTo>
                    <a:pt x="376098" y="270923"/>
                    <a:pt x="404673" y="229013"/>
                    <a:pt x="422771" y="182341"/>
                  </a:cubicBezTo>
                  <a:cubicBezTo>
                    <a:pt x="414198" y="77566"/>
                    <a:pt x="331330" y="9938"/>
                    <a:pt x="216078" y="413"/>
                  </a:cubicBezTo>
                  <a:cubicBezTo>
                    <a:pt x="136068" y="-6254"/>
                    <a:pt x="5576" y="68041"/>
                    <a:pt x="2718" y="204248"/>
                  </a:cubicBezTo>
                  <a:cubicBezTo>
                    <a:pt x="-5854" y="249016"/>
                    <a:pt x="6528" y="289973"/>
                    <a:pt x="30341" y="325216"/>
                  </a:cubicBezTo>
                  <a:cubicBezTo>
                    <a:pt x="50343" y="336646"/>
                    <a:pt x="73203" y="345218"/>
                    <a:pt x="97968" y="349981"/>
                  </a:cubicBezTo>
                  <a:cubicBezTo>
                    <a:pt x="182741" y="363316"/>
                    <a:pt x="263703" y="347123"/>
                    <a:pt x="332283" y="300451"/>
                  </a:cubicBezTo>
                  <a:close/>
                  <a:moveTo>
                    <a:pt x="43676" y="267113"/>
                  </a:moveTo>
                  <a:cubicBezTo>
                    <a:pt x="-11570" y="108998"/>
                    <a:pt x="132258" y="20416"/>
                    <a:pt x="170358" y="18511"/>
                  </a:cubicBezTo>
                  <a:cubicBezTo>
                    <a:pt x="189408" y="17558"/>
                    <a:pt x="121780" y="46133"/>
                    <a:pt x="90348" y="102331"/>
                  </a:cubicBezTo>
                  <a:cubicBezTo>
                    <a:pt x="51296" y="171863"/>
                    <a:pt x="44628" y="271876"/>
                    <a:pt x="43676" y="267113"/>
                  </a:cubicBezTo>
                  <a:close/>
                </a:path>
              </a:pathLst>
            </a:custGeom>
            <a:solidFill>
              <a:srgbClr val="FFC752"/>
            </a:solidFill>
            <a:ln w="9525" cap="flat">
              <a:noFill/>
              <a:prstDash val="solid"/>
              <a:miter/>
            </a:ln>
          </p:spPr>
          <p:txBody>
            <a:bodyPr rtlCol="0" anchor="ctr"/>
            <a:lstStyle/>
            <a:p>
              <a:endParaRPr lang="en-US"/>
            </a:p>
          </p:txBody>
        </p:sp>
        <p:sp>
          <p:nvSpPr>
            <p:cNvPr id="25" name="Freeform 26">
              <a:extLst>
                <a:ext uri="{FF2B5EF4-FFF2-40B4-BE49-F238E27FC236}">
                  <a16:creationId xmlns:a16="http://schemas.microsoft.com/office/drawing/2014/main" id="{993E7721-946B-853A-CC1D-48D31545202B}"/>
                </a:ext>
              </a:extLst>
            </p:cNvPr>
            <p:cNvSpPr/>
            <p:nvPr/>
          </p:nvSpPr>
          <p:spPr>
            <a:xfrm>
              <a:off x="8368664" y="1804987"/>
              <a:ext cx="32385" cy="36195"/>
            </a:xfrm>
            <a:custGeom>
              <a:avLst/>
              <a:gdLst>
                <a:gd name="connsiteX0" fmla="*/ 0 w 32385"/>
                <a:gd name="connsiteY0" fmla="*/ 0 h 36195"/>
                <a:gd name="connsiteX1" fmla="*/ 32385 w 32385"/>
                <a:gd name="connsiteY1" fmla="*/ 36195 h 36195"/>
                <a:gd name="connsiteX2" fmla="*/ 0 w 32385"/>
                <a:gd name="connsiteY2" fmla="*/ 0 h 36195"/>
              </a:gdLst>
              <a:ahLst/>
              <a:cxnLst>
                <a:cxn ang="0">
                  <a:pos x="connsiteX0" y="connsiteY0"/>
                </a:cxn>
                <a:cxn ang="0">
                  <a:pos x="connsiteX1" y="connsiteY1"/>
                </a:cxn>
                <a:cxn ang="0">
                  <a:pos x="connsiteX2" y="connsiteY2"/>
                </a:cxn>
              </a:cxnLst>
              <a:rect l="l" t="t" r="r" b="b"/>
              <a:pathLst>
                <a:path w="32385" h="36195">
                  <a:moveTo>
                    <a:pt x="0" y="0"/>
                  </a:moveTo>
                  <a:cubicBezTo>
                    <a:pt x="9525" y="13335"/>
                    <a:pt x="20003" y="25717"/>
                    <a:pt x="32385" y="36195"/>
                  </a:cubicBezTo>
                  <a:cubicBezTo>
                    <a:pt x="20955"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6" name="Freeform 27">
              <a:extLst>
                <a:ext uri="{FF2B5EF4-FFF2-40B4-BE49-F238E27FC236}">
                  <a16:creationId xmlns:a16="http://schemas.microsoft.com/office/drawing/2014/main" id="{37634F7F-7AE0-A983-DD50-9D3D5EAF5C17}"/>
                </a:ext>
              </a:extLst>
            </p:cNvPr>
            <p:cNvSpPr/>
            <p:nvPr/>
          </p:nvSpPr>
          <p:spPr>
            <a:xfrm>
              <a:off x="8525827" y="1901190"/>
              <a:ext cx="11430" cy="1904"/>
            </a:xfrm>
            <a:custGeom>
              <a:avLst/>
              <a:gdLst>
                <a:gd name="connsiteX0" fmla="*/ 0 w 11430"/>
                <a:gd name="connsiteY0" fmla="*/ 0 h 1904"/>
                <a:gd name="connsiteX1" fmla="*/ 11430 w 11430"/>
                <a:gd name="connsiteY1" fmla="*/ 1905 h 1904"/>
                <a:gd name="connsiteX2" fmla="*/ 11430 w 11430"/>
                <a:gd name="connsiteY2" fmla="*/ 1905 h 1904"/>
                <a:gd name="connsiteX3" fmla="*/ 0 w 11430"/>
                <a:gd name="connsiteY3" fmla="*/ 0 h 1904"/>
              </a:gdLst>
              <a:ahLst/>
              <a:cxnLst>
                <a:cxn ang="0">
                  <a:pos x="connsiteX0" y="connsiteY0"/>
                </a:cxn>
                <a:cxn ang="0">
                  <a:pos x="connsiteX1" y="connsiteY1"/>
                </a:cxn>
                <a:cxn ang="0">
                  <a:pos x="connsiteX2" y="connsiteY2"/>
                </a:cxn>
                <a:cxn ang="0">
                  <a:pos x="connsiteX3" y="connsiteY3"/>
                </a:cxn>
              </a:cxnLst>
              <a:rect l="l" t="t" r="r" b="b"/>
              <a:pathLst>
                <a:path w="11430" h="1904">
                  <a:moveTo>
                    <a:pt x="0" y="0"/>
                  </a:moveTo>
                  <a:cubicBezTo>
                    <a:pt x="3810" y="952"/>
                    <a:pt x="7620" y="952"/>
                    <a:pt x="11430" y="1905"/>
                  </a:cubicBezTo>
                  <a:lnTo>
                    <a:pt x="11430" y="1905"/>
                  </a:lnTo>
                  <a:cubicBezTo>
                    <a:pt x="7620" y="1905"/>
                    <a:pt x="3810" y="952"/>
                    <a:pt x="0" y="0"/>
                  </a:cubicBezTo>
                  <a:close/>
                </a:path>
              </a:pathLst>
            </a:custGeom>
            <a:solidFill>
              <a:srgbClr val="FFFFFF"/>
            </a:solidFill>
            <a:ln w="9525" cap="flat">
              <a:noFill/>
              <a:prstDash val="solid"/>
              <a:miter/>
            </a:ln>
          </p:spPr>
          <p:txBody>
            <a:bodyPr rtlCol="0" anchor="ctr"/>
            <a:lstStyle/>
            <a:p>
              <a:endParaRPr lang="en-US"/>
            </a:p>
          </p:txBody>
        </p:sp>
        <p:sp>
          <p:nvSpPr>
            <p:cNvPr id="27" name="Freeform 28">
              <a:extLst>
                <a:ext uri="{FF2B5EF4-FFF2-40B4-BE49-F238E27FC236}">
                  <a16:creationId xmlns:a16="http://schemas.microsoft.com/office/drawing/2014/main" id="{9FF64918-F26E-E89F-2B39-C2680C894F5B}"/>
                </a:ext>
              </a:extLst>
            </p:cNvPr>
            <p:cNvSpPr/>
            <p:nvPr/>
          </p:nvSpPr>
          <p:spPr>
            <a:xfrm>
              <a:off x="8670607" y="1857375"/>
              <a:ext cx="15240" cy="12382"/>
            </a:xfrm>
            <a:custGeom>
              <a:avLst/>
              <a:gdLst>
                <a:gd name="connsiteX0" fmla="*/ 0 w 15240"/>
                <a:gd name="connsiteY0" fmla="*/ 12383 h 12382"/>
                <a:gd name="connsiteX1" fmla="*/ 15240 w 15240"/>
                <a:gd name="connsiteY1" fmla="*/ 0 h 12382"/>
                <a:gd name="connsiteX2" fmla="*/ 0 w 15240"/>
                <a:gd name="connsiteY2" fmla="*/ 12383 h 12382"/>
              </a:gdLst>
              <a:ahLst/>
              <a:cxnLst>
                <a:cxn ang="0">
                  <a:pos x="connsiteX0" y="connsiteY0"/>
                </a:cxn>
                <a:cxn ang="0">
                  <a:pos x="connsiteX1" y="connsiteY1"/>
                </a:cxn>
                <a:cxn ang="0">
                  <a:pos x="connsiteX2" y="connsiteY2"/>
                </a:cxn>
              </a:cxnLst>
              <a:rect l="l" t="t" r="r" b="b"/>
              <a:pathLst>
                <a:path w="15240" h="12382">
                  <a:moveTo>
                    <a:pt x="0" y="12383"/>
                  </a:moveTo>
                  <a:cubicBezTo>
                    <a:pt x="5715" y="8572"/>
                    <a:pt x="10478" y="4763"/>
                    <a:pt x="15240" y="0"/>
                  </a:cubicBezTo>
                  <a:cubicBezTo>
                    <a:pt x="10478" y="3810"/>
                    <a:pt x="5715" y="8572"/>
                    <a:pt x="0" y="12383"/>
                  </a:cubicBezTo>
                  <a:close/>
                </a:path>
              </a:pathLst>
            </a:custGeom>
            <a:solidFill>
              <a:srgbClr val="FFFFFF"/>
            </a:solidFill>
            <a:ln w="9525" cap="flat">
              <a:noFill/>
              <a:prstDash val="solid"/>
              <a:miter/>
            </a:ln>
          </p:spPr>
          <p:txBody>
            <a:bodyPr rtlCol="0" anchor="ctr"/>
            <a:lstStyle/>
            <a:p>
              <a:endParaRPr lang="en-US"/>
            </a:p>
          </p:txBody>
        </p:sp>
        <p:sp>
          <p:nvSpPr>
            <p:cNvPr id="28" name="Freeform 29">
              <a:extLst>
                <a:ext uri="{FF2B5EF4-FFF2-40B4-BE49-F238E27FC236}">
                  <a16:creationId xmlns:a16="http://schemas.microsoft.com/office/drawing/2014/main" id="{5D0254C9-541D-B6AD-0DAC-20F17B0A5DA1}"/>
                </a:ext>
              </a:extLst>
            </p:cNvPr>
            <p:cNvSpPr/>
            <p:nvPr/>
          </p:nvSpPr>
          <p:spPr>
            <a:xfrm>
              <a:off x="8637269" y="1874520"/>
              <a:ext cx="25717" cy="13334"/>
            </a:xfrm>
            <a:custGeom>
              <a:avLst/>
              <a:gdLst>
                <a:gd name="connsiteX0" fmla="*/ 25718 w 25717"/>
                <a:gd name="connsiteY0" fmla="*/ 0 h 13334"/>
                <a:gd name="connsiteX1" fmla="*/ 0 w 25717"/>
                <a:gd name="connsiteY1" fmla="*/ 13335 h 13334"/>
                <a:gd name="connsiteX2" fmla="*/ 25718 w 25717"/>
                <a:gd name="connsiteY2" fmla="*/ 0 h 13334"/>
              </a:gdLst>
              <a:ahLst/>
              <a:cxnLst>
                <a:cxn ang="0">
                  <a:pos x="connsiteX0" y="connsiteY0"/>
                </a:cxn>
                <a:cxn ang="0">
                  <a:pos x="connsiteX1" y="connsiteY1"/>
                </a:cxn>
                <a:cxn ang="0">
                  <a:pos x="connsiteX2" y="connsiteY2"/>
                </a:cxn>
              </a:cxnLst>
              <a:rect l="l" t="t" r="r" b="b"/>
              <a:pathLst>
                <a:path w="25717" h="13334">
                  <a:moveTo>
                    <a:pt x="25718" y="0"/>
                  </a:moveTo>
                  <a:cubicBezTo>
                    <a:pt x="17145" y="5715"/>
                    <a:pt x="8573" y="9525"/>
                    <a:pt x="0" y="13335"/>
                  </a:cubicBezTo>
                  <a:cubicBezTo>
                    <a:pt x="8573" y="10477"/>
                    <a:pt x="17145" y="5715"/>
                    <a:pt x="25718" y="0"/>
                  </a:cubicBezTo>
                  <a:close/>
                </a:path>
              </a:pathLst>
            </a:custGeom>
            <a:solidFill>
              <a:srgbClr val="FFFFFF"/>
            </a:solidFill>
            <a:ln w="9525" cap="flat">
              <a:noFill/>
              <a:prstDash val="solid"/>
              <a:miter/>
            </a:ln>
          </p:spPr>
          <p:txBody>
            <a:bodyPr rtlCol="0" anchor="ctr"/>
            <a:lstStyle/>
            <a:p>
              <a:endParaRPr lang="en-US"/>
            </a:p>
          </p:txBody>
        </p:sp>
        <p:sp>
          <p:nvSpPr>
            <p:cNvPr id="29" name="Freeform 30">
              <a:extLst>
                <a:ext uri="{FF2B5EF4-FFF2-40B4-BE49-F238E27FC236}">
                  <a16:creationId xmlns:a16="http://schemas.microsoft.com/office/drawing/2014/main" id="{5C194CE1-AEA1-06B0-D0D5-ECA708EF6775}"/>
                </a:ext>
              </a:extLst>
            </p:cNvPr>
            <p:cNvSpPr/>
            <p:nvPr/>
          </p:nvSpPr>
          <p:spPr>
            <a:xfrm>
              <a:off x="8760142" y="1698307"/>
              <a:ext cx="952" cy="12382"/>
            </a:xfrm>
            <a:custGeom>
              <a:avLst/>
              <a:gdLst>
                <a:gd name="connsiteX0" fmla="*/ 952 w 952"/>
                <a:gd name="connsiteY0" fmla="*/ 0 h 12382"/>
                <a:gd name="connsiteX1" fmla="*/ 0 w 952"/>
                <a:gd name="connsiteY1" fmla="*/ 12383 h 12382"/>
                <a:gd name="connsiteX2" fmla="*/ 952 w 952"/>
                <a:gd name="connsiteY2" fmla="*/ 0 h 12382"/>
              </a:gdLst>
              <a:ahLst/>
              <a:cxnLst>
                <a:cxn ang="0">
                  <a:pos x="connsiteX0" y="connsiteY0"/>
                </a:cxn>
                <a:cxn ang="0">
                  <a:pos x="connsiteX1" y="connsiteY1"/>
                </a:cxn>
                <a:cxn ang="0">
                  <a:pos x="connsiteX2" y="connsiteY2"/>
                </a:cxn>
              </a:cxnLst>
              <a:rect l="l" t="t" r="r" b="b"/>
              <a:pathLst>
                <a:path w="952" h="12382">
                  <a:moveTo>
                    <a:pt x="952" y="0"/>
                  </a:moveTo>
                  <a:cubicBezTo>
                    <a:pt x="952" y="3810"/>
                    <a:pt x="0" y="8572"/>
                    <a:pt x="0" y="12383"/>
                  </a:cubicBezTo>
                  <a:cubicBezTo>
                    <a:pt x="0" y="8572"/>
                    <a:pt x="0" y="3810"/>
                    <a:pt x="952" y="0"/>
                  </a:cubicBezTo>
                  <a:close/>
                </a:path>
              </a:pathLst>
            </a:custGeom>
            <a:solidFill>
              <a:srgbClr val="FFFFFF"/>
            </a:solidFill>
            <a:ln w="9525" cap="flat">
              <a:noFill/>
              <a:prstDash val="solid"/>
              <a:miter/>
            </a:ln>
          </p:spPr>
          <p:txBody>
            <a:bodyPr rtlCol="0" anchor="ctr"/>
            <a:lstStyle/>
            <a:p>
              <a:endParaRPr lang="en-US"/>
            </a:p>
          </p:txBody>
        </p:sp>
        <p:sp>
          <p:nvSpPr>
            <p:cNvPr id="30" name="Freeform 31">
              <a:extLst>
                <a:ext uri="{FF2B5EF4-FFF2-40B4-BE49-F238E27FC236}">
                  <a16:creationId xmlns:a16="http://schemas.microsoft.com/office/drawing/2014/main" id="{6C6A8EC0-CC2A-5B9A-2A8C-79C6CA9D3949}"/>
                </a:ext>
              </a:extLst>
            </p:cNvPr>
            <p:cNvSpPr/>
            <p:nvPr/>
          </p:nvSpPr>
          <p:spPr>
            <a:xfrm>
              <a:off x="8368664" y="1662112"/>
              <a:ext cx="392430" cy="242329"/>
            </a:xfrm>
            <a:custGeom>
              <a:avLst/>
              <a:gdLst>
                <a:gd name="connsiteX0" fmla="*/ 200025 w 392430"/>
                <a:gd name="connsiteY0" fmla="*/ 241935 h 242329"/>
                <a:gd name="connsiteX1" fmla="*/ 249555 w 392430"/>
                <a:gd name="connsiteY1" fmla="*/ 233363 h 242329"/>
                <a:gd name="connsiteX2" fmla="*/ 267653 w 392430"/>
                <a:gd name="connsiteY2" fmla="*/ 226695 h 242329"/>
                <a:gd name="connsiteX3" fmla="*/ 293370 w 392430"/>
                <a:gd name="connsiteY3" fmla="*/ 213360 h 242329"/>
                <a:gd name="connsiteX4" fmla="*/ 300990 w 392430"/>
                <a:gd name="connsiteY4" fmla="*/ 207645 h 242329"/>
                <a:gd name="connsiteX5" fmla="*/ 316230 w 392430"/>
                <a:gd name="connsiteY5" fmla="*/ 195263 h 242329"/>
                <a:gd name="connsiteX6" fmla="*/ 381000 w 392430"/>
                <a:gd name="connsiteY6" fmla="*/ 92392 h 242329"/>
                <a:gd name="connsiteX7" fmla="*/ 390525 w 392430"/>
                <a:gd name="connsiteY7" fmla="*/ 48578 h 242329"/>
                <a:gd name="connsiteX8" fmla="*/ 390525 w 392430"/>
                <a:gd name="connsiteY8" fmla="*/ 48578 h 242329"/>
                <a:gd name="connsiteX9" fmla="*/ 391478 w 392430"/>
                <a:gd name="connsiteY9" fmla="*/ 36195 h 242329"/>
                <a:gd name="connsiteX10" fmla="*/ 391478 w 392430"/>
                <a:gd name="connsiteY10" fmla="*/ 34290 h 242329"/>
                <a:gd name="connsiteX11" fmla="*/ 392430 w 392430"/>
                <a:gd name="connsiteY11" fmla="*/ 23813 h 242329"/>
                <a:gd name="connsiteX12" fmla="*/ 392430 w 392430"/>
                <a:gd name="connsiteY12" fmla="*/ 23813 h 242329"/>
                <a:gd name="connsiteX13" fmla="*/ 391478 w 392430"/>
                <a:gd name="connsiteY13" fmla="*/ 0 h 242329"/>
                <a:gd name="connsiteX14" fmla="*/ 391478 w 392430"/>
                <a:gd name="connsiteY14" fmla="*/ 0 h 242329"/>
                <a:gd name="connsiteX15" fmla="*/ 300990 w 392430"/>
                <a:gd name="connsiteY15" fmla="*/ 118110 h 242329"/>
                <a:gd name="connsiteX16" fmla="*/ 67628 w 392430"/>
                <a:gd name="connsiteY16" fmla="*/ 167640 h 242329"/>
                <a:gd name="connsiteX17" fmla="*/ 0 w 392430"/>
                <a:gd name="connsiteY17" fmla="*/ 142875 h 242329"/>
                <a:gd name="connsiteX18" fmla="*/ 0 w 392430"/>
                <a:gd name="connsiteY18" fmla="*/ 142875 h 242329"/>
                <a:gd name="connsiteX19" fmla="*/ 32385 w 392430"/>
                <a:gd name="connsiteY19" fmla="*/ 179070 h 242329"/>
                <a:gd name="connsiteX20" fmla="*/ 33338 w 392430"/>
                <a:gd name="connsiteY20" fmla="*/ 180022 h 242329"/>
                <a:gd name="connsiteX21" fmla="*/ 41910 w 392430"/>
                <a:gd name="connsiteY21" fmla="*/ 187642 h 242329"/>
                <a:gd name="connsiteX22" fmla="*/ 41910 w 392430"/>
                <a:gd name="connsiteY22" fmla="*/ 187642 h 242329"/>
                <a:gd name="connsiteX23" fmla="*/ 72390 w 392430"/>
                <a:gd name="connsiteY23" fmla="*/ 208597 h 242329"/>
                <a:gd name="connsiteX24" fmla="*/ 74295 w 392430"/>
                <a:gd name="connsiteY24" fmla="*/ 209550 h 242329"/>
                <a:gd name="connsiteX25" fmla="*/ 82868 w 392430"/>
                <a:gd name="connsiteY25" fmla="*/ 214313 h 242329"/>
                <a:gd name="connsiteX26" fmla="*/ 85725 w 392430"/>
                <a:gd name="connsiteY26" fmla="*/ 215265 h 242329"/>
                <a:gd name="connsiteX27" fmla="*/ 94298 w 392430"/>
                <a:gd name="connsiteY27" fmla="*/ 219075 h 242329"/>
                <a:gd name="connsiteX28" fmla="*/ 96203 w 392430"/>
                <a:gd name="connsiteY28" fmla="*/ 220028 h 242329"/>
                <a:gd name="connsiteX29" fmla="*/ 118110 w 392430"/>
                <a:gd name="connsiteY29" fmla="*/ 228600 h 242329"/>
                <a:gd name="connsiteX30" fmla="*/ 120968 w 392430"/>
                <a:gd name="connsiteY30" fmla="*/ 229553 h 242329"/>
                <a:gd name="connsiteX31" fmla="*/ 129540 w 392430"/>
                <a:gd name="connsiteY31" fmla="*/ 232410 h 242329"/>
                <a:gd name="connsiteX32" fmla="*/ 133350 w 392430"/>
                <a:gd name="connsiteY32" fmla="*/ 233363 h 242329"/>
                <a:gd name="connsiteX33" fmla="*/ 140970 w 392430"/>
                <a:gd name="connsiteY33" fmla="*/ 235267 h 242329"/>
                <a:gd name="connsiteX34" fmla="*/ 144780 w 392430"/>
                <a:gd name="connsiteY34" fmla="*/ 236220 h 242329"/>
                <a:gd name="connsiteX35" fmla="*/ 152400 w 392430"/>
                <a:gd name="connsiteY35" fmla="*/ 238125 h 242329"/>
                <a:gd name="connsiteX36" fmla="*/ 156210 w 392430"/>
                <a:gd name="connsiteY36" fmla="*/ 239078 h 242329"/>
                <a:gd name="connsiteX37" fmla="*/ 167640 w 392430"/>
                <a:gd name="connsiteY37" fmla="*/ 240983 h 242329"/>
                <a:gd name="connsiteX38" fmla="*/ 200025 w 392430"/>
                <a:gd name="connsiteY38" fmla="*/ 241935 h 2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329">
                  <a:moveTo>
                    <a:pt x="200025" y="241935"/>
                  </a:moveTo>
                  <a:cubicBezTo>
                    <a:pt x="217170" y="240983"/>
                    <a:pt x="234315" y="238125"/>
                    <a:pt x="249555" y="233363"/>
                  </a:cubicBezTo>
                  <a:cubicBezTo>
                    <a:pt x="256223" y="231458"/>
                    <a:pt x="261938" y="228600"/>
                    <a:pt x="267653" y="226695"/>
                  </a:cubicBezTo>
                  <a:cubicBezTo>
                    <a:pt x="276225" y="222885"/>
                    <a:pt x="284798" y="218122"/>
                    <a:pt x="293370" y="213360"/>
                  </a:cubicBezTo>
                  <a:cubicBezTo>
                    <a:pt x="296228" y="211455"/>
                    <a:pt x="299085" y="209550"/>
                    <a:pt x="300990" y="207645"/>
                  </a:cubicBezTo>
                  <a:cubicBezTo>
                    <a:pt x="306705" y="203835"/>
                    <a:pt x="311468" y="200025"/>
                    <a:pt x="316230" y="195263"/>
                  </a:cubicBezTo>
                  <a:cubicBezTo>
                    <a:pt x="345758" y="169545"/>
                    <a:pt x="367665" y="134303"/>
                    <a:pt x="381000" y="92392"/>
                  </a:cubicBezTo>
                  <a:cubicBezTo>
                    <a:pt x="384810" y="78105"/>
                    <a:pt x="388620" y="63817"/>
                    <a:pt x="390525" y="48578"/>
                  </a:cubicBezTo>
                  <a:cubicBezTo>
                    <a:pt x="390525" y="48578"/>
                    <a:pt x="390525" y="48578"/>
                    <a:pt x="390525" y="48578"/>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2"/>
                    <a:pt x="343853" y="88583"/>
                    <a:pt x="300990" y="118110"/>
                  </a:cubicBezTo>
                  <a:cubicBezTo>
                    <a:pt x="231458" y="164783"/>
                    <a:pt x="150495" y="180975"/>
                    <a:pt x="67628" y="167640"/>
                  </a:cubicBezTo>
                  <a:cubicBezTo>
                    <a:pt x="42863" y="163830"/>
                    <a:pt x="20003" y="155258"/>
                    <a:pt x="0" y="142875"/>
                  </a:cubicBezTo>
                  <a:cubicBezTo>
                    <a:pt x="0" y="142875"/>
                    <a:pt x="0" y="142875"/>
                    <a:pt x="0" y="142875"/>
                  </a:cubicBezTo>
                  <a:cubicBezTo>
                    <a:pt x="9525" y="156210"/>
                    <a:pt x="20003" y="168592"/>
                    <a:pt x="32385" y="179070"/>
                  </a:cubicBezTo>
                  <a:cubicBezTo>
                    <a:pt x="32385" y="179070"/>
                    <a:pt x="32385" y="179070"/>
                    <a:pt x="33338" y="180022"/>
                  </a:cubicBezTo>
                  <a:cubicBezTo>
                    <a:pt x="36195" y="182880"/>
                    <a:pt x="39053" y="184785"/>
                    <a:pt x="41910" y="187642"/>
                  </a:cubicBezTo>
                  <a:cubicBezTo>
                    <a:pt x="41910" y="187642"/>
                    <a:pt x="41910" y="187642"/>
                    <a:pt x="41910" y="187642"/>
                  </a:cubicBezTo>
                  <a:cubicBezTo>
                    <a:pt x="51435" y="195263"/>
                    <a:pt x="61913" y="201930"/>
                    <a:pt x="72390" y="208597"/>
                  </a:cubicBezTo>
                  <a:cubicBezTo>
                    <a:pt x="73343" y="208597"/>
                    <a:pt x="73343" y="209550"/>
                    <a:pt x="74295" y="209550"/>
                  </a:cubicBezTo>
                  <a:cubicBezTo>
                    <a:pt x="77153" y="211455"/>
                    <a:pt x="80010" y="212408"/>
                    <a:pt x="82868" y="214313"/>
                  </a:cubicBezTo>
                  <a:cubicBezTo>
                    <a:pt x="83820" y="214313"/>
                    <a:pt x="84773" y="215265"/>
                    <a:pt x="85725" y="215265"/>
                  </a:cubicBezTo>
                  <a:cubicBezTo>
                    <a:pt x="88583" y="217170"/>
                    <a:pt x="91440" y="218122"/>
                    <a:pt x="94298" y="219075"/>
                  </a:cubicBezTo>
                  <a:cubicBezTo>
                    <a:pt x="95250" y="219075"/>
                    <a:pt x="96203" y="220028"/>
                    <a:pt x="96203" y="220028"/>
                  </a:cubicBezTo>
                  <a:cubicBezTo>
                    <a:pt x="103823" y="222885"/>
                    <a:pt x="111443" y="225742"/>
                    <a:pt x="118110" y="228600"/>
                  </a:cubicBezTo>
                  <a:cubicBezTo>
                    <a:pt x="119063" y="228600"/>
                    <a:pt x="120015" y="229553"/>
                    <a:pt x="120968" y="229553"/>
                  </a:cubicBezTo>
                  <a:cubicBezTo>
                    <a:pt x="123825" y="230505"/>
                    <a:pt x="126683" y="231458"/>
                    <a:pt x="129540" y="232410"/>
                  </a:cubicBezTo>
                  <a:cubicBezTo>
                    <a:pt x="130493" y="232410"/>
                    <a:pt x="132398" y="233363"/>
                    <a:pt x="133350" y="233363"/>
                  </a:cubicBezTo>
                  <a:cubicBezTo>
                    <a:pt x="136208" y="234315"/>
                    <a:pt x="138113" y="234315"/>
                    <a:pt x="140970" y="235267"/>
                  </a:cubicBezTo>
                  <a:cubicBezTo>
                    <a:pt x="141923" y="235267"/>
                    <a:pt x="143828" y="236220"/>
                    <a:pt x="144780" y="236220"/>
                  </a:cubicBezTo>
                  <a:cubicBezTo>
                    <a:pt x="147638" y="237172"/>
                    <a:pt x="150495" y="237172"/>
                    <a:pt x="152400" y="238125"/>
                  </a:cubicBezTo>
                  <a:cubicBezTo>
                    <a:pt x="153353" y="238125"/>
                    <a:pt x="155258" y="238125"/>
                    <a:pt x="156210" y="239078"/>
                  </a:cubicBezTo>
                  <a:cubicBezTo>
                    <a:pt x="160020" y="240030"/>
                    <a:pt x="163830" y="240030"/>
                    <a:pt x="167640" y="240983"/>
                  </a:cubicBezTo>
                  <a:cubicBezTo>
                    <a:pt x="179070" y="241935"/>
                    <a:pt x="190500"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1" name="Freeform 32">
              <a:extLst>
                <a:ext uri="{FF2B5EF4-FFF2-40B4-BE49-F238E27FC236}">
                  <a16:creationId xmlns:a16="http://schemas.microsoft.com/office/drawing/2014/main" id="{84D7BBD3-05D2-6FB2-D8F3-ECC2117AC8FE}"/>
                </a:ext>
              </a:extLst>
            </p:cNvPr>
            <p:cNvSpPr/>
            <p:nvPr/>
          </p:nvSpPr>
          <p:spPr>
            <a:xfrm>
              <a:off x="8368186" y="1499211"/>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2" name="Freeform 33">
              <a:extLst>
                <a:ext uri="{FF2B5EF4-FFF2-40B4-BE49-F238E27FC236}">
                  <a16:creationId xmlns:a16="http://schemas.microsoft.com/office/drawing/2014/main" id="{018A1012-ADA4-D969-F48E-FC87BA385B28}"/>
                </a:ext>
              </a:extLst>
            </p:cNvPr>
            <p:cNvSpPr/>
            <p:nvPr/>
          </p:nvSpPr>
          <p:spPr>
            <a:xfrm>
              <a:off x="8318146" y="1462480"/>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7681 w 462532"/>
                <a:gd name="connsiteY12" fmla="*/ 438710 h 1635115"/>
                <a:gd name="connsiteX13" fmla="*/ 203871 w 462532"/>
                <a:gd name="connsiteY13" fmla="*/ 437757 h 1635115"/>
                <a:gd name="connsiteX14" fmla="*/ 196251 w 462532"/>
                <a:gd name="connsiteY14" fmla="*/ 435852 h 1635115"/>
                <a:gd name="connsiteX15" fmla="*/ 192441 w 462532"/>
                <a:gd name="connsiteY15" fmla="*/ 434900 h 1635115"/>
                <a:gd name="connsiteX16" fmla="*/ 184821 w 462532"/>
                <a:gd name="connsiteY16" fmla="*/ 432995 h 1635115"/>
                <a:gd name="connsiteX17" fmla="*/ 181011 w 462532"/>
                <a:gd name="connsiteY17" fmla="*/ 432042 h 1635115"/>
                <a:gd name="connsiteX18" fmla="*/ 172439 w 462532"/>
                <a:gd name="connsiteY18" fmla="*/ 429185 h 1635115"/>
                <a:gd name="connsiteX19" fmla="*/ 169581 w 462532"/>
                <a:gd name="connsiteY19" fmla="*/ 428232 h 1635115"/>
                <a:gd name="connsiteX20" fmla="*/ 147674 w 462532"/>
                <a:gd name="connsiteY20" fmla="*/ 419660 h 1635115"/>
                <a:gd name="connsiteX21" fmla="*/ 145768 w 462532"/>
                <a:gd name="connsiteY21" fmla="*/ 418707 h 1635115"/>
                <a:gd name="connsiteX22" fmla="*/ 137196 w 462532"/>
                <a:gd name="connsiteY22" fmla="*/ 414897 h 1635115"/>
                <a:gd name="connsiteX23" fmla="*/ 134339 w 462532"/>
                <a:gd name="connsiteY23" fmla="*/ 413945 h 1635115"/>
                <a:gd name="connsiteX24" fmla="*/ 125766 w 462532"/>
                <a:gd name="connsiteY24" fmla="*/ 409182 h 1635115"/>
                <a:gd name="connsiteX25" fmla="*/ 123861 w 462532"/>
                <a:gd name="connsiteY25" fmla="*/ 408230 h 1635115"/>
                <a:gd name="connsiteX26" fmla="*/ 93381 w 462532"/>
                <a:gd name="connsiteY26" fmla="*/ 387275 h 1635115"/>
                <a:gd name="connsiteX27" fmla="*/ 93381 w 462532"/>
                <a:gd name="connsiteY27" fmla="*/ 387275 h 1635115"/>
                <a:gd name="connsiteX28" fmla="*/ 84809 w 462532"/>
                <a:gd name="connsiteY28" fmla="*/ 379655 h 1635115"/>
                <a:gd name="connsiteX29" fmla="*/ 83856 w 462532"/>
                <a:gd name="connsiteY29" fmla="*/ 378702 h 1635115"/>
                <a:gd name="connsiteX30" fmla="*/ 51471 w 462532"/>
                <a:gd name="connsiteY30" fmla="*/ 342507 h 1635115"/>
                <a:gd name="connsiteX31" fmla="*/ 51471 w 462532"/>
                <a:gd name="connsiteY31" fmla="*/ 342507 h 1635115"/>
                <a:gd name="connsiteX32" fmla="*/ 23849 w 462532"/>
                <a:gd name="connsiteY32" fmla="*/ 221540 h 1635115"/>
                <a:gd name="connsiteX33" fmla="*/ 237209 w 462532"/>
                <a:gd name="connsiteY33" fmla="*/ 17705 h 1635115"/>
                <a:gd name="connsiteX34" fmla="*/ 443901 w 462532"/>
                <a:gd name="connsiteY34" fmla="*/ 199632 h 1635115"/>
                <a:gd name="connsiteX35" fmla="*/ 443901 w 462532"/>
                <a:gd name="connsiteY35" fmla="*/ 199632 h 1635115"/>
                <a:gd name="connsiteX36" fmla="*/ 444854 w 462532"/>
                <a:gd name="connsiteY36" fmla="*/ 223445 h 1635115"/>
                <a:gd name="connsiteX37" fmla="*/ 444854 w 462532"/>
                <a:gd name="connsiteY37" fmla="*/ 223445 h 1635115"/>
                <a:gd name="connsiteX38" fmla="*/ 443901 w 462532"/>
                <a:gd name="connsiteY38" fmla="*/ 233922 h 1635115"/>
                <a:gd name="connsiteX39" fmla="*/ 443901 w 462532"/>
                <a:gd name="connsiteY39" fmla="*/ 235827 h 1635115"/>
                <a:gd name="connsiteX40" fmla="*/ 442949 w 462532"/>
                <a:gd name="connsiteY40" fmla="*/ 248210 h 1635115"/>
                <a:gd name="connsiteX41" fmla="*/ 442949 w 462532"/>
                <a:gd name="connsiteY41" fmla="*/ 248210 h 1635115"/>
                <a:gd name="connsiteX42" fmla="*/ 433424 w 462532"/>
                <a:gd name="connsiteY42" fmla="*/ 292025 h 1635115"/>
                <a:gd name="connsiteX43" fmla="*/ 368654 w 462532"/>
                <a:gd name="connsiteY43" fmla="*/ 394895 h 1635115"/>
                <a:gd name="connsiteX44" fmla="*/ 353414 w 462532"/>
                <a:gd name="connsiteY44" fmla="*/ 407277 h 1635115"/>
                <a:gd name="connsiteX45" fmla="*/ 345793 w 462532"/>
                <a:gd name="connsiteY45" fmla="*/ 412992 h 1635115"/>
                <a:gd name="connsiteX46" fmla="*/ 320076 w 462532"/>
                <a:gd name="connsiteY46" fmla="*/ 426327 h 1635115"/>
                <a:gd name="connsiteX47" fmla="*/ 301979 w 462532"/>
                <a:gd name="connsiteY47" fmla="*/ 432995 h 1635115"/>
                <a:gd name="connsiteX48" fmla="*/ 252449 w 462532"/>
                <a:gd name="connsiteY48" fmla="*/ 441567 h 1635115"/>
                <a:gd name="connsiteX49" fmla="*/ 221016 w 462532"/>
                <a:gd name="connsiteY49" fmla="*/ 440615 h 1635115"/>
                <a:gd name="connsiteX50" fmla="*/ 221016 w 462532"/>
                <a:gd name="connsiteY50" fmla="*/ 440615 h 1635115"/>
                <a:gd name="connsiteX51" fmla="*/ 207681 w 462532"/>
                <a:gd name="connsiteY51" fmla="*/ 438710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3" y="67235"/>
                    <a:pt x="1941" y="208205"/>
                  </a:cubicBezTo>
                  <a:cubicBezTo>
                    <a:pt x="-16157"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3" y="1626477"/>
                    <a:pt x="118146" y="1616000"/>
                  </a:cubicBezTo>
                  <a:cubicBezTo>
                    <a:pt x="121956" y="1575995"/>
                    <a:pt x="213396" y="599682"/>
                    <a:pt x="228636" y="476810"/>
                  </a:cubicBezTo>
                  <a:cubicBezTo>
                    <a:pt x="225779" y="472047"/>
                    <a:pt x="228636" y="467285"/>
                    <a:pt x="229589" y="462522"/>
                  </a:cubicBezTo>
                  <a:close/>
                  <a:moveTo>
                    <a:pt x="207681" y="438710"/>
                  </a:moveTo>
                  <a:cubicBezTo>
                    <a:pt x="206729" y="438710"/>
                    <a:pt x="204824" y="438710"/>
                    <a:pt x="203871" y="437757"/>
                  </a:cubicBezTo>
                  <a:cubicBezTo>
                    <a:pt x="201014" y="437757"/>
                    <a:pt x="198156" y="436805"/>
                    <a:pt x="196251" y="435852"/>
                  </a:cubicBezTo>
                  <a:cubicBezTo>
                    <a:pt x="195299" y="435852"/>
                    <a:pt x="193393" y="434900"/>
                    <a:pt x="192441" y="434900"/>
                  </a:cubicBezTo>
                  <a:cubicBezTo>
                    <a:pt x="189584" y="433947"/>
                    <a:pt x="187679" y="433947"/>
                    <a:pt x="184821" y="432995"/>
                  </a:cubicBezTo>
                  <a:cubicBezTo>
                    <a:pt x="183868" y="432995"/>
                    <a:pt x="181964" y="432042"/>
                    <a:pt x="181011" y="432042"/>
                  </a:cubicBezTo>
                  <a:cubicBezTo>
                    <a:pt x="178154" y="431090"/>
                    <a:pt x="175296" y="430137"/>
                    <a:pt x="172439" y="429185"/>
                  </a:cubicBezTo>
                  <a:cubicBezTo>
                    <a:pt x="171486" y="429185"/>
                    <a:pt x="170534" y="428232"/>
                    <a:pt x="169581" y="428232"/>
                  </a:cubicBezTo>
                  <a:cubicBezTo>
                    <a:pt x="161961" y="425375"/>
                    <a:pt x="154341" y="422517"/>
                    <a:pt x="147674" y="419660"/>
                  </a:cubicBezTo>
                  <a:cubicBezTo>
                    <a:pt x="146721" y="419660"/>
                    <a:pt x="145768" y="418707"/>
                    <a:pt x="145768" y="418707"/>
                  </a:cubicBezTo>
                  <a:cubicBezTo>
                    <a:pt x="142911" y="417755"/>
                    <a:pt x="140054" y="415850"/>
                    <a:pt x="137196" y="414897"/>
                  </a:cubicBezTo>
                  <a:cubicBezTo>
                    <a:pt x="136243" y="414897"/>
                    <a:pt x="135291" y="413945"/>
                    <a:pt x="134339" y="413945"/>
                  </a:cubicBezTo>
                  <a:cubicBezTo>
                    <a:pt x="131481" y="412040"/>
                    <a:pt x="128624" y="411087"/>
                    <a:pt x="125766" y="409182"/>
                  </a:cubicBezTo>
                  <a:cubicBezTo>
                    <a:pt x="124814" y="409182"/>
                    <a:pt x="124814" y="408230"/>
                    <a:pt x="123861" y="408230"/>
                  </a:cubicBezTo>
                  <a:cubicBezTo>
                    <a:pt x="113384" y="401562"/>
                    <a:pt x="102906" y="394895"/>
                    <a:pt x="93381" y="387275"/>
                  </a:cubicBezTo>
                  <a:cubicBezTo>
                    <a:pt x="93381" y="387275"/>
                    <a:pt x="93381" y="387275"/>
                    <a:pt x="93381" y="387275"/>
                  </a:cubicBezTo>
                  <a:cubicBezTo>
                    <a:pt x="90524" y="384417"/>
                    <a:pt x="87666" y="382512"/>
                    <a:pt x="84809" y="379655"/>
                  </a:cubicBezTo>
                  <a:cubicBezTo>
                    <a:pt x="84809" y="379655"/>
                    <a:pt x="84809" y="379655"/>
                    <a:pt x="83856" y="378702"/>
                  </a:cubicBezTo>
                  <a:cubicBezTo>
                    <a:pt x="71474" y="367272"/>
                    <a:pt x="60996" y="355842"/>
                    <a:pt x="51471" y="342507"/>
                  </a:cubicBezTo>
                  <a:cubicBezTo>
                    <a:pt x="51471" y="342507"/>
                    <a:pt x="51471" y="342507"/>
                    <a:pt x="51471" y="342507"/>
                  </a:cubicBezTo>
                  <a:cubicBezTo>
                    <a:pt x="27659" y="308217"/>
                    <a:pt x="15276" y="266307"/>
                    <a:pt x="23849" y="221540"/>
                  </a:cubicBezTo>
                  <a:cubicBezTo>
                    <a:pt x="26706" y="85332"/>
                    <a:pt x="156246" y="11037"/>
                    <a:pt x="237209" y="17705"/>
                  </a:cubicBezTo>
                  <a:cubicBezTo>
                    <a:pt x="352461" y="27230"/>
                    <a:pt x="435329" y="94857"/>
                    <a:pt x="443901" y="199632"/>
                  </a:cubicBezTo>
                  <a:cubicBezTo>
                    <a:pt x="443901" y="199632"/>
                    <a:pt x="443901" y="199632"/>
                    <a:pt x="443901" y="199632"/>
                  </a:cubicBezTo>
                  <a:cubicBezTo>
                    <a:pt x="444854" y="207252"/>
                    <a:pt x="444854" y="214872"/>
                    <a:pt x="444854" y="223445"/>
                  </a:cubicBezTo>
                  <a:cubicBezTo>
                    <a:pt x="444854" y="223445"/>
                    <a:pt x="444854" y="223445"/>
                    <a:pt x="444854" y="223445"/>
                  </a:cubicBezTo>
                  <a:cubicBezTo>
                    <a:pt x="444854" y="227255"/>
                    <a:pt x="444854" y="231065"/>
                    <a:pt x="443901" y="233922"/>
                  </a:cubicBezTo>
                  <a:cubicBezTo>
                    <a:pt x="443901" y="234875"/>
                    <a:pt x="443901" y="234875"/>
                    <a:pt x="443901" y="235827"/>
                  </a:cubicBezTo>
                  <a:cubicBezTo>
                    <a:pt x="443901" y="239637"/>
                    <a:pt x="442949" y="244400"/>
                    <a:pt x="442949" y="248210"/>
                  </a:cubicBezTo>
                  <a:cubicBezTo>
                    <a:pt x="442949" y="248210"/>
                    <a:pt x="442949" y="248210"/>
                    <a:pt x="442949" y="248210"/>
                  </a:cubicBezTo>
                  <a:cubicBezTo>
                    <a:pt x="441043" y="263450"/>
                    <a:pt x="438186" y="277737"/>
                    <a:pt x="433424" y="292025"/>
                  </a:cubicBezTo>
                  <a:cubicBezTo>
                    <a:pt x="421041" y="333935"/>
                    <a:pt x="398181" y="369177"/>
                    <a:pt x="368654" y="394895"/>
                  </a:cubicBezTo>
                  <a:cubicBezTo>
                    <a:pt x="363891" y="399657"/>
                    <a:pt x="358176" y="403467"/>
                    <a:pt x="353414" y="407277"/>
                  </a:cubicBezTo>
                  <a:cubicBezTo>
                    <a:pt x="350556" y="409182"/>
                    <a:pt x="347699" y="411087"/>
                    <a:pt x="345793" y="412992"/>
                  </a:cubicBezTo>
                  <a:cubicBezTo>
                    <a:pt x="337221" y="418707"/>
                    <a:pt x="328649" y="422517"/>
                    <a:pt x="320076" y="426327"/>
                  </a:cubicBezTo>
                  <a:cubicBezTo>
                    <a:pt x="314361" y="429185"/>
                    <a:pt x="307693" y="431090"/>
                    <a:pt x="301979" y="432995"/>
                  </a:cubicBezTo>
                  <a:cubicBezTo>
                    <a:pt x="286739" y="437757"/>
                    <a:pt x="269593" y="440615"/>
                    <a:pt x="252449" y="441567"/>
                  </a:cubicBezTo>
                  <a:cubicBezTo>
                    <a:pt x="241971" y="441567"/>
                    <a:pt x="231493" y="441567"/>
                    <a:pt x="221016" y="440615"/>
                  </a:cubicBezTo>
                  <a:lnTo>
                    <a:pt x="221016" y="440615"/>
                  </a:lnTo>
                  <a:cubicBezTo>
                    <a:pt x="215301" y="440615"/>
                    <a:pt x="211491" y="439662"/>
                    <a:pt x="207681" y="438710"/>
                  </a:cubicBezTo>
                  <a:close/>
                </a:path>
              </a:pathLst>
            </a:custGeom>
            <a:solidFill>
              <a:srgbClr val="000000"/>
            </a:solidFill>
            <a:ln w="9525" cap="flat">
              <a:noFill/>
              <a:prstDash val="solid"/>
              <a:miter/>
            </a:ln>
          </p:spPr>
          <p:txBody>
            <a:bodyPr rtlCol="0" anchor="ctr"/>
            <a:lstStyle/>
            <a:p>
              <a:endParaRPr lang="en-US"/>
            </a:p>
          </p:txBody>
        </p:sp>
        <p:sp>
          <p:nvSpPr>
            <p:cNvPr id="33" name="Freeform 34">
              <a:extLst>
                <a:ext uri="{FF2B5EF4-FFF2-40B4-BE49-F238E27FC236}">
                  <a16:creationId xmlns:a16="http://schemas.microsoft.com/office/drawing/2014/main" id="{93988B9D-6E96-CEEA-A198-82B8C5670D37}"/>
                </a:ext>
              </a:extLst>
            </p:cNvPr>
            <p:cNvSpPr/>
            <p:nvPr/>
          </p:nvSpPr>
          <p:spPr>
            <a:xfrm>
              <a:off x="8714459" y="1942779"/>
              <a:ext cx="151904" cy="149897"/>
            </a:xfrm>
            <a:custGeom>
              <a:avLst/>
              <a:gdLst>
                <a:gd name="connsiteX0" fmla="*/ 105690 w 151904"/>
                <a:gd name="connsiteY0" fmla="*/ 86998 h 149897"/>
                <a:gd name="connsiteX1" fmla="*/ 30443 w 151904"/>
                <a:gd name="connsiteY1" fmla="*/ 14608 h 149897"/>
                <a:gd name="connsiteX2" fmla="*/ 5678 w 151904"/>
                <a:gd name="connsiteY2" fmla="*/ 3178 h 149897"/>
                <a:gd name="connsiteX3" fmla="*/ 13298 w 151904"/>
                <a:gd name="connsiteY3" fmla="*/ 31753 h 149897"/>
                <a:gd name="connsiteX4" fmla="*/ 137123 w 151904"/>
                <a:gd name="connsiteY4" fmla="*/ 146053 h 149897"/>
                <a:gd name="connsiteX5" fmla="*/ 105690 w 151904"/>
                <a:gd name="connsiteY5" fmla="*/ 86998 h 1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04" h="149897">
                  <a:moveTo>
                    <a:pt x="105690" y="86998"/>
                  </a:moveTo>
                  <a:cubicBezTo>
                    <a:pt x="81878" y="61281"/>
                    <a:pt x="56160" y="38421"/>
                    <a:pt x="30443" y="14608"/>
                  </a:cubicBezTo>
                  <a:cubicBezTo>
                    <a:pt x="23776" y="7941"/>
                    <a:pt x="17108" y="-6347"/>
                    <a:pt x="5678" y="3178"/>
                  </a:cubicBezTo>
                  <a:cubicBezTo>
                    <a:pt x="-7657" y="14608"/>
                    <a:pt x="5678" y="24133"/>
                    <a:pt x="13298" y="31753"/>
                  </a:cubicBezTo>
                  <a:cubicBezTo>
                    <a:pt x="52351" y="70806"/>
                    <a:pt x="103785" y="101286"/>
                    <a:pt x="137123" y="146053"/>
                  </a:cubicBezTo>
                  <a:cubicBezTo>
                    <a:pt x="179033" y="166056"/>
                    <a:pt x="119978"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4" name="Freeform 35">
              <a:extLst>
                <a:ext uri="{FF2B5EF4-FFF2-40B4-BE49-F238E27FC236}">
                  <a16:creationId xmlns:a16="http://schemas.microsoft.com/office/drawing/2014/main" id="{5E9A495F-99F6-9E8C-081D-D901444B0D81}"/>
                </a:ext>
              </a:extLst>
            </p:cNvPr>
            <p:cNvSpPr/>
            <p:nvPr/>
          </p:nvSpPr>
          <p:spPr>
            <a:xfrm>
              <a:off x="8124259" y="1445155"/>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6778" y="78844"/>
                    <a:pt x="177730" y="78844"/>
                    <a:pt x="179635" y="75987"/>
                  </a:cubicBezTo>
                  <a:close/>
                </a:path>
              </a:pathLst>
            </a:custGeom>
            <a:solidFill>
              <a:srgbClr val="000000"/>
            </a:solidFill>
            <a:ln w="9525" cap="flat">
              <a:noFill/>
              <a:prstDash val="solid"/>
              <a:miter/>
            </a:ln>
          </p:spPr>
          <p:txBody>
            <a:bodyPr rtlCol="0" anchor="ctr"/>
            <a:lstStyle/>
            <a:p>
              <a:endParaRPr lang="en-US"/>
            </a:p>
          </p:txBody>
        </p:sp>
        <p:sp>
          <p:nvSpPr>
            <p:cNvPr id="35" name="Freeform 36">
              <a:extLst>
                <a:ext uri="{FF2B5EF4-FFF2-40B4-BE49-F238E27FC236}">
                  <a16:creationId xmlns:a16="http://schemas.microsoft.com/office/drawing/2014/main" id="{448F197E-9E87-4D24-55B0-6A81831923E9}"/>
                </a:ext>
              </a:extLst>
            </p:cNvPr>
            <p:cNvSpPr/>
            <p:nvPr/>
          </p:nvSpPr>
          <p:spPr>
            <a:xfrm>
              <a:off x="8374380" y="1323975"/>
              <a:ext cx="52995" cy="99508"/>
            </a:xfrm>
            <a:custGeom>
              <a:avLst/>
              <a:gdLst>
                <a:gd name="connsiteX0" fmla="*/ 50482 w 52995"/>
                <a:gd name="connsiteY0" fmla="*/ 98108 h 99508"/>
                <a:gd name="connsiteX1" fmla="*/ 50482 w 52995"/>
                <a:gd name="connsiteY1" fmla="*/ 86677 h 99508"/>
                <a:gd name="connsiteX2" fmla="*/ 4763 w 52995"/>
                <a:gd name="connsiteY2" fmla="*/ 0 h 99508"/>
                <a:gd name="connsiteX3" fmla="*/ 0 w 52995"/>
                <a:gd name="connsiteY3" fmla="*/ 2858 h 99508"/>
                <a:gd name="connsiteX4" fmla="*/ 40005 w 52995"/>
                <a:gd name="connsiteY4" fmla="*/ 93345 h 99508"/>
                <a:gd name="connsiteX5" fmla="*/ 50482 w 52995"/>
                <a:gd name="connsiteY5" fmla="*/ 98108 h 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9508">
                  <a:moveTo>
                    <a:pt x="50482" y="98108"/>
                  </a:moveTo>
                  <a:cubicBezTo>
                    <a:pt x="54293" y="95250"/>
                    <a:pt x="53340" y="90488"/>
                    <a:pt x="50482" y="86677"/>
                  </a:cubicBezTo>
                  <a:cubicBezTo>
                    <a:pt x="35243" y="58102"/>
                    <a:pt x="20002" y="29527"/>
                    <a:pt x="4763" y="0"/>
                  </a:cubicBezTo>
                  <a:cubicBezTo>
                    <a:pt x="2857" y="952"/>
                    <a:pt x="952" y="1905"/>
                    <a:pt x="0" y="2858"/>
                  </a:cubicBezTo>
                  <a:cubicBezTo>
                    <a:pt x="9525" y="34290"/>
                    <a:pt x="24765" y="63817"/>
                    <a:pt x="40005" y="93345"/>
                  </a:cubicBezTo>
                  <a:cubicBezTo>
                    <a:pt x="41910" y="97155"/>
                    <a:pt x="45720" y="101917"/>
                    <a:pt x="50482" y="98108"/>
                  </a:cubicBezTo>
                  <a:close/>
                </a:path>
              </a:pathLst>
            </a:custGeom>
            <a:solidFill>
              <a:srgbClr val="000000"/>
            </a:solidFill>
            <a:ln w="9525" cap="flat">
              <a:noFill/>
              <a:prstDash val="solid"/>
              <a:miter/>
            </a:ln>
          </p:spPr>
          <p:txBody>
            <a:bodyPr rtlCol="0" anchor="ctr"/>
            <a:lstStyle/>
            <a:p>
              <a:endParaRPr lang="en-US"/>
            </a:p>
          </p:txBody>
        </p:sp>
        <p:sp>
          <p:nvSpPr>
            <p:cNvPr id="36" name="Freeform 37">
              <a:extLst>
                <a:ext uri="{FF2B5EF4-FFF2-40B4-BE49-F238E27FC236}">
                  <a16:creationId xmlns:a16="http://schemas.microsoft.com/office/drawing/2014/main" id="{B7F9E8BD-348C-F97A-C921-36289C9960BD}"/>
                </a:ext>
              </a:extLst>
            </p:cNvPr>
            <p:cNvSpPr/>
            <p:nvPr/>
          </p:nvSpPr>
          <p:spPr>
            <a:xfrm>
              <a:off x="8712386" y="1383982"/>
              <a:ext cx="64901" cy="91946"/>
            </a:xfrm>
            <a:custGeom>
              <a:avLst/>
              <a:gdLst>
                <a:gd name="connsiteX0" fmla="*/ 2989 w 64901"/>
                <a:gd name="connsiteY0" fmla="*/ 91440 h 91946"/>
                <a:gd name="connsiteX1" fmla="*/ 13466 w 64901"/>
                <a:gd name="connsiteY1" fmla="*/ 85725 h 91946"/>
                <a:gd name="connsiteX2" fmla="*/ 64901 w 64901"/>
                <a:gd name="connsiteY2" fmla="*/ 2857 h 91946"/>
                <a:gd name="connsiteX3" fmla="*/ 60139 w 64901"/>
                <a:gd name="connsiteY3" fmla="*/ 0 h 91946"/>
                <a:gd name="connsiteX4" fmla="*/ 2037 w 64901"/>
                <a:gd name="connsiteY4" fmla="*/ 80010 h 91946"/>
                <a:gd name="connsiteX5" fmla="*/ 2989 w 64901"/>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1" h="91946">
                  <a:moveTo>
                    <a:pt x="2989" y="91440"/>
                  </a:moveTo>
                  <a:cubicBezTo>
                    <a:pt x="7751" y="93345"/>
                    <a:pt x="10609" y="89535"/>
                    <a:pt x="13466" y="85725"/>
                  </a:cubicBezTo>
                  <a:cubicBezTo>
                    <a:pt x="30612" y="58102"/>
                    <a:pt x="47757" y="30480"/>
                    <a:pt x="64901" y="2857"/>
                  </a:cubicBezTo>
                  <a:cubicBezTo>
                    <a:pt x="62996" y="1905"/>
                    <a:pt x="62044" y="952"/>
                    <a:pt x="60139" y="0"/>
                  </a:cubicBezTo>
                  <a:cubicBezTo>
                    <a:pt x="37279" y="23813"/>
                    <a:pt x="19182" y="51435"/>
                    <a:pt x="2037" y="80010"/>
                  </a:cubicBezTo>
                  <a:cubicBezTo>
                    <a:pt x="132" y="83820"/>
                    <a:pt x="-1774" y="88582"/>
                    <a:pt x="2989" y="91440"/>
                  </a:cubicBezTo>
                  <a:close/>
                </a:path>
              </a:pathLst>
            </a:custGeom>
            <a:solidFill>
              <a:srgbClr val="000000"/>
            </a:solidFill>
            <a:ln w="9525" cap="flat">
              <a:noFill/>
              <a:prstDash val="solid"/>
              <a:miter/>
            </a:ln>
          </p:spPr>
          <p:txBody>
            <a:bodyPr rtlCol="0" anchor="ctr"/>
            <a:lstStyle/>
            <a:p>
              <a:endParaRPr lang="en-US"/>
            </a:p>
          </p:txBody>
        </p:sp>
        <p:sp>
          <p:nvSpPr>
            <p:cNvPr id="37" name="Freeform 38">
              <a:extLst>
                <a:ext uri="{FF2B5EF4-FFF2-40B4-BE49-F238E27FC236}">
                  <a16:creationId xmlns:a16="http://schemas.microsoft.com/office/drawing/2014/main" id="{166AB8AF-CE1B-4B5E-01E0-8D8566C2D9B1}"/>
                </a:ext>
              </a:extLst>
            </p:cNvPr>
            <p:cNvSpPr/>
            <p:nvPr/>
          </p:nvSpPr>
          <p:spPr>
            <a:xfrm>
              <a:off x="8206501" y="1902036"/>
              <a:ext cx="150970" cy="166793"/>
            </a:xfrm>
            <a:custGeom>
              <a:avLst/>
              <a:gdLst>
                <a:gd name="connsiteX0" fmla="*/ 146923 w 150970"/>
                <a:gd name="connsiteY0" fmla="*/ 3916 h 166793"/>
                <a:gd name="connsiteX1" fmla="*/ 125968 w 150970"/>
                <a:gd name="connsiteY1" fmla="*/ 11536 h 166793"/>
                <a:gd name="connsiteX2" fmla="*/ 4048 w 150970"/>
                <a:gd name="connsiteY2" fmla="*/ 142029 h 166793"/>
                <a:gd name="connsiteX3" fmla="*/ 3096 w 150970"/>
                <a:gd name="connsiteY3" fmla="*/ 166794 h 166793"/>
                <a:gd name="connsiteX4" fmla="*/ 130730 w 150970"/>
                <a:gd name="connsiteY4" fmla="*/ 38206 h 166793"/>
                <a:gd name="connsiteX5" fmla="*/ 141208 w 150970"/>
                <a:gd name="connsiteY5" fmla="*/ 26776 h 166793"/>
                <a:gd name="connsiteX6" fmla="*/ 146923 w 150970"/>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70"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0" y="38206"/>
                  </a:cubicBezTo>
                  <a:cubicBezTo>
                    <a:pt x="134541" y="34396"/>
                    <a:pt x="138350" y="30586"/>
                    <a:pt x="141208" y="26776"/>
                  </a:cubicBezTo>
                  <a:cubicBezTo>
                    <a:pt x="146923" y="20109"/>
                    <a:pt x="156448" y="12489"/>
                    <a:pt x="146923" y="3916"/>
                  </a:cubicBezTo>
                  <a:close/>
                </a:path>
              </a:pathLst>
            </a:custGeom>
            <a:solidFill>
              <a:srgbClr val="000000"/>
            </a:solidFill>
            <a:ln w="9525" cap="flat">
              <a:noFill/>
              <a:prstDash val="solid"/>
              <a:miter/>
            </a:ln>
          </p:spPr>
          <p:txBody>
            <a:bodyPr rtlCol="0" anchor="ctr"/>
            <a:lstStyle/>
            <a:p>
              <a:endParaRPr lang="en-US"/>
            </a:p>
          </p:txBody>
        </p:sp>
        <p:sp>
          <p:nvSpPr>
            <p:cNvPr id="38" name="Freeform 39">
              <a:extLst>
                <a:ext uri="{FF2B5EF4-FFF2-40B4-BE49-F238E27FC236}">
                  <a16:creationId xmlns:a16="http://schemas.microsoft.com/office/drawing/2014/main" id="{5C6131C6-460F-CB72-A115-F54479F1C7B9}"/>
                </a:ext>
              </a:extLst>
            </p:cNvPr>
            <p:cNvSpPr/>
            <p:nvPr/>
          </p:nvSpPr>
          <p:spPr>
            <a:xfrm>
              <a:off x="8591619" y="1236345"/>
              <a:ext cx="25587" cy="151509"/>
            </a:xfrm>
            <a:custGeom>
              <a:avLst/>
              <a:gdLst>
                <a:gd name="connsiteX0" fmla="*/ 23743 w 25587"/>
                <a:gd name="connsiteY0" fmla="*/ 0 h 151509"/>
                <a:gd name="connsiteX1" fmla="*/ 2788 w 25587"/>
                <a:gd name="connsiteY1" fmla="*/ 151447 h 151509"/>
                <a:gd name="connsiteX2" fmla="*/ 23743 w 25587"/>
                <a:gd name="connsiteY2" fmla="*/ 0 h 151509"/>
              </a:gdLst>
              <a:ahLst/>
              <a:cxnLst>
                <a:cxn ang="0">
                  <a:pos x="connsiteX0" y="connsiteY0"/>
                </a:cxn>
                <a:cxn ang="0">
                  <a:pos x="connsiteX1" y="connsiteY1"/>
                </a:cxn>
                <a:cxn ang="0">
                  <a:pos x="connsiteX2" y="connsiteY2"/>
                </a:cxn>
              </a:cxnLst>
              <a:rect l="l" t="t" r="r" b="b"/>
              <a:pathLst>
                <a:path w="25587" h="151509">
                  <a:moveTo>
                    <a:pt x="23743" y="0"/>
                  </a:moveTo>
                  <a:cubicBezTo>
                    <a:pt x="6598" y="57150"/>
                    <a:pt x="-5784" y="99060"/>
                    <a:pt x="2788" y="151447"/>
                  </a:cubicBezTo>
                  <a:cubicBezTo>
                    <a:pt x="27554" y="154305"/>
                    <a:pt x="27554" y="57150"/>
                    <a:pt x="23743" y="0"/>
                  </a:cubicBezTo>
                  <a:close/>
                </a:path>
              </a:pathLst>
            </a:custGeom>
            <a:solidFill>
              <a:srgbClr val="000000"/>
            </a:solidFill>
            <a:ln w="9525" cap="flat">
              <a:noFill/>
              <a:prstDash val="solid"/>
              <a:miter/>
            </a:ln>
          </p:spPr>
          <p:txBody>
            <a:bodyPr rtlCol="0" anchor="ctr"/>
            <a:lstStyle/>
            <a:p>
              <a:endParaRPr lang="en-US"/>
            </a:p>
          </p:txBody>
        </p:sp>
        <p:sp>
          <p:nvSpPr>
            <p:cNvPr id="39" name="Freeform 40">
              <a:extLst>
                <a:ext uri="{FF2B5EF4-FFF2-40B4-BE49-F238E27FC236}">
                  <a16:creationId xmlns:a16="http://schemas.microsoft.com/office/drawing/2014/main" id="{92EECA53-7EDB-095C-9346-9B960523EC93}"/>
                </a:ext>
              </a:extLst>
            </p:cNvPr>
            <p:cNvSpPr/>
            <p:nvPr/>
          </p:nvSpPr>
          <p:spPr>
            <a:xfrm>
              <a:off x="8807308" y="1532572"/>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8" y="31432"/>
                    <a:pt x="1412" y="68580"/>
                  </a:cubicBezTo>
                  <a:cubicBezTo>
                    <a:pt x="61419" y="44767"/>
                    <a:pt x="114759" y="24765"/>
                    <a:pt x="177624" y="0"/>
                  </a:cubicBezTo>
                  <a:close/>
                </a:path>
              </a:pathLst>
            </a:custGeom>
            <a:solidFill>
              <a:srgbClr val="000000"/>
            </a:solidFill>
            <a:ln w="9525" cap="flat">
              <a:noFill/>
              <a:prstDash val="solid"/>
              <a:miter/>
            </a:ln>
          </p:spPr>
          <p:txBody>
            <a:bodyPr rtlCol="0" anchor="ctr"/>
            <a:lstStyle/>
            <a:p>
              <a:endParaRPr lang="en-US"/>
            </a:p>
          </p:txBody>
        </p:sp>
        <p:sp>
          <p:nvSpPr>
            <p:cNvPr id="40" name="Freeform 41">
              <a:extLst>
                <a:ext uri="{FF2B5EF4-FFF2-40B4-BE49-F238E27FC236}">
                  <a16:creationId xmlns:a16="http://schemas.microsoft.com/office/drawing/2014/main" id="{B64D3B91-0216-9BEB-8E62-22EB4675E55B}"/>
                </a:ext>
              </a:extLst>
            </p:cNvPr>
            <p:cNvSpPr/>
            <p:nvPr/>
          </p:nvSpPr>
          <p:spPr>
            <a:xfrm>
              <a:off x="8813539" y="1763296"/>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8"/>
                    <a:pt x="4705" y="-4029"/>
                    <a:pt x="896" y="7401"/>
                  </a:cubicBezTo>
                  <a:cubicBezTo>
                    <a:pt x="-3867" y="23594"/>
                    <a:pt x="11373" y="24546"/>
                    <a:pt x="22803" y="25499"/>
                  </a:cubicBezTo>
                  <a:cubicBezTo>
                    <a:pt x="38043" y="25499"/>
                    <a:pt x="72333" y="42644"/>
                    <a:pt x="89478" y="36929"/>
                  </a:cubicBezTo>
                  <a:cubicBezTo>
                    <a:pt x="82810" y="16926"/>
                    <a:pt x="40900" y="13116"/>
                    <a:pt x="27566" y="5496"/>
                  </a:cubicBezTo>
                  <a:close/>
                </a:path>
              </a:pathLst>
            </a:custGeom>
            <a:solidFill>
              <a:srgbClr val="000000"/>
            </a:solidFill>
            <a:ln w="9525" cap="flat">
              <a:noFill/>
              <a:prstDash val="solid"/>
              <a:miter/>
            </a:ln>
          </p:spPr>
          <p:txBody>
            <a:bodyPr rtlCol="0" anchor="ctr"/>
            <a:lstStyle/>
            <a:p>
              <a:endParaRPr lang="en-US"/>
            </a:p>
          </p:txBody>
        </p:sp>
        <p:sp>
          <p:nvSpPr>
            <p:cNvPr id="41" name="Freeform 42">
              <a:extLst>
                <a:ext uri="{FF2B5EF4-FFF2-40B4-BE49-F238E27FC236}">
                  <a16:creationId xmlns:a16="http://schemas.microsoft.com/office/drawing/2014/main" id="{4772B471-0185-A256-CF87-DE963C702CBF}"/>
                </a:ext>
              </a:extLst>
            </p:cNvPr>
            <p:cNvSpPr/>
            <p:nvPr/>
          </p:nvSpPr>
          <p:spPr>
            <a:xfrm>
              <a:off x="8170544" y="1707203"/>
              <a:ext cx="89906" cy="36245"/>
            </a:xfrm>
            <a:custGeom>
              <a:avLst/>
              <a:gdLst>
                <a:gd name="connsiteX0" fmla="*/ 89535 w 89906"/>
                <a:gd name="connsiteY0" fmla="*/ 10154 h 36245"/>
                <a:gd name="connsiteX1" fmla="*/ 61913 w 89906"/>
                <a:gd name="connsiteY1" fmla="*/ 6344 h 36245"/>
                <a:gd name="connsiteX2" fmla="*/ 0 w 89906"/>
                <a:gd name="connsiteY2" fmla="*/ 32062 h 36245"/>
                <a:gd name="connsiteX3" fmla="*/ 68580 w 89906"/>
                <a:gd name="connsiteY3" fmla="*/ 25394 h 36245"/>
                <a:gd name="connsiteX4" fmla="*/ 89535 w 89906"/>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6" h="36245">
                  <a:moveTo>
                    <a:pt x="89535" y="10154"/>
                  </a:moveTo>
                  <a:cubicBezTo>
                    <a:pt x="85725" y="-6038"/>
                    <a:pt x="71438" y="629"/>
                    <a:pt x="61913" y="6344"/>
                  </a:cubicBezTo>
                  <a:cubicBezTo>
                    <a:pt x="48578" y="13964"/>
                    <a:pt x="10478" y="17774"/>
                    <a:pt x="0" y="32062"/>
                  </a:cubicBezTo>
                  <a:cubicBezTo>
                    <a:pt x="16193" y="44444"/>
                    <a:pt x="52388" y="25394"/>
                    <a:pt x="68580" y="25394"/>
                  </a:cubicBezTo>
                  <a:cubicBezTo>
                    <a:pt x="78105" y="26347"/>
                    <a:pt x="92393" y="22537"/>
                    <a:pt x="89535" y="10154"/>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428233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855544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l="6528" b="8333"/>
          <a:stretch/>
        </p:blipFill>
        <p:spPr>
          <a:xfrm>
            <a:off x="1560228" y="38100"/>
            <a:ext cx="9082373" cy="6680200"/>
          </a:xfrm>
          <a:prstGeom prst="rect">
            <a:avLst/>
          </a:prstGeom>
          <a:ln>
            <a:solidFill>
              <a:srgbClr val="FF0000"/>
            </a:solidFill>
          </a:ln>
        </p:spPr>
      </p:pic>
      <p:sp>
        <p:nvSpPr>
          <p:cNvPr id="2" name="TextBox 1">
            <a:extLst>
              <a:ext uri="{FF2B5EF4-FFF2-40B4-BE49-F238E27FC236}">
                <a16:creationId xmlns:a16="http://schemas.microsoft.com/office/drawing/2014/main" id="{BFA9DEA7-3633-C1AC-36A4-1C2FC03245A8}"/>
              </a:ext>
            </a:extLst>
          </p:cNvPr>
          <p:cNvSpPr txBox="1"/>
          <p:nvPr/>
        </p:nvSpPr>
        <p:spPr>
          <a:xfrm>
            <a:off x="8129077" y="6450568"/>
            <a:ext cx="3314502" cy="369332"/>
          </a:xfrm>
          <a:prstGeom prst="rect">
            <a:avLst/>
          </a:prstGeom>
          <a:solidFill>
            <a:schemeClr val="bg1"/>
          </a:solidFill>
        </p:spPr>
        <p:txBody>
          <a:bodyPr wrap="square" rtlCol="0">
            <a:spAutoFit/>
          </a:bodyPr>
          <a:lstStyle/>
          <a:p>
            <a:r>
              <a:rPr lang="en-IE" dirty="0">
                <a:hlinkClick r:id="rId3"/>
              </a:rPr>
              <a:t>Source ISO Social Responsibility</a:t>
            </a:r>
            <a:endParaRPr lang="en-IE" dirty="0"/>
          </a:p>
        </p:txBody>
      </p:sp>
    </p:spTree>
    <p:extLst>
      <p:ext uri="{BB962C8B-B14F-4D97-AF65-F5344CB8AC3E}">
        <p14:creationId xmlns:p14="http://schemas.microsoft.com/office/powerpoint/2010/main" val="2447263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3FEDFC8-488D-6EA9-5CAC-C7938F9C7177}"/>
              </a:ext>
            </a:extLst>
          </p:cNvPr>
          <p:cNvSpPr>
            <a:spLocks noGrp="1"/>
          </p:cNvSpPr>
          <p:nvPr>
            <p:ph type="body" sz="quarter" idx="13"/>
          </p:nvPr>
        </p:nvSpPr>
        <p:spPr>
          <a:xfrm>
            <a:off x="707442" y="336823"/>
            <a:ext cx="4724094" cy="2514614"/>
          </a:xfrm>
        </p:spPr>
        <p:txBody>
          <a:bodyPr>
            <a:noAutofit/>
          </a:bodyPr>
          <a:lstStyle/>
          <a:p>
            <a:r>
              <a:rPr lang="en-US" sz="2800" b="0" dirty="0"/>
              <a:t>Social Responsibility (SR) lies at the heart of ISO2000. This is the responsibility a company has regarding the impact of its decisions and activities on society and the environment through transparent and ethical </a:t>
            </a:r>
            <a:r>
              <a:rPr lang="en-US" sz="2800" b="0" dirty="0" err="1"/>
              <a:t>behaviours</a:t>
            </a:r>
            <a:r>
              <a:rPr lang="en-US" sz="2800" b="0" dirty="0"/>
              <a:t> that:</a:t>
            </a:r>
          </a:p>
          <a:p>
            <a:endParaRPr lang="en-IE" sz="2800" b="0" dirty="0"/>
          </a:p>
        </p:txBody>
      </p:sp>
      <p:sp>
        <p:nvSpPr>
          <p:cNvPr id="5" name="Text Placeholder 4">
            <a:extLst>
              <a:ext uri="{FF2B5EF4-FFF2-40B4-BE49-F238E27FC236}">
                <a16:creationId xmlns:a16="http://schemas.microsoft.com/office/drawing/2014/main" id="{72A1CC6A-24DF-8CC7-D344-5C8E9B89E0DF}"/>
              </a:ext>
            </a:extLst>
          </p:cNvPr>
          <p:cNvSpPr>
            <a:spLocks noGrp="1"/>
          </p:cNvSpPr>
          <p:nvPr>
            <p:ph type="body" sz="quarter" idx="14"/>
          </p:nvPr>
        </p:nvSpPr>
        <p:spPr>
          <a:xfrm>
            <a:off x="674933" y="4006564"/>
            <a:ext cx="10842133" cy="1666055"/>
          </a:xfrm>
        </p:spPr>
        <p:txBody>
          <a:bodyPr/>
          <a:lstStyle/>
          <a:p>
            <a:pPr marL="457200" indent="-457200">
              <a:buFont typeface="+mj-lt"/>
              <a:buAutoNum type="arabicPeriod"/>
            </a:pPr>
            <a:r>
              <a:rPr lang="en-US" sz="2400" dirty="0"/>
              <a:t>Contributes to </a:t>
            </a:r>
            <a:r>
              <a:rPr lang="en-US" sz="2400" b="1" dirty="0">
                <a:solidFill>
                  <a:srgbClr val="027354"/>
                </a:solidFill>
              </a:rPr>
              <a:t>sustainable development</a:t>
            </a:r>
            <a:r>
              <a:rPr lang="en-US" sz="2400" dirty="0"/>
              <a:t>, including the health and welfare of society</a:t>
            </a:r>
          </a:p>
          <a:p>
            <a:pPr marL="457200" indent="-457200">
              <a:buFont typeface="+mj-lt"/>
              <a:buAutoNum type="arabicPeriod"/>
            </a:pPr>
            <a:r>
              <a:rPr lang="en-US" sz="2400" dirty="0"/>
              <a:t>Considers the </a:t>
            </a:r>
            <a:r>
              <a:rPr lang="en-US" b="1" dirty="0">
                <a:solidFill>
                  <a:srgbClr val="027354"/>
                </a:solidFill>
              </a:rPr>
              <a:t>expectations of stakeholders</a:t>
            </a:r>
          </a:p>
          <a:p>
            <a:pPr marL="457200" indent="-457200">
              <a:buFont typeface="+mj-lt"/>
              <a:buAutoNum type="arabicPeriod"/>
            </a:pPr>
            <a:r>
              <a:rPr lang="en-US" sz="2400" dirty="0"/>
              <a:t>Is compliant with </a:t>
            </a:r>
            <a:r>
              <a:rPr lang="en-US" b="1" dirty="0">
                <a:solidFill>
                  <a:srgbClr val="027354"/>
                </a:solidFill>
              </a:rPr>
              <a:t>applicable law </a:t>
            </a:r>
            <a:r>
              <a:rPr lang="en-US" sz="2400" dirty="0"/>
              <a:t>and consistent with </a:t>
            </a:r>
            <a:r>
              <a:rPr lang="en-US" b="1" dirty="0">
                <a:solidFill>
                  <a:srgbClr val="027354"/>
                </a:solidFill>
              </a:rPr>
              <a:t>international norms of behavior, </a:t>
            </a:r>
            <a:r>
              <a:rPr lang="en-US" sz="2400" dirty="0"/>
              <a:t>and </a:t>
            </a:r>
          </a:p>
          <a:p>
            <a:pPr marL="457200" indent="-457200">
              <a:buFont typeface="+mj-lt"/>
              <a:buAutoNum type="arabicPeriod"/>
            </a:pPr>
            <a:r>
              <a:rPr lang="en-US" sz="2400" dirty="0"/>
              <a:t>Is </a:t>
            </a:r>
            <a:r>
              <a:rPr lang="en-US" b="1" dirty="0">
                <a:solidFill>
                  <a:srgbClr val="027354"/>
                </a:solidFill>
              </a:rPr>
              <a:t>integrated throughout the company </a:t>
            </a:r>
            <a:r>
              <a:rPr lang="en-US" sz="2400" dirty="0"/>
              <a:t>and practiced in its relationships.</a:t>
            </a:r>
          </a:p>
          <a:p>
            <a:endParaRPr lang="en-IE" dirty="0"/>
          </a:p>
        </p:txBody>
      </p:sp>
      <p:pic>
        <p:nvPicPr>
          <p:cNvPr id="8" name="Picture Placeholder 7" descr="A person shaking hands with a person&#10;&#10;Description automatically generated with low confidence">
            <a:extLst>
              <a:ext uri="{FF2B5EF4-FFF2-40B4-BE49-F238E27FC236}">
                <a16:creationId xmlns:a16="http://schemas.microsoft.com/office/drawing/2014/main" id="{0E451572-ED6B-F523-2F76-D8B4B2DD61F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054" b="5054"/>
          <a:stretch>
            <a:fillRect/>
          </a:stretch>
        </p:blipFill>
        <p:spPr/>
      </p:pic>
      <p:sp>
        <p:nvSpPr>
          <p:cNvPr id="9" name="TextBox 8">
            <a:extLst>
              <a:ext uri="{FF2B5EF4-FFF2-40B4-BE49-F238E27FC236}">
                <a16:creationId xmlns:a16="http://schemas.microsoft.com/office/drawing/2014/main" id="{DCEF944B-A917-8BB3-6C86-B94F2DF019CE}"/>
              </a:ext>
            </a:extLst>
          </p:cNvPr>
          <p:cNvSpPr txBox="1"/>
          <p:nvPr/>
        </p:nvSpPr>
        <p:spPr>
          <a:xfrm>
            <a:off x="10299375" y="5595042"/>
            <a:ext cx="2435382" cy="646331"/>
          </a:xfrm>
          <a:prstGeom prst="rect">
            <a:avLst/>
          </a:prstGeom>
          <a:noFill/>
        </p:spPr>
        <p:txBody>
          <a:bodyPr wrap="square" rtlCol="0">
            <a:spAutoFit/>
          </a:bodyPr>
          <a:lstStyle/>
          <a:p>
            <a:r>
              <a:rPr lang="en-IE" dirty="0">
                <a:hlinkClick r:id="rId3"/>
              </a:rPr>
              <a:t>Source ISO Social Responsibility</a:t>
            </a:r>
            <a:endParaRPr lang="en-IE" dirty="0"/>
          </a:p>
        </p:txBody>
      </p:sp>
    </p:spTree>
    <p:extLst>
      <p:ext uri="{BB962C8B-B14F-4D97-AF65-F5344CB8AC3E}">
        <p14:creationId xmlns:p14="http://schemas.microsoft.com/office/powerpoint/2010/main" val="2169487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2DB3B6-F390-D752-59AB-87234DAFFA31}"/>
              </a:ext>
            </a:extLst>
          </p:cNvPr>
          <p:cNvSpPr>
            <a:spLocks noGrp="1"/>
          </p:cNvSpPr>
          <p:nvPr>
            <p:ph type="body" sz="quarter" idx="13"/>
          </p:nvPr>
        </p:nvSpPr>
        <p:spPr>
          <a:xfrm>
            <a:off x="271823" y="761263"/>
            <a:ext cx="7071952" cy="697353"/>
          </a:xfrm>
          <a:solidFill>
            <a:schemeClr val="bg1"/>
          </a:solidFill>
        </p:spPr>
        <p:txBody>
          <a:bodyPr/>
          <a:lstStyle/>
          <a:p>
            <a:r>
              <a:rPr lang="en-IE" sz="3200" dirty="0">
                <a:solidFill>
                  <a:srgbClr val="027354"/>
                </a:solidFill>
              </a:rPr>
              <a:t>ISO 26000 7 CSR Core Subjects Covering Key Challenges That Should Be Addressed by SMEs</a:t>
            </a:r>
          </a:p>
        </p:txBody>
      </p:sp>
      <p:sp>
        <p:nvSpPr>
          <p:cNvPr id="3" name="Text Placeholder 2">
            <a:extLst>
              <a:ext uri="{FF2B5EF4-FFF2-40B4-BE49-F238E27FC236}">
                <a16:creationId xmlns:a16="http://schemas.microsoft.com/office/drawing/2014/main" id="{A913A721-340D-B3C5-FD4B-FB863344D0C3}"/>
              </a:ext>
            </a:extLst>
          </p:cNvPr>
          <p:cNvSpPr>
            <a:spLocks noGrp="1"/>
          </p:cNvSpPr>
          <p:nvPr>
            <p:ph type="body" sz="quarter" idx="14"/>
          </p:nvPr>
        </p:nvSpPr>
        <p:spPr>
          <a:xfrm>
            <a:off x="271823" y="2303474"/>
            <a:ext cx="5967052" cy="1193534"/>
          </a:xfrm>
        </p:spPr>
        <p:txBody>
          <a:bodyPr/>
          <a:lstStyle/>
          <a:p>
            <a:r>
              <a:rPr lang="en-IE" sz="2400" dirty="0">
                <a:solidFill>
                  <a:srgbClr val="027354"/>
                </a:solidFill>
                <a:hlinkClick r:id="rId2">
                  <a:extLst>
                    <a:ext uri="{A12FA001-AC4F-418D-AE19-62706E023703}">
                      <ahyp:hlinkClr xmlns:ahyp="http://schemas.microsoft.com/office/drawing/2018/hyperlinkcolor" val="tx"/>
                    </a:ext>
                  </a:extLst>
                </a:hlinkClick>
              </a:rPr>
              <a:t>Introductory Blog on 7 Core Subjects. </a:t>
            </a:r>
            <a:endParaRPr lang="en-IE" sz="2400" dirty="0">
              <a:solidFill>
                <a:srgbClr val="027354"/>
              </a:solidFill>
            </a:endParaRPr>
          </a:p>
        </p:txBody>
      </p:sp>
      <p:sp>
        <p:nvSpPr>
          <p:cNvPr id="4" name="Rectangle: Rounded Corners 3">
            <a:extLst>
              <a:ext uri="{FF2B5EF4-FFF2-40B4-BE49-F238E27FC236}">
                <a16:creationId xmlns:a16="http://schemas.microsoft.com/office/drawing/2014/main" id="{A6F9CA2D-7E1B-EFDA-1AB7-3ABDD1655A08}"/>
              </a:ext>
            </a:extLst>
          </p:cNvPr>
          <p:cNvSpPr/>
          <p:nvPr/>
        </p:nvSpPr>
        <p:spPr>
          <a:xfrm>
            <a:off x="363301" y="4554526"/>
            <a:ext cx="4513499" cy="1371600"/>
          </a:xfrm>
          <a:prstGeom prst="round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4ECBD6CA-7EF1-AD9E-026B-05672EA516D7}"/>
              </a:ext>
            </a:extLst>
          </p:cNvPr>
          <p:cNvSpPr txBox="1"/>
          <p:nvPr/>
        </p:nvSpPr>
        <p:spPr>
          <a:xfrm>
            <a:off x="737451" y="4824827"/>
            <a:ext cx="3765198" cy="830997"/>
          </a:xfrm>
          <a:prstGeom prst="rect">
            <a:avLst/>
          </a:prstGeom>
          <a:solidFill>
            <a:srgbClr val="CC6A62"/>
          </a:solidFill>
        </p:spPr>
        <p:txBody>
          <a:bodyPr wrap="square" rtlCol="0">
            <a:spAutoFit/>
          </a:bodyPr>
          <a:lstStyle/>
          <a:p>
            <a:pPr algn="ctr"/>
            <a:r>
              <a:rPr lang="en-IE" sz="4800" b="1" dirty="0">
                <a:solidFill>
                  <a:schemeClr val="bg1"/>
                </a:solidFill>
              </a:rPr>
              <a:t>Section 2</a:t>
            </a:r>
          </a:p>
        </p:txBody>
      </p:sp>
    </p:spTree>
    <p:extLst>
      <p:ext uri="{BB962C8B-B14F-4D97-AF65-F5344CB8AC3E}">
        <p14:creationId xmlns:p14="http://schemas.microsoft.com/office/powerpoint/2010/main" val="130311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457387-D9C1-02B8-140B-759A29E65A74}"/>
              </a:ext>
            </a:extLst>
          </p:cNvPr>
          <p:cNvSpPr>
            <a:spLocks noGrp="1"/>
          </p:cNvSpPr>
          <p:nvPr>
            <p:ph type="body" sz="quarter" idx="23"/>
          </p:nvPr>
        </p:nvSpPr>
        <p:spPr>
          <a:xfrm>
            <a:off x="541605" y="375269"/>
            <a:ext cx="4354991" cy="6193221"/>
          </a:xfrm>
          <a:solidFill>
            <a:schemeClr val="bg1"/>
          </a:solidFill>
        </p:spPr>
        <p:txBody>
          <a:bodyPr>
            <a:normAutofit/>
          </a:bodyPr>
          <a:lstStyle/>
          <a:p>
            <a:pPr algn="ctr"/>
            <a:r>
              <a:rPr lang="en-IE" b="1" dirty="0">
                <a:solidFill>
                  <a:srgbClr val="CC6A62"/>
                </a:solidFill>
              </a:rPr>
              <a:t>Social Responsibility </a:t>
            </a:r>
          </a:p>
          <a:p>
            <a:pPr algn="ctr"/>
            <a:r>
              <a:rPr lang="en-IE" sz="2800" i="1">
                <a:solidFill>
                  <a:srgbClr val="CC6A62"/>
                </a:solidFill>
              </a:rPr>
              <a:t>7 </a:t>
            </a:r>
            <a:r>
              <a:rPr lang="en-IE" sz="2800" i="1" dirty="0">
                <a:solidFill>
                  <a:srgbClr val="CC6A62"/>
                </a:solidFill>
              </a:rPr>
              <a:t>Core Subjects</a:t>
            </a:r>
          </a:p>
          <a:p>
            <a:pPr algn="ctr"/>
            <a:endParaRPr lang="en-IE" sz="2800" i="1" dirty="0">
              <a:solidFill>
                <a:srgbClr val="CC6A62"/>
              </a:solidFill>
            </a:endParaRPr>
          </a:p>
          <a:p>
            <a:pPr>
              <a:lnSpc>
                <a:spcPct val="100000"/>
              </a:lnSpc>
              <a:spcBef>
                <a:spcPts val="0"/>
              </a:spcBef>
            </a:pPr>
            <a:r>
              <a:rPr lang="en-IE" sz="3200" b="1" dirty="0">
                <a:solidFill>
                  <a:srgbClr val="027354"/>
                </a:solidFill>
              </a:rPr>
              <a:t>6.2</a:t>
            </a:r>
            <a:r>
              <a:rPr lang="en-IE" sz="2600" b="1" dirty="0"/>
              <a:t> </a:t>
            </a:r>
            <a:r>
              <a:rPr lang="en-IE" sz="2600" b="1" dirty="0">
                <a:solidFill>
                  <a:srgbClr val="5E5E5E"/>
                </a:solidFill>
              </a:rPr>
              <a:t>Organisational Governance</a:t>
            </a:r>
          </a:p>
          <a:p>
            <a:pPr>
              <a:lnSpc>
                <a:spcPct val="100000"/>
              </a:lnSpc>
              <a:spcBef>
                <a:spcPts val="0"/>
              </a:spcBef>
            </a:pPr>
            <a:r>
              <a:rPr lang="en-IE" sz="3200" b="1" dirty="0">
                <a:solidFill>
                  <a:srgbClr val="027354"/>
                </a:solidFill>
              </a:rPr>
              <a:t>6.3</a:t>
            </a:r>
            <a:r>
              <a:rPr lang="en-IE" sz="2600" b="1" dirty="0"/>
              <a:t> </a:t>
            </a:r>
            <a:r>
              <a:rPr lang="en-IE" sz="2600" b="1" dirty="0">
                <a:solidFill>
                  <a:srgbClr val="5E5E5E"/>
                </a:solidFill>
              </a:rPr>
              <a:t>Human Rights</a:t>
            </a:r>
          </a:p>
          <a:p>
            <a:pPr>
              <a:lnSpc>
                <a:spcPct val="100000"/>
              </a:lnSpc>
              <a:spcBef>
                <a:spcPts val="0"/>
              </a:spcBef>
            </a:pPr>
            <a:r>
              <a:rPr lang="en-IE" sz="3200" b="1" dirty="0">
                <a:solidFill>
                  <a:srgbClr val="027354"/>
                </a:solidFill>
              </a:rPr>
              <a:t>6.4</a:t>
            </a:r>
            <a:r>
              <a:rPr lang="en-IE" sz="2600" b="1" dirty="0"/>
              <a:t> </a:t>
            </a:r>
            <a:r>
              <a:rPr lang="en-IE" sz="2600" b="1" dirty="0">
                <a:solidFill>
                  <a:srgbClr val="5E5E5E"/>
                </a:solidFill>
              </a:rPr>
              <a:t>Labour Practices</a:t>
            </a:r>
          </a:p>
          <a:p>
            <a:pPr>
              <a:lnSpc>
                <a:spcPct val="100000"/>
              </a:lnSpc>
              <a:spcBef>
                <a:spcPts val="0"/>
              </a:spcBef>
            </a:pPr>
            <a:r>
              <a:rPr lang="en-IE" sz="3200" b="1" dirty="0">
                <a:solidFill>
                  <a:srgbClr val="027354"/>
                </a:solidFill>
              </a:rPr>
              <a:t>6.5</a:t>
            </a:r>
            <a:r>
              <a:rPr lang="en-IE" sz="2600" b="1" dirty="0"/>
              <a:t> </a:t>
            </a:r>
            <a:r>
              <a:rPr lang="en-IE" sz="2600" b="1" dirty="0">
                <a:solidFill>
                  <a:srgbClr val="5E5E5E"/>
                </a:solidFill>
              </a:rPr>
              <a:t>The Environment</a:t>
            </a:r>
          </a:p>
          <a:p>
            <a:pPr>
              <a:lnSpc>
                <a:spcPct val="100000"/>
              </a:lnSpc>
              <a:spcBef>
                <a:spcPts val="0"/>
              </a:spcBef>
            </a:pPr>
            <a:r>
              <a:rPr lang="en-IE" sz="3200" b="1" dirty="0">
                <a:solidFill>
                  <a:srgbClr val="027354"/>
                </a:solidFill>
              </a:rPr>
              <a:t>6.6</a:t>
            </a:r>
            <a:r>
              <a:rPr lang="en-IE" sz="2600" b="1" dirty="0"/>
              <a:t> </a:t>
            </a:r>
            <a:r>
              <a:rPr lang="en-IE" sz="2600" b="1" dirty="0">
                <a:solidFill>
                  <a:srgbClr val="5E5E5E"/>
                </a:solidFill>
              </a:rPr>
              <a:t>Fair Operating Practices</a:t>
            </a:r>
          </a:p>
          <a:p>
            <a:pPr>
              <a:lnSpc>
                <a:spcPct val="100000"/>
              </a:lnSpc>
              <a:spcBef>
                <a:spcPts val="0"/>
              </a:spcBef>
            </a:pPr>
            <a:r>
              <a:rPr lang="en-IE" sz="3500" b="1" dirty="0">
                <a:solidFill>
                  <a:srgbClr val="027354"/>
                </a:solidFill>
              </a:rPr>
              <a:t>6.7</a:t>
            </a:r>
            <a:r>
              <a:rPr lang="en-IE" sz="2600" b="1" dirty="0"/>
              <a:t> </a:t>
            </a:r>
            <a:r>
              <a:rPr lang="en-IE" sz="2600" b="1" dirty="0">
                <a:solidFill>
                  <a:srgbClr val="5E5E5E"/>
                </a:solidFill>
              </a:rPr>
              <a:t>Consumer Issues</a:t>
            </a:r>
          </a:p>
          <a:p>
            <a:pPr>
              <a:lnSpc>
                <a:spcPct val="100000"/>
              </a:lnSpc>
              <a:spcBef>
                <a:spcPts val="0"/>
              </a:spcBef>
            </a:pPr>
            <a:r>
              <a:rPr lang="en-IE" sz="3500" b="1" dirty="0">
                <a:solidFill>
                  <a:srgbClr val="027354"/>
                </a:solidFill>
              </a:rPr>
              <a:t>6.8</a:t>
            </a:r>
            <a:r>
              <a:rPr lang="en-IE" sz="2600" b="1" dirty="0"/>
              <a:t> </a:t>
            </a:r>
            <a:r>
              <a:rPr lang="en-IE" sz="2600" b="1" dirty="0">
                <a:solidFill>
                  <a:srgbClr val="5E5E5E"/>
                </a:solidFill>
              </a:rPr>
              <a:t>Community Involvement and Development</a:t>
            </a:r>
          </a:p>
          <a:p>
            <a:pPr algn="ctr"/>
            <a:endParaRPr lang="en-IE" dirty="0"/>
          </a:p>
        </p:txBody>
      </p:sp>
      <p:pic>
        <p:nvPicPr>
          <p:cNvPr id="7" name="Picture 6">
            <a:extLst>
              <a:ext uri="{FF2B5EF4-FFF2-40B4-BE49-F238E27FC236}">
                <a16:creationId xmlns:a16="http://schemas.microsoft.com/office/drawing/2014/main" id="{F54643CD-AF7B-2C5B-E38E-AC295C08CF5D}"/>
              </a:ext>
            </a:extLst>
          </p:cNvPr>
          <p:cNvPicPr>
            <a:picLocks noChangeAspect="1"/>
          </p:cNvPicPr>
          <p:nvPr/>
        </p:nvPicPr>
        <p:blipFill rotWithShape="1">
          <a:blip r:embed="rId2"/>
          <a:srcRect t="12538"/>
          <a:stretch/>
        </p:blipFill>
        <p:spPr>
          <a:xfrm>
            <a:off x="4896596" y="264890"/>
            <a:ext cx="6872909" cy="6118934"/>
          </a:xfrm>
          <a:prstGeom prst="rect">
            <a:avLst/>
          </a:prstGeom>
        </p:spPr>
      </p:pic>
      <p:sp>
        <p:nvSpPr>
          <p:cNvPr id="8" name="TextBox 7">
            <a:extLst>
              <a:ext uri="{FF2B5EF4-FFF2-40B4-BE49-F238E27FC236}">
                <a16:creationId xmlns:a16="http://schemas.microsoft.com/office/drawing/2014/main" id="{85998548-7EFA-F079-9B66-7E21C2894B49}"/>
              </a:ext>
            </a:extLst>
          </p:cNvPr>
          <p:cNvSpPr txBox="1"/>
          <p:nvPr/>
        </p:nvSpPr>
        <p:spPr>
          <a:xfrm>
            <a:off x="4544568" y="6199158"/>
            <a:ext cx="2660904" cy="369332"/>
          </a:xfrm>
          <a:prstGeom prst="rect">
            <a:avLst/>
          </a:prstGeom>
          <a:noFill/>
        </p:spPr>
        <p:txBody>
          <a:bodyPr wrap="square" rtlCol="0">
            <a:spAutoFit/>
          </a:bodyPr>
          <a:lstStyle/>
          <a:p>
            <a:r>
              <a:rPr lang="en-IE" dirty="0">
                <a:hlinkClick r:id="rId3"/>
              </a:rPr>
              <a:t>Source Download Poster</a:t>
            </a:r>
            <a:endParaRPr lang="en-IE" dirty="0"/>
          </a:p>
        </p:txBody>
      </p:sp>
    </p:spTree>
    <p:extLst>
      <p:ext uri="{BB962C8B-B14F-4D97-AF65-F5344CB8AC3E}">
        <p14:creationId xmlns:p14="http://schemas.microsoft.com/office/powerpoint/2010/main" val="1049692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680FC95-5409-563F-92B3-6D2211EDAFEC}"/>
              </a:ext>
            </a:extLst>
          </p:cNvPr>
          <p:cNvSpPr>
            <a:spLocks noGrp="1"/>
          </p:cNvSpPr>
          <p:nvPr>
            <p:ph type="body" sz="quarter" idx="13"/>
          </p:nvPr>
        </p:nvSpPr>
        <p:spPr>
          <a:xfrm>
            <a:off x="153909" y="161664"/>
            <a:ext cx="5151422" cy="3757924"/>
          </a:xfrm>
        </p:spPr>
        <p:txBody>
          <a:bodyPr>
            <a:normAutofit fontScale="92500"/>
          </a:bodyPr>
          <a:lstStyle/>
          <a:p>
            <a:r>
              <a:rPr lang="en-IE" sz="4200" dirty="0"/>
              <a:t>Organisational Governance 6.2</a:t>
            </a:r>
          </a:p>
          <a:p>
            <a:endParaRPr lang="en-IE" sz="2800" dirty="0"/>
          </a:p>
          <a:p>
            <a:r>
              <a:rPr lang="en-GB" sz="2400" b="0" dirty="0"/>
              <a:t>Business governance and accountability involve an obligation on management to be answerable to the controlling interests of the organization and on the organization to be answerable to legal authorities with regard to laws and regulations.</a:t>
            </a:r>
            <a:endParaRPr lang="en-IE" sz="2400" b="0" dirty="0"/>
          </a:p>
        </p:txBody>
      </p:sp>
      <p:sp>
        <p:nvSpPr>
          <p:cNvPr id="9" name="Text Placeholder 8">
            <a:extLst>
              <a:ext uri="{FF2B5EF4-FFF2-40B4-BE49-F238E27FC236}">
                <a16:creationId xmlns:a16="http://schemas.microsoft.com/office/drawing/2014/main" id="{CA257407-B665-3D99-24A4-DF4B9B97AF42}"/>
              </a:ext>
            </a:extLst>
          </p:cNvPr>
          <p:cNvSpPr>
            <a:spLocks noGrp="1"/>
          </p:cNvSpPr>
          <p:nvPr>
            <p:ph type="body" sz="quarter" idx="14"/>
          </p:nvPr>
        </p:nvSpPr>
        <p:spPr>
          <a:xfrm>
            <a:off x="707442" y="4161770"/>
            <a:ext cx="11342720" cy="1666055"/>
          </a:xfrm>
        </p:spPr>
        <p:txBody>
          <a:bodyPr/>
          <a:lstStyle/>
          <a:p>
            <a:pPr algn="l"/>
            <a:r>
              <a:rPr lang="en-GB" b="1" dirty="0"/>
              <a:t>An organization should account for:</a:t>
            </a:r>
          </a:p>
          <a:p>
            <a:pPr algn="l"/>
            <a:endParaRPr lang="en-GB" b="1" dirty="0"/>
          </a:p>
          <a:p>
            <a:pPr marL="342900" indent="-342900" algn="l">
              <a:buFont typeface="Wingdings" panose="05000000000000000000" pitchFamily="2" charset="2"/>
              <a:buChar char="v"/>
            </a:pPr>
            <a:r>
              <a:rPr lang="en-GB" dirty="0"/>
              <a:t>the impacts of its decisions and activities on society, the environment and the economy, especially significant negative consequences; and </a:t>
            </a:r>
          </a:p>
          <a:p>
            <a:pPr marL="342900" indent="-342900" algn="l">
              <a:buFont typeface="Wingdings" panose="05000000000000000000" pitchFamily="2" charset="2"/>
              <a:buChar char="v"/>
            </a:pPr>
            <a:r>
              <a:rPr lang="en-GB" dirty="0"/>
              <a:t>the actions are taken to prevent the repetition of unintended and unforeseen negative impacts.</a:t>
            </a:r>
          </a:p>
        </p:txBody>
      </p:sp>
      <p:graphicFrame>
        <p:nvGraphicFramePr>
          <p:cNvPr id="6" name="Diagram 5">
            <a:extLst>
              <a:ext uri="{FF2B5EF4-FFF2-40B4-BE49-F238E27FC236}">
                <a16:creationId xmlns:a16="http://schemas.microsoft.com/office/drawing/2014/main" id="{7CD68C2E-594B-D7A2-222F-64151FEADCAC}"/>
              </a:ext>
            </a:extLst>
          </p:cNvPr>
          <p:cNvGraphicFramePr/>
          <p:nvPr>
            <p:extLst>
              <p:ext uri="{D42A27DB-BD31-4B8C-83A1-F6EECF244321}">
                <p14:modId xmlns:p14="http://schemas.microsoft.com/office/powerpoint/2010/main" val="1480338345"/>
              </p:ext>
            </p:extLst>
          </p:nvPr>
        </p:nvGraphicFramePr>
        <p:xfrm>
          <a:off x="5810046" y="225599"/>
          <a:ext cx="5805549" cy="4192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2405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680FC95-5409-563F-92B3-6D2211EDAFEC}"/>
              </a:ext>
            </a:extLst>
          </p:cNvPr>
          <p:cNvSpPr>
            <a:spLocks noGrp="1"/>
          </p:cNvSpPr>
          <p:nvPr>
            <p:ph type="body" sz="quarter" idx="13"/>
          </p:nvPr>
        </p:nvSpPr>
        <p:spPr>
          <a:xfrm>
            <a:off x="153909" y="660902"/>
            <a:ext cx="5151422" cy="3159659"/>
          </a:xfrm>
        </p:spPr>
        <p:txBody>
          <a:bodyPr>
            <a:normAutofit fontScale="92500" lnSpcReduction="20000"/>
          </a:bodyPr>
          <a:lstStyle/>
          <a:p>
            <a:r>
              <a:rPr lang="en-IE" sz="4200" dirty="0"/>
              <a:t>Organisational Governance 6.2</a:t>
            </a:r>
          </a:p>
          <a:p>
            <a:endParaRPr lang="en-IE" sz="2800" dirty="0"/>
          </a:p>
          <a:p>
            <a:r>
              <a:rPr lang="en-GB" sz="2600" b="0" dirty="0"/>
              <a:t>Decisions are to be made in consideration of the expectations of society. Accountability, transparency, ethics, and stakeholders should be factors in the company’s decision-making process.</a:t>
            </a:r>
            <a:endParaRPr lang="en-IE" sz="2600" b="0" dirty="0"/>
          </a:p>
        </p:txBody>
      </p:sp>
      <p:sp>
        <p:nvSpPr>
          <p:cNvPr id="9" name="Text Placeholder 8">
            <a:extLst>
              <a:ext uri="{FF2B5EF4-FFF2-40B4-BE49-F238E27FC236}">
                <a16:creationId xmlns:a16="http://schemas.microsoft.com/office/drawing/2014/main" id="{CA257407-B665-3D99-24A4-DF4B9B97AF42}"/>
              </a:ext>
            </a:extLst>
          </p:cNvPr>
          <p:cNvSpPr>
            <a:spLocks noGrp="1"/>
          </p:cNvSpPr>
          <p:nvPr>
            <p:ph type="body" sz="quarter" idx="14"/>
          </p:nvPr>
        </p:nvSpPr>
        <p:spPr>
          <a:xfrm>
            <a:off x="496194" y="4089204"/>
            <a:ext cx="11342720" cy="1666055"/>
          </a:xfrm>
        </p:spPr>
        <p:txBody>
          <a:bodyPr/>
          <a:lstStyle/>
          <a:p>
            <a:pPr algn="l"/>
            <a:r>
              <a:rPr lang="en-GB" sz="2200" b="1" dirty="0"/>
              <a:t>6.2.2 Principles and considerations. </a:t>
            </a:r>
            <a:r>
              <a:rPr lang="en-GB" sz="2200" dirty="0"/>
              <a:t>Effective governance should be based on incorporating the principles of social responsibility into decision-making and implementation. In addition to these principles, a company should consider the practices, the core subjects and the issues of social responsibility when it establishes and reviews its governance system. </a:t>
            </a:r>
          </a:p>
          <a:p>
            <a:pPr algn="l"/>
            <a:r>
              <a:rPr lang="en-GB" sz="2200" b="1" dirty="0"/>
              <a:t>6.2.3 Decision-making processes and structures. </a:t>
            </a:r>
            <a:r>
              <a:rPr lang="en-GB" sz="2200" dirty="0"/>
              <a:t>All companies should put in place processes, systems, structures, or other mechanisms that make it possible to apply the principles and practices of social responsibility.</a:t>
            </a:r>
            <a:endParaRPr lang="en-IE" sz="2200" dirty="0"/>
          </a:p>
        </p:txBody>
      </p:sp>
      <p:sp>
        <p:nvSpPr>
          <p:cNvPr id="7" name="TextBox 6">
            <a:extLst>
              <a:ext uri="{FF2B5EF4-FFF2-40B4-BE49-F238E27FC236}">
                <a16:creationId xmlns:a16="http://schemas.microsoft.com/office/drawing/2014/main" id="{0C147427-A7EF-6053-FDD7-B8DBDF46B1BB}"/>
              </a:ext>
            </a:extLst>
          </p:cNvPr>
          <p:cNvSpPr txBox="1"/>
          <p:nvPr/>
        </p:nvSpPr>
        <p:spPr>
          <a:xfrm>
            <a:off x="9482560" y="1317401"/>
            <a:ext cx="1931647" cy="923330"/>
          </a:xfrm>
          <a:prstGeom prst="rect">
            <a:avLst/>
          </a:prstGeom>
          <a:noFill/>
        </p:spPr>
        <p:txBody>
          <a:bodyPr wrap="square" rtlCol="0">
            <a:spAutoFit/>
          </a:bodyPr>
          <a:lstStyle/>
          <a:p>
            <a:r>
              <a:rPr lang="en-IE" dirty="0">
                <a:hlinkClick r:id="rId2"/>
              </a:rPr>
              <a:t>See Page 37 For More Information on Governance</a:t>
            </a:r>
            <a:endParaRPr lang="en-IE" dirty="0"/>
          </a:p>
        </p:txBody>
      </p:sp>
      <p:pic>
        <p:nvPicPr>
          <p:cNvPr id="10" name="Picture 9">
            <a:hlinkClick r:id="rId2"/>
            <a:extLst>
              <a:ext uri="{FF2B5EF4-FFF2-40B4-BE49-F238E27FC236}">
                <a16:creationId xmlns:a16="http://schemas.microsoft.com/office/drawing/2014/main" id="{64FC6027-D0D9-61F6-FFE7-28FB2CAF67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6642" y="596230"/>
            <a:ext cx="2220431" cy="2667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9897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94071BD-CC26-EF78-4CFD-016DC92E5E55}"/>
              </a:ext>
            </a:extLst>
          </p:cNvPr>
          <p:cNvSpPr>
            <a:spLocks noGrp="1"/>
          </p:cNvSpPr>
          <p:nvPr>
            <p:ph type="body" sz="quarter" idx="13"/>
          </p:nvPr>
        </p:nvSpPr>
        <p:spPr>
          <a:xfrm>
            <a:off x="181069" y="660903"/>
            <a:ext cx="5368705" cy="2891518"/>
          </a:xfrm>
        </p:spPr>
        <p:txBody>
          <a:bodyPr>
            <a:normAutofit fontScale="92500" lnSpcReduction="10000"/>
          </a:bodyPr>
          <a:lstStyle/>
          <a:p>
            <a:r>
              <a:rPr lang="en-IE" sz="5800" dirty="0"/>
              <a:t>Human Rights 6.3</a:t>
            </a:r>
          </a:p>
          <a:p>
            <a:endParaRPr lang="en-IE" dirty="0"/>
          </a:p>
          <a:p>
            <a:r>
              <a:rPr lang="en-GB" sz="3000" b="0" i="0" dirty="0">
                <a:effectLst/>
              </a:rPr>
              <a:t>All humans have the right to fair treatment and the elimination of discrimination, torture, and exploitation.</a:t>
            </a:r>
          </a:p>
          <a:p>
            <a:endParaRPr lang="en-IE" dirty="0"/>
          </a:p>
        </p:txBody>
      </p:sp>
      <p:sp>
        <p:nvSpPr>
          <p:cNvPr id="9" name="Text Placeholder 8">
            <a:extLst>
              <a:ext uri="{FF2B5EF4-FFF2-40B4-BE49-F238E27FC236}">
                <a16:creationId xmlns:a16="http://schemas.microsoft.com/office/drawing/2014/main" id="{0B4C476A-CB32-81C5-98CE-8DEC379D682E}"/>
              </a:ext>
            </a:extLst>
          </p:cNvPr>
          <p:cNvSpPr>
            <a:spLocks noGrp="1"/>
          </p:cNvSpPr>
          <p:nvPr>
            <p:ph type="body" sz="quarter" idx="14"/>
          </p:nvPr>
        </p:nvSpPr>
        <p:spPr>
          <a:xfrm>
            <a:off x="707442" y="4071235"/>
            <a:ext cx="11342720" cy="1666055"/>
          </a:xfrm>
        </p:spPr>
        <p:txBody>
          <a:bodyPr/>
          <a:lstStyle/>
          <a:p>
            <a:pPr algn="l"/>
            <a:r>
              <a:rPr lang="en-GB" sz="2200" b="0" i="0" dirty="0">
                <a:effectLst/>
              </a:rPr>
              <a:t>6.3.3 Due diligence</a:t>
            </a:r>
          </a:p>
          <a:p>
            <a:pPr algn="l"/>
            <a:r>
              <a:rPr lang="en-GB" sz="2200" b="0" i="0" dirty="0">
                <a:effectLst/>
              </a:rPr>
              <a:t>6.3.4 Human rights risk situations</a:t>
            </a:r>
          </a:p>
          <a:p>
            <a:pPr algn="l"/>
            <a:r>
              <a:rPr lang="en-GB" sz="2200" b="0" i="0" dirty="0">
                <a:effectLst/>
              </a:rPr>
              <a:t>6.3.5 Avoidance of complicity</a:t>
            </a:r>
          </a:p>
          <a:p>
            <a:pPr algn="l"/>
            <a:r>
              <a:rPr lang="en-GB" sz="2200" b="0" i="0" dirty="0">
                <a:effectLst/>
              </a:rPr>
              <a:t>6.3.6 Resolving grievances</a:t>
            </a:r>
          </a:p>
          <a:p>
            <a:pPr algn="l"/>
            <a:r>
              <a:rPr lang="en-GB" sz="2200" b="0" i="0" dirty="0">
                <a:effectLst/>
              </a:rPr>
              <a:t>6.3.7 Discrimination and vulnerable groups</a:t>
            </a:r>
          </a:p>
          <a:p>
            <a:pPr algn="l"/>
            <a:r>
              <a:rPr lang="en-GB" sz="2200" b="0" i="0" dirty="0">
                <a:effectLst/>
              </a:rPr>
              <a:t>6.3.8 Civil and political rights</a:t>
            </a:r>
          </a:p>
          <a:p>
            <a:pPr algn="l"/>
            <a:r>
              <a:rPr lang="en-GB" sz="2200" b="0" i="0" dirty="0">
                <a:effectLst/>
              </a:rPr>
              <a:t>6.3.9 Economic, social, and cultural rights</a:t>
            </a:r>
          </a:p>
          <a:p>
            <a:pPr algn="l"/>
            <a:r>
              <a:rPr lang="en-GB" sz="2200" b="0" i="0" dirty="0">
                <a:effectLst/>
              </a:rPr>
              <a:t>6.3.10 Fundamental principles and rights at work</a:t>
            </a:r>
          </a:p>
          <a:p>
            <a:endParaRPr lang="en-IE" sz="2200" dirty="0"/>
          </a:p>
        </p:txBody>
      </p:sp>
      <p:pic>
        <p:nvPicPr>
          <p:cNvPr id="13" name="Picture Placeholder 12" descr="A group of people marching with banners&#10;&#10;Description automatically generated with low confidence">
            <a:extLst>
              <a:ext uri="{FF2B5EF4-FFF2-40B4-BE49-F238E27FC236}">
                <a16:creationId xmlns:a16="http://schemas.microsoft.com/office/drawing/2014/main" id="{743DDD22-9619-BEBB-A25B-0F63866B4861}"/>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058" b="5058"/>
          <a:stretch>
            <a:fillRect/>
          </a:stretch>
        </p:blipFill>
        <p:spPr/>
      </p:pic>
      <p:sp>
        <p:nvSpPr>
          <p:cNvPr id="2" name="TextBox 1">
            <a:extLst>
              <a:ext uri="{FF2B5EF4-FFF2-40B4-BE49-F238E27FC236}">
                <a16:creationId xmlns:a16="http://schemas.microsoft.com/office/drawing/2014/main" id="{BF4F2410-2BFE-C9EC-4854-3E2D37DB00EA}"/>
              </a:ext>
            </a:extLst>
          </p:cNvPr>
          <p:cNvSpPr txBox="1"/>
          <p:nvPr/>
        </p:nvSpPr>
        <p:spPr>
          <a:xfrm>
            <a:off x="9454594" y="4892808"/>
            <a:ext cx="1931647" cy="923330"/>
          </a:xfrm>
          <a:prstGeom prst="rect">
            <a:avLst/>
          </a:prstGeom>
          <a:noFill/>
        </p:spPr>
        <p:txBody>
          <a:bodyPr wrap="square" rtlCol="0">
            <a:spAutoFit/>
          </a:bodyPr>
          <a:lstStyle/>
          <a:p>
            <a:r>
              <a:rPr lang="en-IE" dirty="0">
                <a:hlinkClick r:id="rId3"/>
              </a:rPr>
              <a:t>See Page 36 For More Information on Human Rights</a:t>
            </a:r>
            <a:endParaRPr lang="en-IE" dirty="0"/>
          </a:p>
        </p:txBody>
      </p:sp>
      <p:pic>
        <p:nvPicPr>
          <p:cNvPr id="4" name="Picture 3">
            <a:hlinkClick r:id="rId3"/>
            <a:extLst>
              <a:ext uri="{FF2B5EF4-FFF2-40B4-BE49-F238E27FC236}">
                <a16:creationId xmlns:a16="http://schemas.microsoft.com/office/drawing/2014/main" id="{9B95A48C-45CC-EAC2-22CD-3FA9DE0601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4743" y="4251619"/>
            <a:ext cx="1885541" cy="2265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7742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606213A-242F-6188-DC10-C55264EF9397}"/>
              </a:ext>
            </a:extLst>
          </p:cNvPr>
          <p:cNvSpPr>
            <a:spLocks noGrp="1"/>
          </p:cNvSpPr>
          <p:nvPr>
            <p:ph type="body" sz="quarter" idx="13"/>
          </p:nvPr>
        </p:nvSpPr>
        <p:spPr>
          <a:xfrm>
            <a:off x="153909" y="660903"/>
            <a:ext cx="5151422" cy="2891518"/>
          </a:xfrm>
        </p:spPr>
        <p:txBody>
          <a:bodyPr>
            <a:normAutofit/>
          </a:bodyPr>
          <a:lstStyle/>
          <a:p>
            <a:r>
              <a:rPr lang="en-IE" sz="4200" dirty="0"/>
              <a:t>Labour Practices 6.4</a:t>
            </a:r>
          </a:p>
          <a:p>
            <a:endParaRPr lang="en-IE" sz="2800" dirty="0"/>
          </a:p>
          <a:p>
            <a:r>
              <a:rPr lang="en-GB" sz="2500" b="0" dirty="0"/>
              <a:t>Those working on behalf of the company are not a commodity. The goal is to prevent unfair competition based on exploitation and abuse.</a:t>
            </a:r>
            <a:endParaRPr lang="en-IE" sz="2500" b="0" dirty="0"/>
          </a:p>
        </p:txBody>
      </p:sp>
      <p:sp>
        <p:nvSpPr>
          <p:cNvPr id="9" name="Text Placeholder 8">
            <a:extLst>
              <a:ext uri="{FF2B5EF4-FFF2-40B4-BE49-F238E27FC236}">
                <a16:creationId xmlns:a16="http://schemas.microsoft.com/office/drawing/2014/main" id="{382BEF11-7404-2037-AE79-523C2A56E503}"/>
              </a:ext>
            </a:extLst>
          </p:cNvPr>
          <p:cNvSpPr>
            <a:spLocks noGrp="1"/>
          </p:cNvSpPr>
          <p:nvPr>
            <p:ph type="body" sz="quarter" idx="14"/>
          </p:nvPr>
        </p:nvSpPr>
        <p:spPr>
          <a:xfrm>
            <a:off x="707442" y="4351893"/>
            <a:ext cx="11342720" cy="1666055"/>
          </a:xfrm>
        </p:spPr>
        <p:txBody>
          <a:bodyPr/>
          <a:lstStyle/>
          <a:p>
            <a:pPr algn="l"/>
            <a:r>
              <a:rPr lang="en-GB" b="0" i="0" dirty="0">
                <a:effectLst/>
              </a:rPr>
              <a:t>6.4.3 Employment and employment relationships</a:t>
            </a:r>
          </a:p>
          <a:p>
            <a:pPr algn="l"/>
            <a:r>
              <a:rPr lang="en-GB" b="0" i="0" dirty="0">
                <a:effectLst/>
              </a:rPr>
              <a:t>6.4.4 Conditions of work and social protection</a:t>
            </a:r>
          </a:p>
          <a:p>
            <a:pPr algn="l"/>
            <a:r>
              <a:rPr lang="en-GB" b="0" i="0" dirty="0">
                <a:effectLst/>
              </a:rPr>
              <a:t>6.4.5 Social Dialogue</a:t>
            </a:r>
          </a:p>
          <a:p>
            <a:pPr algn="l"/>
            <a:r>
              <a:rPr lang="en-GB" b="0" i="0" dirty="0">
                <a:effectLst/>
              </a:rPr>
              <a:t>6.4.6 Health and safety at work</a:t>
            </a:r>
          </a:p>
          <a:p>
            <a:pPr algn="l"/>
            <a:r>
              <a:rPr lang="en-GB" b="0" i="0" dirty="0">
                <a:effectLst/>
              </a:rPr>
              <a:t>6.4.7 Human development and training in the workplace</a:t>
            </a:r>
          </a:p>
          <a:p>
            <a:pPr marL="342900" indent="-342900">
              <a:buFont typeface="Arial" panose="020B0604020202020204" pitchFamily="34" charset="0"/>
              <a:buChar char="•"/>
            </a:pPr>
            <a:endParaRPr lang="en-IE" dirty="0"/>
          </a:p>
        </p:txBody>
      </p:sp>
      <p:pic>
        <p:nvPicPr>
          <p:cNvPr id="12" name="Picture 11">
            <a:hlinkClick r:id="rId2"/>
            <a:extLst>
              <a:ext uri="{FF2B5EF4-FFF2-40B4-BE49-F238E27FC236}">
                <a16:creationId xmlns:a16="http://schemas.microsoft.com/office/drawing/2014/main" id="{910F14F0-7BFC-8235-B738-55F836493E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304"/>
          <a:stretch/>
        </p:blipFill>
        <p:spPr>
          <a:xfrm>
            <a:off x="6096000" y="147945"/>
            <a:ext cx="2373617" cy="2667683"/>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AD5E828A-6959-7F6F-D065-B80232ABEE78}"/>
              </a:ext>
            </a:extLst>
          </p:cNvPr>
          <p:cNvSpPr txBox="1"/>
          <p:nvPr/>
        </p:nvSpPr>
        <p:spPr>
          <a:xfrm>
            <a:off x="6096001" y="2983596"/>
            <a:ext cx="2649648" cy="1200329"/>
          </a:xfrm>
          <a:prstGeom prst="rect">
            <a:avLst/>
          </a:prstGeom>
          <a:noFill/>
        </p:spPr>
        <p:txBody>
          <a:bodyPr wrap="square" rtlCol="0">
            <a:spAutoFit/>
          </a:bodyPr>
          <a:lstStyle/>
          <a:p>
            <a:r>
              <a:rPr lang="en-IE" dirty="0">
                <a:hlinkClick r:id="rId2"/>
              </a:rPr>
              <a:t>https://www.ihrec.ie/download/pdf/guidelines_for_employment_equality_policies_in_enterprises.pdf</a:t>
            </a:r>
            <a:r>
              <a:rPr lang="en-IE" dirty="0"/>
              <a:t> </a:t>
            </a:r>
          </a:p>
        </p:txBody>
      </p:sp>
      <p:sp>
        <p:nvSpPr>
          <p:cNvPr id="2" name="TextBox 1">
            <a:extLst>
              <a:ext uri="{FF2B5EF4-FFF2-40B4-BE49-F238E27FC236}">
                <a16:creationId xmlns:a16="http://schemas.microsoft.com/office/drawing/2014/main" id="{CB77B9A2-4840-FFDC-3919-303B33308816}"/>
              </a:ext>
            </a:extLst>
          </p:cNvPr>
          <p:cNvSpPr txBox="1"/>
          <p:nvPr/>
        </p:nvSpPr>
        <p:spPr>
          <a:xfrm>
            <a:off x="9310201" y="2983596"/>
            <a:ext cx="2076040" cy="1200329"/>
          </a:xfrm>
          <a:prstGeom prst="rect">
            <a:avLst/>
          </a:prstGeom>
          <a:noFill/>
        </p:spPr>
        <p:txBody>
          <a:bodyPr wrap="square" rtlCol="0">
            <a:spAutoFit/>
          </a:bodyPr>
          <a:lstStyle/>
          <a:p>
            <a:r>
              <a:rPr lang="en-IE" dirty="0">
                <a:hlinkClick r:id="rId4"/>
              </a:rPr>
              <a:t>See Page 40 For More Information on Employment and Labour Practices</a:t>
            </a:r>
            <a:endParaRPr lang="en-IE" dirty="0"/>
          </a:p>
        </p:txBody>
      </p:sp>
      <p:pic>
        <p:nvPicPr>
          <p:cNvPr id="3" name="Picture 2">
            <a:hlinkClick r:id="rId4"/>
            <a:extLst>
              <a:ext uri="{FF2B5EF4-FFF2-40B4-BE49-F238E27FC236}">
                <a16:creationId xmlns:a16="http://schemas.microsoft.com/office/drawing/2014/main" id="{BD9FE938-2B69-2B04-DE31-8DA6D67106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5810" y="147945"/>
            <a:ext cx="2220431" cy="2667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7190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680FC95-5409-563F-92B3-6D2211EDAFEC}"/>
              </a:ext>
            </a:extLst>
          </p:cNvPr>
          <p:cNvSpPr>
            <a:spLocks noGrp="1"/>
          </p:cNvSpPr>
          <p:nvPr>
            <p:ph type="body" sz="quarter" idx="13"/>
          </p:nvPr>
        </p:nvSpPr>
        <p:spPr>
          <a:xfrm>
            <a:off x="153909" y="660903"/>
            <a:ext cx="5151422" cy="2891518"/>
          </a:xfrm>
        </p:spPr>
        <p:txBody>
          <a:bodyPr>
            <a:normAutofit fontScale="92500" lnSpcReduction="10000"/>
          </a:bodyPr>
          <a:lstStyle/>
          <a:p>
            <a:r>
              <a:rPr lang="en-IE" sz="4200" dirty="0"/>
              <a:t>The Environment 6.5</a:t>
            </a:r>
          </a:p>
          <a:p>
            <a:endParaRPr lang="en-IE" sz="2800" dirty="0"/>
          </a:p>
          <a:p>
            <a:r>
              <a:rPr lang="en-GB" sz="2500" b="0" dirty="0"/>
              <a:t>The </a:t>
            </a:r>
            <a:r>
              <a:rPr lang="en-GB" sz="2400" b="0" dirty="0"/>
              <a:t>company</a:t>
            </a:r>
            <a:r>
              <a:rPr lang="en-GB" sz="2500" b="0" dirty="0"/>
              <a:t> has a responsibility to reduce and eliminate unsustainable volumes and patterns of production and consumption and to ensure that resource consumption per person becomes sustainable.</a:t>
            </a:r>
            <a:endParaRPr lang="en-IE" sz="2500" b="0" dirty="0"/>
          </a:p>
        </p:txBody>
      </p:sp>
      <p:sp>
        <p:nvSpPr>
          <p:cNvPr id="9" name="Text Placeholder 8">
            <a:extLst>
              <a:ext uri="{FF2B5EF4-FFF2-40B4-BE49-F238E27FC236}">
                <a16:creationId xmlns:a16="http://schemas.microsoft.com/office/drawing/2014/main" id="{CA257407-B665-3D99-24A4-DF4B9B97AF42}"/>
              </a:ext>
            </a:extLst>
          </p:cNvPr>
          <p:cNvSpPr>
            <a:spLocks noGrp="1"/>
          </p:cNvSpPr>
          <p:nvPr>
            <p:ph type="body" sz="quarter" idx="14"/>
          </p:nvPr>
        </p:nvSpPr>
        <p:spPr>
          <a:xfrm>
            <a:off x="354357" y="4266579"/>
            <a:ext cx="6055497" cy="1666055"/>
          </a:xfrm>
        </p:spPr>
        <p:txBody>
          <a:bodyPr/>
          <a:lstStyle/>
          <a:p>
            <a:pPr algn="l"/>
            <a:r>
              <a:rPr lang="en-GB" b="0" i="0" dirty="0">
                <a:effectLst/>
              </a:rPr>
              <a:t>6.5.3 Prevention of pollution</a:t>
            </a:r>
          </a:p>
          <a:p>
            <a:pPr algn="l"/>
            <a:r>
              <a:rPr lang="en-GB" b="0" i="0" dirty="0">
                <a:effectLst/>
              </a:rPr>
              <a:t>6.5.4 Sustainable resource use</a:t>
            </a:r>
          </a:p>
          <a:p>
            <a:pPr algn="l"/>
            <a:r>
              <a:rPr lang="en-GB" b="0" i="0" dirty="0">
                <a:effectLst/>
              </a:rPr>
              <a:t>6.5.5 Climate change mitigation and adaptation</a:t>
            </a:r>
          </a:p>
          <a:p>
            <a:pPr algn="l"/>
            <a:r>
              <a:rPr lang="en-GB" b="0" i="0" dirty="0">
                <a:effectLst/>
              </a:rPr>
              <a:t>6.5.6 Protection of the environment, biodiversity, and restoration of natural habitats</a:t>
            </a:r>
          </a:p>
          <a:p>
            <a:pPr marL="342900" indent="-342900">
              <a:buFont typeface="Arial" panose="020B0604020202020204" pitchFamily="34" charset="0"/>
              <a:buChar char="•"/>
            </a:pPr>
            <a:endParaRPr lang="en-IE" dirty="0"/>
          </a:p>
        </p:txBody>
      </p:sp>
      <p:pic>
        <p:nvPicPr>
          <p:cNvPr id="4" name="Picture Placeholder 3" descr="Water droplets on a leaf&#10;&#10;Description automatically generated">
            <a:extLst>
              <a:ext uri="{FF2B5EF4-FFF2-40B4-BE49-F238E27FC236}">
                <a16:creationId xmlns:a16="http://schemas.microsoft.com/office/drawing/2014/main" id="{0EB2F6DB-44B4-CCB5-6DEB-AB402264D9A9}"/>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10052" b="10052"/>
          <a:stretch>
            <a:fillRect/>
          </a:stretch>
        </p:blipFill>
        <p:spPr>
          <a:xfrm>
            <a:off x="5629275" y="0"/>
            <a:ext cx="6559550" cy="3930650"/>
          </a:xfrm>
        </p:spPr>
      </p:pic>
      <p:sp>
        <p:nvSpPr>
          <p:cNvPr id="3" name="TextBox 2">
            <a:extLst>
              <a:ext uri="{FF2B5EF4-FFF2-40B4-BE49-F238E27FC236}">
                <a16:creationId xmlns:a16="http://schemas.microsoft.com/office/drawing/2014/main" id="{D30001CF-8C18-992C-9302-3CB77993DECB}"/>
              </a:ext>
            </a:extLst>
          </p:cNvPr>
          <p:cNvSpPr txBox="1"/>
          <p:nvPr/>
        </p:nvSpPr>
        <p:spPr>
          <a:xfrm>
            <a:off x="9425564" y="4595113"/>
            <a:ext cx="2076040" cy="923330"/>
          </a:xfrm>
          <a:prstGeom prst="rect">
            <a:avLst/>
          </a:prstGeom>
          <a:noFill/>
        </p:spPr>
        <p:txBody>
          <a:bodyPr wrap="square" rtlCol="0">
            <a:spAutoFit/>
          </a:bodyPr>
          <a:lstStyle/>
          <a:p>
            <a:r>
              <a:rPr lang="en-IE" dirty="0">
                <a:hlinkClick r:id="rId3"/>
              </a:rPr>
              <a:t>See Page 42 For More Information on Environment</a:t>
            </a:r>
            <a:endParaRPr lang="en-IE" dirty="0"/>
          </a:p>
        </p:txBody>
      </p:sp>
      <p:pic>
        <p:nvPicPr>
          <p:cNvPr id="5" name="Picture 4">
            <a:hlinkClick r:id="rId3"/>
            <a:extLst>
              <a:ext uri="{FF2B5EF4-FFF2-40B4-BE49-F238E27FC236}">
                <a16:creationId xmlns:a16="http://schemas.microsoft.com/office/drawing/2014/main" id="{3AE78F3D-A0F7-B57F-C597-69D3FBC9CF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54021" y="4040935"/>
            <a:ext cx="2220431" cy="2667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4338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94071BD-CC26-EF78-4CFD-016DC92E5E55}"/>
              </a:ext>
            </a:extLst>
          </p:cNvPr>
          <p:cNvSpPr>
            <a:spLocks noGrp="1"/>
          </p:cNvSpPr>
          <p:nvPr>
            <p:ph type="body" sz="quarter" idx="13"/>
          </p:nvPr>
        </p:nvSpPr>
        <p:spPr>
          <a:xfrm>
            <a:off x="289711" y="519563"/>
            <a:ext cx="5060887" cy="2891518"/>
          </a:xfrm>
        </p:spPr>
        <p:txBody>
          <a:bodyPr>
            <a:normAutofit fontScale="92500" lnSpcReduction="20000"/>
          </a:bodyPr>
          <a:lstStyle/>
          <a:p>
            <a:r>
              <a:rPr lang="en-IE" sz="4300" dirty="0"/>
              <a:t>Fair Operating Practices 6.6</a:t>
            </a:r>
          </a:p>
          <a:p>
            <a:endParaRPr lang="en-IE" sz="2400" dirty="0"/>
          </a:p>
          <a:p>
            <a:r>
              <a:rPr lang="en-GB" sz="2400" b="0" i="0" dirty="0">
                <a:effectLst/>
              </a:rPr>
              <a:t>Building systems of fair competition, preventing corruption, encouraging fair competition, and promoting the reliability of fair business practices help to build sustainable social systems</a:t>
            </a:r>
            <a:endParaRPr lang="en-IE" sz="2400" dirty="0"/>
          </a:p>
        </p:txBody>
      </p:sp>
      <p:sp>
        <p:nvSpPr>
          <p:cNvPr id="9" name="Text Placeholder 8">
            <a:extLst>
              <a:ext uri="{FF2B5EF4-FFF2-40B4-BE49-F238E27FC236}">
                <a16:creationId xmlns:a16="http://schemas.microsoft.com/office/drawing/2014/main" id="{0B4C476A-CB32-81C5-98CE-8DEC379D682E}"/>
              </a:ext>
            </a:extLst>
          </p:cNvPr>
          <p:cNvSpPr>
            <a:spLocks noGrp="1"/>
          </p:cNvSpPr>
          <p:nvPr>
            <p:ph type="body" sz="quarter" idx="14"/>
          </p:nvPr>
        </p:nvSpPr>
        <p:spPr>
          <a:xfrm>
            <a:off x="337311" y="4256135"/>
            <a:ext cx="6953061" cy="1666055"/>
          </a:xfrm>
        </p:spPr>
        <p:txBody>
          <a:bodyPr/>
          <a:lstStyle/>
          <a:p>
            <a:pPr algn="l"/>
            <a:r>
              <a:rPr lang="en-GB" b="0" i="0" dirty="0">
                <a:effectLst/>
              </a:rPr>
              <a:t>6.6.3 Anti-corruption</a:t>
            </a:r>
          </a:p>
          <a:p>
            <a:pPr algn="l"/>
            <a:r>
              <a:rPr lang="en-GB" b="0" i="0" dirty="0">
                <a:effectLst/>
              </a:rPr>
              <a:t>6.6.4 Responsible political involvement</a:t>
            </a:r>
          </a:p>
          <a:p>
            <a:pPr algn="l"/>
            <a:r>
              <a:rPr lang="en-GB" b="0" i="0" dirty="0">
                <a:effectLst/>
              </a:rPr>
              <a:t>6.6.5 Fair competition</a:t>
            </a:r>
          </a:p>
          <a:p>
            <a:pPr algn="l"/>
            <a:r>
              <a:rPr lang="en-GB" b="0" i="0" dirty="0">
                <a:effectLst/>
              </a:rPr>
              <a:t>6.6.6 Promoting social responsibility in the value chain</a:t>
            </a:r>
          </a:p>
          <a:p>
            <a:pPr algn="l"/>
            <a:r>
              <a:rPr lang="en-GB" b="0" i="0" dirty="0">
                <a:effectLst/>
              </a:rPr>
              <a:t>6.6.7 Respect for property rights</a:t>
            </a:r>
          </a:p>
          <a:p>
            <a:endParaRPr lang="en-IE" sz="2200" dirty="0"/>
          </a:p>
        </p:txBody>
      </p:sp>
      <p:pic>
        <p:nvPicPr>
          <p:cNvPr id="3" name="Picture Placeholder 2" descr="A group of people raising their hands&#10;&#10;Description automatically generated with medium confidence">
            <a:extLst>
              <a:ext uri="{FF2B5EF4-FFF2-40B4-BE49-F238E27FC236}">
                <a16:creationId xmlns:a16="http://schemas.microsoft.com/office/drawing/2014/main" id="{4D9F67FD-5695-3BAE-F9F7-81B8058B59CD}"/>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058" b="5058"/>
          <a:stretch>
            <a:fillRect/>
          </a:stretch>
        </p:blipFill>
        <p:spPr/>
      </p:pic>
      <p:sp>
        <p:nvSpPr>
          <p:cNvPr id="2" name="TextBox 1">
            <a:extLst>
              <a:ext uri="{FF2B5EF4-FFF2-40B4-BE49-F238E27FC236}">
                <a16:creationId xmlns:a16="http://schemas.microsoft.com/office/drawing/2014/main" id="{F60BECFA-9A4B-A7A4-4350-B6EB4C4A91A7}"/>
              </a:ext>
            </a:extLst>
          </p:cNvPr>
          <p:cNvSpPr txBox="1"/>
          <p:nvPr/>
        </p:nvSpPr>
        <p:spPr>
          <a:xfrm>
            <a:off x="9778649" y="4595113"/>
            <a:ext cx="2076040" cy="1200329"/>
          </a:xfrm>
          <a:prstGeom prst="rect">
            <a:avLst/>
          </a:prstGeom>
          <a:noFill/>
        </p:spPr>
        <p:txBody>
          <a:bodyPr wrap="square" rtlCol="0">
            <a:spAutoFit/>
          </a:bodyPr>
          <a:lstStyle/>
          <a:p>
            <a:r>
              <a:rPr lang="en-IE" dirty="0">
                <a:hlinkClick r:id="rId3"/>
              </a:rPr>
              <a:t>See Page 45 For More Information on Fair Operating Practices</a:t>
            </a:r>
            <a:endParaRPr lang="en-IE" dirty="0"/>
          </a:p>
        </p:txBody>
      </p:sp>
      <p:pic>
        <p:nvPicPr>
          <p:cNvPr id="4" name="Picture 3">
            <a:hlinkClick r:id="rId3"/>
            <a:extLst>
              <a:ext uri="{FF2B5EF4-FFF2-40B4-BE49-F238E27FC236}">
                <a16:creationId xmlns:a16="http://schemas.microsoft.com/office/drawing/2014/main" id="{1584A9EB-AE58-9EDF-32B5-F866F2B36F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88587" y="4040935"/>
            <a:ext cx="2220431" cy="2667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2599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hart&#10;&#10;Description automatically generated with low confidence">
            <a:hlinkClick r:id="rId2"/>
            <a:extLst>
              <a:ext uri="{FF2B5EF4-FFF2-40B4-BE49-F238E27FC236}">
                <a16:creationId xmlns:a16="http://schemas.microsoft.com/office/drawing/2014/main" id="{232285AD-8077-2C6F-5BD5-3351EB2DD3DC}"/>
              </a:ext>
            </a:extLst>
          </p:cNvPr>
          <p:cNvPicPr>
            <a:picLocks noChangeAspect="1"/>
          </p:cNvPicPr>
          <p:nvPr/>
        </p:nvPicPr>
        <p:blipFill>
          <a:blip r:embed="rId3"/>
          <a:stretch>
            <a:fillRect/>
          </a:stretch>
        </p:blipFill>
        <p:spPr>
          <a:xfrm>
            <a:off x="645460" y="0"/>
            <a:ext cx="10730752" cy="6878412"/>
          </a:xfrm>
          <a:prstGeom prst="rect">
            <a:avLst/>
          </a:prstGeom>
        </p:spPr>
      </p:pic>
      <p:pic>
        <p:nvPicPr>
          <p:cNvPr id="7" name="Graphic 6" descr="Cursor with solid fill">
            <a:hlinkClick r:id="rId2"/>
            <a:extLst>
              <a:ext uri="{FF2B5EF4-FFF2-40B4-BE49-F238E27FC236}">
                <a16:creationId xmlns:a16="http://schemas.microsoft.com/office/drawing/2014/main" id="{ADE0BAF5-4BB7-D519-76A9-DB24FDB0FE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2518" y="3599329"/>
            <a:ext cx="1712258" cy="1712258"/>
          </a:xfrm>
          <a:prstGeom prst="rect">
            <a:avLst/>
          </a:prstGeom>
        </p:spPr>
      </p:pic>
    </p:spTree>
    <p:extLst>
      <p:ext uri="{BB962C8B-B14F-4D97-AF65-F5344CB8AC3E}">
        <p14:creationId xmlns:p14="http://schemas.microsoft.com/office/powerpoint/2010/main" val="15471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606213A-242F-6188-DC10-C55264EF9397}"/>
              </a:ext>
            </a:extLst>
          </p:cNvPr>
          <p:cNvSpPr>
            <a:spLocks noGrp="1"/>
          </p:cNvSpPr>
          <p:nvPr>
            <p:ph type="body" sz="quarter" idx="13"/>
          </p:nvPr>
        </p:nvSpPr>
        <p:spPr>
          <a:xfrm>
            <a:off x="153909" y="660903"/>
            <a:ext cx="5151422" cy="2891518"/>
          </a:xfrm>
        </p:spPr>
        <p:txBody>
          <a:bodyPr>
            <a:normAutofit lnSpcReduction="10000"/>
          </a:bodyPr>
          <a:lstStyle/>
          <a:p>
            <a:r>
              <a:rPr lang="en-IE" sz="4200" dirty="0"/>
              <a:t>Consumer Issues 6.7</a:t>
            </a:r>
          </a:p>
          <a:p>
            <a:endParaRPr lang="en-IE" sz="2800" dirty="0"/>
          </a:p>
          <a:p>
            <a:r>
              <a:rPr lang="en-GB" sz="2400" b="0" i="0" dirty="0">
                <a:effectLst/>
              </a:rPr>
              <a:t>The promotion of just, sustainable, and equitable economic and social development with respect to consumer health, safety, and access is the </a:t>
            </a:r>
            <a:r>
              <a:rPr lang="en-GB" sz="2400" b="0" dirty="0"/>
              <a:t>company</a:t>
            </a:r>
            <a:r>
              <a:rPr lang="en-GB" sz="2400" b="0" i="0" dirty="0">
                <a:effectLst/>
              </a:rPr>
              <a:t>’s responsibility.</a:t>
            </a:r>
            <a:endParaRPr lang="en-IE" sz="2400" b="0" dirty="0"/>
          </a:p>
        </p:txBody>
      </p:sp>
      <p:sp>
        <p:nvSpPr>
          <p:cNvPr id="9" name="Text Placeholder 8">
            <a:extLst>
              <a:ext uri="{FF2B5EF4-FFF2-40B4-BE49-F238E27FC236}">
                <a16:creationId xmlns:a16="http://schemas.microsoft.com/office/drawing/2014/main" id="{382BEF11-7404-2037-AE79-523C2A56E503}"/>
              </a:ext>
            </a:extLst>
          </p:cNvPr>
          <p:cNvSpPr>
            <a:spLocks noGrp="1"/>
          </p:cNvSpPr>
          <p:nvPr>
            <p:ph type="body" sz="quarter" idx="14"/>
          </p:nvPr>
        </p:nvSpPr>
        <p:spPr>
          <a:xfrm>
            <a:off x="301872" y="4040935"/>
            <a:ext cx="8287534" cy="1666055"/>
          </a:xfrm>
          <a:solidFill>
            <a:schemeClr val="bg1"/>
          </a:solidFill>
        </p:spPr>
        <p:txBody>
          <a:bodyPr/>
          <a:lstStyle/>
          <a:p>
            <a:pPr algn="l"/>
            <a:r>
              <a:rPr lang="en-GB" sz="2200" b="0" i="0" dirty="0">
                <a:effectLst/>
              </a:rPr>
              <a:t>6.7.3 Fair marketing, factual, and unbiased information and fair contractual practices</a:t>
            </a:r>
          </a:p>
          <a:p>
            <a:pPr algn="l"/>
            <a:r>
              <a:rPr lang="en-GB" sz="2200" b="0" i="0" dirty="0">
                <a:effectLst/>
              </a:rPr>
              <a:t>6.7.4 Protecting consumers' health and safety</a:t>
            </a:r>
          </a:p>
          <a:p>
            <a:pPr algn="l"/>
            <a:r>
              <a:rPr lang="en-GB" sz="2200" b="0" i="0" dirty="0">
                <a:effectLst/>
              </a:rPr>
              <a:t>6.7.5 Sustainable consumption</a:t>
            </a:r>
          </a:p>
          <a:p>
            <a:pPr algn="l"/>
            <a:r>
              <a:rPr lang="en-GB" sz="2200" b="0" i="0" dirty="0">
                <a:effectLst/>
              </a:rPr>
              <a:t>6.7.6 Consumer service, support, and complaint and dispute resolution</a:t>
            </a:r>
          </a:p>
          <a:p>
            <a:pPr algn="l"/>
            <a:r>
              <a:rPr lang="en-GB" sz="2200" b="0" i="0" dirty="0">
                <a:effectLst/>
              </a:rPr>
              <a:t>6.7.7 Consumer data protection and privacy</a:t>
            </a:r>
          </a:p>
          <a:p>
            <a:pPr algn="l"/>
            <a:r>
              <a:rPr lang="en-GB" sz="2200" b="0" i="0" dirty="0">
                <a:effectLst/>
              </a:rPr>
              <a:t>6.7.8 Access to essential services</a:t>
            </a:r>
          </a:p>
          <a:p>
            <a:pPr algn="l"/>
            <a:r>
              <a:rPr lang="en-GB" sz="2200" b="0" i="0" dirty="0">
                <a:effectLst/>
              </a:rPr>
              <a:t>6.7.9 Education and awareness</a:t>
            </a:r>
          </a:p>
          <a:p>
            <a:endParaRPr lang="en-IE" sz="2200" dirty="0"/>
          </a:p>
        </p:txBody>
      </p:sp>
      <p:pic>
        <p:nvPicPr>
          <p:cNvPr id="3" name="Picture Placeholder 2" descr="A picture containing person, person, standing&#10;&#10;Description automatically generated">
            <a:extLst>
              <a:ext uri="{FF2B5EF4-FFF2-40B4-BE49-F238E27FC236}">
                <a16:creationId xmlns:a16="http://schemas.microsoft.com/office/drawing/2014/main" id="{66C3EE6B-CB2C-FAB5-8B0A-D99386FCA77B}"/>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t="25999" b="27997"/>
          <a:stretch/>
        </p:blipFill>
        <p:spPr>
          <a:xfrm>
            <a:off x="5629275" y="0"/>
            <a:ext cx="6559550" cy="3767091"/>
          </a:xfrm>
        </p:spPr>
      </p:pic>
      <p:sp>
        <p:nvSpPr>
          <p:cNvPr id="2" name="TextBox 1">
            <a:extLst>
              <a:ext uri="{FF2B5EF4-FFF2-40B4-BE49-F238E27FC236}">
                <a16:creationId xmlns:a16="http://schemas.microsoft.com/office/drawing/2014/main" id="{FD4BD2B9-8D14-5C19-B9C5-D3A1761BE559}"/>
              </a:ext>
            </a:extLst>
          </p:cNvPr>
          <p:cNvSpPr txBox="1"/>
          <p:nvPr/>
        </p:nvSpPr>
        <p:spPr>
          <a:xfrm>
            <a:off x="10348110" y="4600119"/>
            <a:ext cx="1843889" cy="1200329"/>
          </a:xfrm>
          <a:prstGeom prst="rect">
            <a:avLst/>
          </a:prstGeom>
          <a:noFill/>
        </p:spPr>
        <p:txBody>
          <a:bodyPr wrap="square" rtlCol="0">
            <a:spAutoFit/>
          </a:bodyPr>
          <a:lstStyle/>
          <a:p>
            <a:r>
              <a:rPr lang="en-IE" dirty="0">
                <a:hlinkClick r:id="rId3"/>
              </a:rPr>
              <a:t>See Page 48 For More Information on Consumer Rights</a:t>
            </a:r>
            <a:endParaRPr lang="en-IE" dirty="0"/>
          </a:p>
        </p:txBody>
      </p:sp>
      <p:pic>
        <p:nvPicPr>
          <p:cNvPr id="4" name="Picture 3">
            <a:hlinkClick r:id="rId3"/>
            <a:extLst>
              <a:ext uri="{FF2B5EF4-FFF2-40B4-BE49-F238E27FC236}">
                <a16:creationId xmlns:a16="http://schemas.microsoft.com/office/drawing/2014/main" id="{F9CA2FCE-C0E6-C42F-E934-63C00660A5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71270" y="4242160"/>
            <a:ext cx="1594976" cy="19162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5878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680FC95-5409-563F-92B3-6D2211EDAFEC}"/>
              </a:ext>
            </a:extLst>
          </p:cNvPr>
          <p:cNvSpPr>
            <a:spLocks noGrp="1"/>
          </p:cNvSpPr>
          <p:nvPr>
            <p:ph type="body" sz="quarter" idx="13"/>
          </p:nvPr>
        </p:nvSpPr>
        <p:spPr>
          <a:xfrm>
            <a:off x="153909" y="660903"/>
            <a:ext cx="5151422" cy="3177766"/>
          </a:xfrm>
        </p:spPr>
        <p:txBody>
          <a:bodyPr>
            <a:normAutofit fontScale="92500" lnSpcReduction="20000"/>
          </a:bodyPr>
          <a:lstStyle/>
          <a:p>
            <a:r>
              <a:rPr lang="en-IE" sz="4200" dirty="0"/>
              <a:t>Community Involvement and Development 6.8</a:t>
            </a:r>
          </a:p>
          <a:p>
            <a:endParaRPr lang="en-IE" sz="2800" dirty="0"/>
          </a:p>
          <a:p>
            <a:r>
              <a:rPr lang="en-GB" sz="2400" b="0" i="0" dirty="0">
                <a:effectLst/>
              </a:rPr>
              <a:t>The </a:t>
            </a:r>
            <a:r>
              <a:rPr lang="en-GB" sz="2400" b="0" dirty="0"/>
              <a:t>company</a:t>
            </a:r>
            <a:r>
              <a:rPr lang="en-GB" sz="2400" b="0" i="0" dirty="0">
                <a:effectLst/>
              </a:rPr>
              <a:t> should be involved with creating sustainable social structures where increasing levels of education and well-being can exist.</a:t>
            </a:r>
            <a:endParaRPr lang="en-IE" sz="2400" b="0" dirty="0"/>
          </a:p>
        </p:txBody>
      </p:sp>
      <p:sp>
        <p:nvSpPr>
          <p:cNvPr id="9" name="Text Placeholder 8">
            <a:extLst>
              <a:ext uri="{FF2B5EF4-FFF2-40B4-BE49-F238E27FC236}">
                <a16:creationId xmlns:a16="http://schemas.microsoft.com/office/drawing/2014/main" id="{CA257407-B665-3D99-24A4-DF4B9B97AF42}"/>
              </a:ext>
            </a:extLst>
          </p:cNvPr>
          <p:cNvSpPr>
            <a:spLocks noGrp="1"/>
          </p:cNvSpPr>
          <p:nvPr>
            <p:ph type="body" sz="quarter" idx="14"/>
          </p:nvPr>
        </p:nvSpPr>
        <p:spPr>
          <a:xfrm>
            <a:off x="535426" y="4080289"/>
            <a:ext cx="11342720" cy="1666055"/>
          </a:xfrm>
        </p:spPr>
        <p:txBody>
          <a:bodyPr/>
          <a:lstStyle/>
          <a:p>
            <a:pPr algn="l"/>
            <a:r>
              <a:rPr lang="en-GB" b="0" i="0" dirty="0">
                <a:effectLst/>
              </a:rPr>
              <a:t>6.8.3 Community involvement</a:t>
            </a:r>
          </a:p>
          <a:p>
            <a:pPr algn="l"/>
            <a:r>
              <a:rPr lang="en-GB" b="0" i="0" dirty="0">
                <a:effectLst/>
              </a:rPr>
              <a:t>6.8.4 Education and culture</a:t>
            </a:r>
          </a:p>
          <a:p>
            <a:pPr algn="l"/>
            <a:r>
              <a:rPr lang="en-GB" b="0" i="0" dirty="0">
                <a:effectLst/>
              </a:rPr>
              <a:t>6.8.5 Employment creation and skills development</a:t>
            </a:r>
          </a:p>
          <a:p>
            <a:pPr algn="l"/>
            <a:r>
              <a:rPr lang="en-GB" b="0" i="0" dirty="0">
                <a:effectLst/>
              </a:rPr>
              <a:t>6.8.6 Technology development and access</a:t>
            </a:r>
          </a:p>
          <a:p>
            <a:pPr algn="l"/>
            <a:r>
              <a:rPr lang="en-GB" b="0" i="0" dirty="0">
                <a:effectLst/>
              </a:rPr>
              <a:t>6.8.7 Wealth and income creation</a:t>
            </a:r>
          </a:p>
          <a:p>
            <a:pPr algn="l"/>
            <a:r>
              <a:rPr lang="en-GB" b="0" i="0" dirty="0">
                <a:effectLst/>
              </a:rPr>
              <a:t>6.8.8 Health</a:t>
            </a:r>
          </a:p>
          <a:p>
            <a:pPr algn="l"/>
            <a:r>
              <a:rPr lang="en-GB" b="0" i="0" dirty="0">
                <a:effectLst/>
              </a:rPr>
              <a:t>6.8.9 Social investment</a:t>
            </a:r>
          </a:p>
          <a:p>
            <a:endParaRPr lang="en-IE" dirty="0"/>
          </a:p>
        </p:txBody>
      </p:sp>
      <p:pic>
        <p:nvPicPr>
          <p:cNvPr id="4" name="Picture Placeholder 3" descr="A picture containing tree, outdoor, person, plant&#10;&#10;Description automatically generated">
            <a:extLst>
              <a:ext uri="{FF2B5EF4-FFF2-40B4-BE49-F238E27FC236}">
                <a16:creationId xmlns:a16="http://schemas.microsoft.com/office/drawing/2014/main" id="{15A13A5B-E719-DC0C-9C31-BE2010C94B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4969" b="4969"/>
          <a:stretch>
            <a:fillRect/>
          </a:stretch>
        </p:blipFill>
        <p:spPr>
          <a:xfrm>
            <a:off x="5629275" y="0"/>
            <a:ext cx="6559550" cy="3930650"/>
          </a:xfrm>
        </p:spPr>
      </p:pic>
      <p:sp>
        <p:nvSpPr>
          <p:cNvPr id="3" name="TextBox 2">
            <a:extLst>
              <a:ext uri="{FF2B5EF4-FFF2-40B4-BE49-F238E27FC236}">
                <a16:creationId xmlns:a16="http://schemas.microsoft.com/office/drawing/2014/main" id="{FDDCE5E0-1C5C-7D95-D098-4C17905F4828}"/>
              </a:ext>
            </a:extLst>
          </p:cNvPr>
          <p:cNvSpPr txBox="1"/>
          <p:nvPr/>
        </p:nvSpPr>
        <p:spPr>
          <a:xfrm>
            <a:off x="9580534" y="4600119"/>
            <a:ext cx="2076040" cy="1200329"/>
          </a:xfrm>
          <a:prstGeom prst="rect">
            <a:avLst/>
          </a:prstGeom>
          <a:noFill/>
        </p:spPr>
        <p:txBody>
          <a:bodyPr wrap="square" rtlCol="0">
            <a:spAutoFit/>
          </a:bodyPr>
          <a:lstStyle/>
          <a:p>
            <a:r>
              <a:rPr lang="en-IE" dirty="0">
                <a:hlinkClick r:id="rId3"/>
              </a:rPr>
              <a:t>See Page 50 For More Information on Community Development</a:t>
            </a:r>
            <a:endParaRPr lang="en-IE" dirty="0"/>
          </a:p>
        </p:txBody>
      </p:sp>
      <p:pic>
        <p:nvPicPr>
          <p:cNvPr id="5" name="Picture 4">
            <a:hlinkClick r:id="rId3"/>
            <a:extLst>
              <a:ext uri="{FF2B5EF4-FFF2-40B4-BE49-F238E27FC236}">
                <a16:creationId xmlns:a16="http://schemas.microsoft.com/office/drawing/2014/main" id="{790E9083-33E1-3855-F4F2-8AAB3677BC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4301" y="4040935"/>
            <a:ext cx="2220431" cy="26676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0579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2DB3B6-F390-D752-59AB-87234DAFFA31}"/>
              </a:ext>
            </a:extLst>
          </p:cNvPr>
          <p:cNvSpPr>
            <a:spLocks noGrp="1"/>
          </p:cNvSpPr>
          <p:nvPr>
            <p:ph type="body" sz="quarter" idx="13"/>
          </p:nvPr>
        </p:nvSpPr>
        <p:spPr>
          <a:xfrm>
            <a:off x="271823" y="761263"/>
            <a:ext cx="7071952" cy="697353"/>
          </a:xfrm>
          <a:solidFill>
            <a:schemeClr val="bg1"/>
          </a:solidFill>
        </p:spPr>
        <p:txBody>
          <a:bodyPr/>
          <a:lstStyle/>
          <a:p>
            <a:r>
              <a:rPr lang="en-IE" sz="3200" dirty="0">
                <a:solidFill>
                  <a:srgbClr val="027354"/>
                </a:solidFill>
              </a:rPr>
              <a:t>ISO 26000 7 CSR Core Principles That SMEs Should Take Into Account When Shaping their CSR</a:t>
            </a:r>
          </a:p>
        </p:txBody>
      </p:sp>
      <p:sp>
        <p:nvSpPr>
          <p:cNvPr id="3" name="Text Placeholder 2">
            <a:extLst>
              <a:ext uri="{FF2B5EF4-FFF2-40B4-BE49-F238E27FC236}">
                <a16:creationId xmlns:a16="http://schemas.microsoft.com/office/drawing/2014/main" id="{A913A721-340D-B3C5-FD4B-FB863344D0C3}"/>
              </a:ext>
            </a:extLst>
          </p:cNvPr>
          <p:cNvSpPr>
            <a:spLocks noGrp="1"/>
          </p:cNvSpPr>
          <p:nvPr>
            <p:ph type="body" sz="quarter" idx="14"/>
          </p:nvPr>
        </p:nvSpPr>
        <p:spPr>
          <a:xfrm>
            <a:off x="271823" y="2303474"/>
            <a:ext cx="5967052" cy="1193534"/>
          </a:xfrm>
        </p:spPr>
        <p:txBody>
          <a:bodyPr/>
          <a:lstStyle/>
          <a:p>
            <a:r>
              <a:rPr lang="en-IE" sz="2400" dirty="0">
                <a:solidFill>
                  <a:srgbClr val="027354"/>
                </a:solidFill>
                <a:hlinkClick r:id="rId2">
                  <a:extLst>
                    <a:ext uri="{A12FA001-AC4F-418D-AE19-62706E023703}">
                      <ahyp:hlinkClr xmlns:ahyp="http://schemas.microsoft.com/office/drawing/2018/hyperlinkcolor" val="tx"/>
                    </a:ext>
                  </a:extLst>
                </a:hlinkClick>
              </a:rPr>
              <a:t>Introductory Blog on 7 Core Principles</a:t>
            </a:r>
            <a:r>
              <a:rPr lang="en-IE" sz="2400" dirty="0">
                <a:solidFill>
                  <a:srgbClr val="027354"/>
                </a:solidFill>
                <a:hlinkClick r:id="rId3">
                  <a:extLst>
                    <a:ext uri="{A12FA001-AC4F-418D-AE19-62706E023703}">
                      <ahyp:hlinkClr xmlns:ahyp="http://schemas.microsoft.com/office/drawing/2018/hyperlinkcolor" val="tx"/>
                    </a:ext>
                  </a:extLst>
                </a:hlinkClick>
              </a:rPr>
              <a:t>. </a:t>
            </a:r>
            <a:endParaRPr lang="en-IE" sz="2400" dirty="0">
              <a:solidFill>
                <a:srgbClr val="027354"/>
              </a:solidFill>
            </a:endParaRPr>
          </a:p>
        </p:txBody>
      </p:sp>
      <p:sp>
        <p:nvSpPr>
          <p:cNvPr id="4" name="Rectangle: Rounded Corners 3">
            <a:extLst>
              <a:ext uri="{FF2B5EF4-FFF2-40B4-BE49-F238E27FC236}">
                <a16:creationId xmlns:a16="http://schemas.microsoft.com/office/drawing/2014/main" id="{A6F9CA2D-7E1B-EFDA-1AB7-3ABDD1655A08}"/>
              </a:ext>
            </a:extLst>
          </p:cNvPr>
          <p:cNvSpPr/>
          <p:nvPr/>
        </p:nvSpPr>
        <p:spPr>
          <a:xfrm>
            <a:off x="363301" y="4554526"/>
            <a:ext cx="4513499" cy="1371600"/>
          </a:xfrm>
          <a:prstGeom prst="round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4ECBD6CA-7EF1-AD9E-026B-05672EA516D7}"/>
              </a:ext>
            </a:extLst>
          </p:cNvPr>
          <p:cNvSpPr txBox="1"/>
          <p:nvPr/>
        </p:nvSpPr>
        <p:spPr>
          <a:xfrm>
            <a:off x="737451" y="4824827"/>
            <a:ext cx="3765198" cy="830997"/>
          </a:xfrm>
          <a:prstGeom prst="rect">
            <a:avLst/>
          </a:prstGeom>
          <a:solidFill>
            <a:srgbClr val="CC6A62"/>
          </a:solidFill>
        </p:spPr>
        <p:txBody>
          <a:bodyPr wrap="square" rtlCol="0">
            <a:spAutoFit/>
          </a:bodyPr>
          <a:lstStyle/>
          <a:p>
            <a:pPr algn="ctr"/>
            <a:r>
              <a:rPr lang="en-IE" sz="4800" b="1" dirty="0">
                <a:solidFill>
                  <a:schemeClr val="bg1"/>
                </a:solidFill>
              </a:rPr>
              <a:t>Section 3</a:t>
            </a:r>
          </a:p>
        </p:txBody>
      </p:sp>
    </p:spTree>
    <p:extLst>
      <p:ext uri="{BB962C8B-B14F-4D97-AF65-F5344CB8AC3E}">
        <p14:creationId xmlns:p14="http://schemas.microsoft.com/office/powerpoint/2010/main" val="3204320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C3F0C2E-6E64-A041-D168-5B1FD181433A}"/>
              </a:ext>
            </a:extLst>
          </p:cNvPr>
          <p:cNvSpPr>
            <a:spLocks noGrp="1"/>
          </p:cNvSpPr>
          <p:nvPr>
            <p:ph type="body" sz="quarter" idx="22"/>
          </p:nvPr>
        </p:nvSpPr>
        <p:spPr>
          <a:xfrm>
            <a:off x="5593730" y="220205"/>
            <a:ext cx="5579898" cy="857158"/>
          </a:xfrm>
        </p:spPr>
        <p:txBody>
          <a:bodyPr/>
          <a:lstStyle/>
          <a:p>
            <a:pPr algn="ctr"/>
            <a:r>
              <a:rPr lang="en-IE" b="1" dirty="0"/>
              <a:t>7 Core Subjects</a:t>
            </a:r>
          </a:p>
          <a:p>
            <a:pPr algn="ctr"/>
            <a:endParaRPr lang="en-IE" b="1" dirty="0"/>
          </a:p>
        </p:txBody>
      </p:sp>
      <p:sp>
        <p:nvSpPr>
          <p:cNvPr id="6" name="Text Placeholder 5">
            <a:extLst>
              <a:ext uri="{FF2B5EF4-FFF2-40B4-BE49-F238E27FC236}">
                <a16:creationId xmlns:a16="http://schemas.microsoft.com/office/drawing/2014/main" id="{DA8FD02A-8610-B9D4-0B17-F1ED558EEC53}"/>
              </a:ext>
            </a:extLst>
          </p:cNvPr>
          <p:cNvSpPr>
            <a:spLocks noGrp="1"/>
          </p:cNvSpPr>
          <p:nvPr>
            <p:ph type="body" sz="quarter" idx="23"/>
          </p:nvPr>
        </p:nvSpPr>
        <p:spPr>
          <a:xfrm>
            <a:off x="126749" y="222101"/>
            <a:ext cx="3974080" cy="5616451"/>
          </a:xfrm>
          <a:solidFill>
            <a:schemeClr val="bg1"/>
          </a:solidFill>
        </p:spPr>
        <p:txBody>
          <a:bodyPr>
            <a:normAutofit fontScale="70000" lnSpcReduction="20000"/>
          </a:bodyPr>
          <a:lstStyle/>
          <a:p>
            <a:pPr algn="ctr">
              <a:lnSpc>
                <a:spcPct val="120000"/>
              </a:lnSpc>
              <a:spcBef>
                <a:spcPts val="0"/>
              </a:spcBef>
            </a:pPr>
            <a:r>
              <a:rPr lang="en-US" sz="5100" b="1" dirty="0">
                <a:solidFill>
                  <a:srgbClr val="027354"/>
                </a:solidFill>
              </a:rPr>
              <a:t>7 Principles</a:t>
            </a:r>
          </a:p>
          <a:p>
            <a:pPr>
              <a:lnSpc>
                <a:spcPct val="120000"/>
              </a:lnSpc>
              <a:spcBef>
                <a:spcPts val="0"/>
              </a:spcBef>
            </a:pPr>
            <a:endParaRPr lang="en-US" sz="3600" b="1" dirty="0">
              <a:solidFill>
                <a:srgbClr val="027354"/>
              </a:solidFill>
            </a:endParaRPr>
          </a:p>
          <a:p>
            <a:pPr marL="514350" indent="-514350">
              <a:lnSpc>
                <a:spcPct val="120000"/>
              </a:lnSpc>
              <a:spcBef>
                <a:spcPts val="0"/>
              </a:spcBef>
              <a:buFont typeface="+mj-lt"/>
              <a:buAutoNum type="arabicPeriod"/>
            </a:pPr>
            <a:r>
              <a:rPr lang="en-US" sz="3600" dirty="0"/>
              <a:t>Accountability</a:t>
            </a:r>
          </a:p>
          <a:p>
            <a:pPr marL="514350" indent="-514350">
              <a:lnSpc>
                <a:spcPct val="120000"/>
              </a:lnSpc>
              <a:spcBef>
                <a:spcPts val="0"/>
              </a:spcBef>
              <a:buFont typeface="+mj-lt"/>
              <a:buAutoNum type="arabicPeriod"/>
            </a:pPr>
            <a:r>
              <a:rPr lang="en-US" sz="3600" dirty="0"/>
              <a:t>Transparency</a:t>
            </a:r>
          </a:p>
          <a:p>
            <a:pPr marL="514350" indent="-514350">
              <a:lnSpc>
                <a:spcPct val="120000"/>
              </a:lnSpc>
              <a:spcBef>
                <a:spcPts val="0"/>
              </a:spcBef>
              <a:buFont typeface="+mj-lt"/>
              <a:buAutoNum type="arabicPeriod"/>
            </a:pPr>
            <a:r>
              <a:rPr lang="en-US" sz="3600" dirty="0"/>
              <a:t>Ethical </a:t>
            </a:r>
            <a:r>
              <a:rPr lang="en-US" sz="3600" dirty="0" err="1"/>
              <a:t>behaviours</a:t>
            </a:r>
            <a:endParaRPr lang="en-US" sz="3600" dirty="0"/>
          </a:p>
          <a:p>
            <a:pPr marL="514350" indent="-514350">
              <a:lnSpc>
                <a:spcPct val="120000"/>
              </a:lnSpc>
              <a:spcBef>
                <a:spcPts val="0"/>
              </a:spcBef>
              <a:buFont typeface="+mj-lt"/>
              <a:buAutoNum type="arabicPeriod"/>
            </a:pPr>
            <a:r>
              <a:rPr lang="en-US" sz="3600" dirty="0"/>
              <a:t>Respect for stakeholder interests</a:t>
            </a:r>
          </a:p>
          <a:p>
            <a:pPr marL="514350" indent="-514350">
              <a:lnSpc>
                <a:spcPct val="120000"/>
              </a:lnSpc>
              <a:spcBef>
                <a:spcPts val="0"/>
              </a:spcBef>
              <a:buFont typeface="+mj-lt"/>
              <a:buAutoNum type="arabicPeriod"/>
            </a:pPr>
            <a:r>
              <a:rPr lang="en-US" sz="3600" dirty="0"/>
              <a:t>Respect for the rule of law</a:t>
            </a:r>
          </a:p>
          <a:p>
            <a:pPr marL="514350" indent="-514350">
              <a:lnSpc>
                <a:spcPct val="120000"/>
              </a:lnSpc>
              <a:spcBef>
                <a:spcPts val="0"/>
              </a:spcBef>
              <a:buFont typeface="+mj-lt"/>
              <a:buAutoNum type="arabicPeriod"/>
            </a:pPr>
            <a:r>
              <a:rPr lang="en-US" sz="3600" dirty="0"/>
              <a:t>Respect for international norms of </a:t>
            </a:r>
            <a:r>
              <a:rPr lang="en-US" sz="3600" dirty="0" err="1"/>
              <a:t>behaviour</a:t>
            </a:r>
            <a:endParaRPr lang="en-US" sz="3600" dirty="0"/>
          </a:p>
          <a:p>
            <a:pPr marL="514350" indent="-514350">
              <a:lnSpc>
                <a:spcPct val="120000"/>
              </a:lnSpc>
              <a:spcBef>
                <a:spcPts val="0"/>
              </a:spcBef>
              <a:buFont typeface="+mj-lt"/>
              <a:buAutoNum type="arabicPeriod"/>
            </a:pPr>
            <a:r>
              <a:rPr lang="en-US" sz="3600" dirty="0"/>
              <a:t>Respect for human rights</a:t>
            </a:r>
            <a:endParaRPr lang="en-IE" dirty="0"/>
          </a:p>
        </p:txBody>
      </p:sp>
      <p:sp>
        <p:nvSpPr>
          <p:cNvPr id="24" name="TextBox 23">
            <a:extLst>
              <a:ext uri="{FF2B5EF4-FFF2-40B4-BE49-F238E27FC236}">
                <a16:creationId xmlns:a16="http://schemas.microsoft.com/office/drawing/2014/main" id="{20D837D6-A5C2-4E56-5773-95033CBAD960}"/>
              </a:ext>
            </a:extLst>
          </p:cNvPr>
          <p:cNvSpPr txBox="1"/>
          <p:nvPr/>
        </p:nvSpPr>
        <p:spPr>
          <a:xfrm>
            <a:off x="850392" y="6115385"/>
            <a:ext cx="2103120" cy="369332"/>
          </a:xfrm>
          <a:prstGeom prst="rect">
            <a:avLst/>
          </a:prstGeom>
          <a:noFill/>
        </p:spPr>
        <p:txBody>
          <a:bodyPr wrap="square" rtlCol="0">
            <a:spAutoFit/>
          </a:bodyPr>
          <a:lstStyle/>
          <a:p>
            <a:r>
              <a:rPr lang="en-IE" dirty="0">
                <a:hlinkClick r:id="rId2"/>
              </a:rPr>
              <a:t>Source</a:t>
            </a:r>
            <a:endParaRPr lang="en-IE" dirty="0"/>
          </a:p>
        </p:txBody>
      </p:sp>
      <p:grpSp>
        <p:nvGrpSpPr>
          <p:cNvPr id="25" name="Group 13">
            <a:extLst>
              <a:ext uri="{FF2B5EF4-FFF2-40B4-BE49-F238E27FC236}">
                <a16:creationId xmlns:a16="http://schemas.microsoft.com/office/drawing/2014/main" id="{78FDA3CD-5991-123F-613B-A19BBA4EC601}"/>
              </a:ext>
            </a:extLst>
          </p:cNvPr>
          <p:cNvGrpSpPr>
            <a:grpSpLocks/>
          </p:cNvGrpSpPr>
          <p:nvPr/>
        </p:nvGrpSpPr>
        <p:grpSpPr bwMode="auto">
          <a:xfrm>
            <a:off x="5541963" y="1021506"/>
            <a:ext cx="5611339" cy="5315920"/>
            <a:chOff x="1953273" y="1214422"/>
            <a:chExt cx="5237454" cy="5237454"/>
          </a:xfrm>
        </p:grpSpPr>
        <p:sp>
          <p:nvSpPr>
            <p:cNvPr id="26" name="Oval 25">
              <a:extLst>
                <a:ext uri="{FF2B5EF4-FFF2-40B4-BE49-F238E27FC236}">
                  <a16:creationId xmlns:a16="http://schemas.microsoft.com/office/drawing/2014/main" id="{6186A747-D926-6FD7-793F-6EA46B350768}"/>
                </a:ext>
              </a:extLst>
            </p:cNvPr>
            <p:cNvSpPr/>
            <p:nvPr/>
          </p:nvSpPr>
          <p:spPr>
            <a:xfrm>
              <a:off x="1953273" y="1214422"/>
              <a:ext cx="5237454" cy="5237454"/>
            </a:xfrm>
            <a:prstGeom prst="ellipse">
              <a:avLst/>
            </a:prstGeom>
            <a:noFill/>
            <a:ln w="38100">
              <a:solidFill>
                <a:srgbClr val="0070C0"/>
              </a:solidFill>
              <a:prstDash val="sysDash"/>
            </a:ln>
            <a:effectLst/>
          </p:spPr>
          <p:style>
            <a:lnRef idx="2">
              <a:schemeClr val="accent2"/>
            </a:lnRef>
            <a:fillRef idx="1">
              <a:schemeClr val="lt1"/>
            </a:fillRef>
            <a:effectRef idx="0">
              <a:schemeClr val="accent2"/>
            </a:effectRef>
            <a:fontRef idx="minor">
              <a:schemeClr val="dk1"/>
            </a:fontRef>
          </p:style>
          <p:txBody>
            <a:bodyPr spcFirstLastPara="1" anchor="b">
              <a:prstTxWarp prst="textButton">
                <a:avLst/>
              </a:prstTxWarp>
            </a:bodyPr>
            <a:lstStyle/>
            <a:p>
              <a:pPr algn="ctr">
                <a:defRPr/>
              </a:pPr>
              <a:r>
                <a:rPr lang="en-US" b="1" dirty="0">
                  <a:solidFill>
                    <a:schemeClr val="tx1"/>
                  </a:solidFill>
                  <a:latin typeface="Calibri"/>
                  <a:cs typeface="Calibri"/>
                </a:rPr>
                <a:t>Holistic Integrated Approach</a:t>
              </a:r>
            </a:p>
            <a:p>
              <a:pPr algn="ctr">
                <a:defRPr/>
              </a:pPr>
              <a:endParaRPr lang="en-US" b="1" dirty="0">
                <a:solidFill>
                  <a:schemeClr val="tx1"/>
                </a:solidFill>
                <a:latin typeface="Calibri"/>
                <a:cs typeface="Calibri"/>
              </a:endParaRPr>
            </a:p>
            <a:p>
              <a:pPr algn="ctr">
                <a:defRPr/>
              </a:pPr>
              <a:endParaRPr lang="en-US" sz="2000"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endParaRPr lang="en-US" b="1" dirty="0">
                <a:solidFill>
                  <a:schemeClr val="tx1"/>
                </a:solidFill>
                <a:latin typeface="Calibri"/>
                <a:cs typeface="Calibri"/>
              </a:endParaRPr>
            </a:p>
            <a:p>
              <a:pPr algn="ctr">
                <a:defRPr/>
              </a:pPr>
              <a:r>
                <a:rPr lang="en-US" b="1" dirty="0">
                  <a:solidFill>
                    <a:schemeClr val="tx1"/>
                  </a:solidFill>
                  <a:latin typeface="Calibri"/>
                  <a:cs typeface="Calibri"/>
                </a:rPr>
                <a:t>Interdependence</a:t>
              </a:r>
            </a:p>
          </p:txBody>
        </p:sp>
        <p:sp>
          <p:nvSpPr>
            <p:cNvPr id="27" name="Oval 26">
              <a:extLst>
                <a:ext uri="{FF2B5EF4-FFF2-40B4-BE49-F238E27FC236}">
                  <a16:creationId xmlns:a16="http://schemas.microsoft.com/office/drawing/2014/main" id="{346DB953-20E3-0075-BFE1-09959432D220}"/>
                </a:ext>
              </a:extLst>
            </p:cNvPr>
            <p:cNvSpPr/>
            <p:nvPr/>
          </p:nvSpPr>
          <p:spPr>
            <a:xfrm>
              <a:off x="3032590" y="1717961"/>
              <a:ext cx="1505768" cy="1505768"/>
            </a:xfrm>
            <a:prstGeom prst="ellipse">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0" tIns="0" rIns="72000" bIns="360000" anchor="ctr"/>
            <a:lstStyle/>
            <a:p>
              <a:pPr algn="ctr">
                <a:lnSpc>
                  <a:spcPct val="80000"/>
                </a:lnSpc>
                <a:defRPr/>
              </a:pPr>
              <a:r>
                <a:rPr lang="en-US" sz="1400" b="1" dirty="0">
                  <a:solidFill>
                    <a:schemeClr val="bg1"/>
                  </a:solidFill>
                  <a:latin typeface="Calibri"/>
                  <a:cs typeface="Calibri"/>
                </a:rPr>
                <a:t>Community Involvement and </a:t>
              </a:r>
            </a:p>
            <a:p>
              <a:pPr algn="ctr">
                <a:lnSpc>
                  <a:spcPct val="80000"/>
                </a:lnSpc>
                <a:defRPr/>
              </a:pPr>
              <a:r>
                <a:rPr lang="en-US" sz="1400" b="1" dirty="0">
                  <a:solidFill>
                    <a:schemeClr val="bg1"/>
                  </a:solidFill>
                  <a:latin typeface="Calibri"/>
                  <a:cs typeface="Calibri"/>
                </a:rPr>
                <a:t>Development</a:t>
              </a:r>
            </a:p>
          </p:txBody>
        </p:sp>
        <p:sp>
          <p:nvSpPr>
            <p:cNvPr id="28" name="Oval 27">
              <a:extLst>
                <a:ext uri="{FF2B5EF4-FFF2-40B4-BE49-F238E27FC236}">
                  <a16:creationId xmlns:a16="http://schemas.microsoft.com/office/drawing/2014/main" id="{16BEF757-88B0-DBE4-314D-9462FB43A33B}"/>
                </a:ext>
              </a:extLst>
            </p:cNvPr>
            <p:cNvSpPr/>
            <p:nvPr/>
          </p:nvSpPr>
          <p:spPr>
            <a:xfrm>
              <a:off x="4605645" y="1717960"/>
              <a:ext cx="1505768" cy="1505768"/>
            </a:xfrm>
            <a:prstGeom prst="ellipse">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72000" tIns="0" rIns="0" bIns="360000" anchor="ctr"/>
            <a:lstStyle/>
            <a:p>
              <a:pPr algn="ctr">
                <a:lnSpc>
                  <a:spcPct val="80000"/>
                </a:lnSpc>
                <a:defRPr/>
              </a:pPr>
              <a:endParaRPr lang="en-US" sz="1400" b="1">
                <a:solidFill>
                  <a:schemeClr val="bg1"/>
                </a:solidFill>
                <a:latin typeface="Calibri"/>
                <a:cs typeface="Calibri"/>
              </a:endParaRPr>
            </a:p>
            <a:p>
              <a:pPr algn="ctr">
                <a:lnSpc>
                  <a:spcPct val="80000"/>
                </a:lnSpc>
                <a:defRPr/>
              </a:pPr>
              <a:r>
                <a:rPr lang="en-US" sz="1400" b="1">
                  <a:solidFill>
                    <a:schemeClr val="bg1"/>
                  </a:solidFill>
                  <a:latin typeface="Calibri"/>
                  <a:cs typeface="Calibri"/>
                </a:rPr>
                <a:t>Human </a:t>
              </a:r>
              <a:endParaRPr lang="en-US" sz="1400" b="1" dirty="0">
                <a:solidFill>
                  <a:schemeClr val="bg1"/>
                </a:solidFill>
                <a:latin typeface="Calibri"/>
                <a:cs typeface="Calibri"/>
              </a:endParaRPr>
            </a:p>
            <a:p>
              <a:pPr algn="ctr">
                <a:lnSpc>
                  <a:spcPct val="80000"/>
                </a:lnSpc>
                <a:defRPr/>
              </a:pPr>
              <a:r>
                <a:rPr lang="en-US" sz="1400" b="1" dirty="0">
                  <a:solidFill>
                    <a:schemeClr val="bg1"/>
                  </a:solidFill>
                  <a:latin typeface="Calibri"/>
                  <a:cs typeface="Calibri"/>
                </a:rPr>
                <a:t>Rights</a:t>
              </a:r>
            </a:p>
          </p:txBody>
        </p:sp>
        <p:sp>
          <p:nvSpPr>
            <p:cNvPr id="29" name="Oval 28">
              <a:extLst>
                <a:ext uri="{FF2B5EF4-FFF2-40B4-BE49-F238E27FC236}">
                  <a16:creationId xmlns:a16="http://schemas.microsoft.com/office/drawing/2014/main" id="{20249276-89D8-2564-F858-677F8A4A670C}"/>
                </a:ext>
              </a:extLst>
            </p:cNvPr>
            <p:cNvSpPr/>
            <p:nvPr/>
          </p:nvSpPr>
          <p:spPr>
            <a:xfrm>
              <a:off x="5392173" y="3080264"/>
              <a:ext cx="1505768" cy="1505768"/>
            </a:xfrm>
            <a:prstGeom prst="ellipse">
              <a:avLst/>
            </a:prstGeom>
            <a:solidFill>
              <a:srgbClr val="FF5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252000" tIns="0" rIns="0" bIns="0" anchor="ctr"/>
            <a:lstStyle/>
            <a:p>
              <a:pPr algn="ctr">
                <a:lnSpc>
                  <a:spcPct val="80000"/>
                </a:lnSpc>
                <a:defRPr/>
              </a:pPr>
              <a:r>
                <a:rPr lang="en-US" sz="1400" b="1" dirty="0" err="1">
                  <a:solidFill>
                    <a:schemeClr val="bg1"/>
                  </a:solidFill>
                  <a:latin typeface="Calibri"/>
                  <a:cs typeface="Calibri"/>
                </a:rPr>
                <a:t>Labour</a:t>
              </a:r>
              <a:r>
                <a:rPr lang="en-US" sz="1400" b="1" dirty="0">
                  <a:solidFill>
                    <a:schemeClr val="bg1"/>
                  </a:solidFill>
                  <a:latin typeface="Calibri"/>
                  <a:cs typeface="Calibri"/>
                </a:rPr>
                <a:t> Practices</a:t>
              </a:r>
            </a:p>
          </p:txBody>
        </p:sp>
        <p:sp>
          <p:nvSpPr>
            <p:cNvPr id="30" name="Oval 29">
              <a:extLst>
                <a:ext uri="{FF2B5EF4-FFF2-40B4-BE49-F238E27FC236}">
                  <a16:creationId xmlns:a16="http://schemas.microsoft.com/office/drawing/2014/main" id="{7F06F98A-6646-441D-17A9-4C866C998379}"/>
                </a:ext>
              </a:extLst>
            </p:cNvPr>
            <p:cNvSpPr/>
            <p:nvPr/>
          </p:nvSpPr>
          <p:spPr>
            <a:xfrm>
              <a:off x="2875222" y="4497602"/>
              <a:ext cx="1505768" cy="1505768"/>
            </a:xfrm>
            <a:prstGeom prst="ellipse">
              <a:avLst/>
            </a:pr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72000" tIns="360000" rIns="0" bIns="0" anchor="ctr"/>
            <a:lstStyle/>
            <a:p>
              <a:pPr algn="ctr">
                <a:lnSpc>
                  <a:spcPct val="80000"/>
                </a:lnSpc>
                <a:defRPr/>
              </a:pPr>
              <a:r>
                <a:rPr lang="en-US" sz="1400" b="1" dirty="0">
                  <a:solidFill>
                    <a:schemeClr val="bg1"/>
                  </a:solidFill>
                  <a:latin typeface="Calibri"/>
                  <a:cs typeface="Calibri"/>
                </a:rPr>
                <a:t>Fair Operating Practices</a:t>
              </a:r>
            </a:p>
          </p:txBody>
        </p:sp>
        <p:sp>
          <p:nvSpPr>
            <p:cNvPr id="31" name="Oval 30">
              <a:extLst>
                <a:ext uri="{FF2B5EF4-FFF2-40B4-BE49-F238E27FC236}">
                  <a16:creationId xmlns:a16="http://schemas.microsoft.com/office/drawing/2014/main" id="{19D6F16F-002A-8F1C-5353-9A5D7CC7240A}"/>
                </a:ext>
              </a:extLst>
            </p:cNvPr>
            <p:cNvSpPr/>
            <p:nvPr/>
          </p:nvSpPr>
          <p:spPr>
            <a:xfrm>
              <a:off x="2090585" y="2934183"/>
              <a:ext cx="1505768" cy="150576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0" tIns="360000" rIns="72000" bIns="0" anchor="t"/>
            <a:lstStyle/>
            <a:p>
              <a:pPr algn="ctr">
                <a:lnSpc>
                  <a:spcPct val="80000"/>
                </a:lnSpc>
                <a:defRPr/>
              </a:pPr>
              <a:r>
                <a:rPr lang="en-US" sz="1400" b="1" dirty="0">
                  <a:latin typeface="Calibri"/>
                  <a:cs typeface="Calibri"/>
                </a:rPr>
                <a:t>Consumer Issues</a:t>
              </a:r>
            </a:p>
          </p:txBody>
        </p:sp>
        <p:sp>
          <p:nvSpPr>
            <p:cNvPr id="32" name="Oval 31">
              <a:extLst>
                <a:ext uri="{FF2B5EF4-FFF2-40B4-BE49-F238E27FC236}">
                  <a16:creationId xmlns:a16="http://schemas.microsoft.com/office/drawing/2014/main" id="{10991A4C-20C3-416C-FEFE-CE1929C98F1D}"/>
                </a:ext>
              </a:extLst>
            </p:cNvPr>
            <p:cNvSpPr/>
            <p:nvPr/>
          </p:nvSpPr>
          <p:spPr>
            <a:xfrm>
              <a:off x="4663809" y="4497602"/>
              <a:ext cx="1586862" cy="1580171"/>
            </a:xfrm>
            <a:prstGeom prst="ellipse">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0" tIns="0" rIns="252000" bIns="0" anchor="ctr"/>
            <a:lstStyle/>
            <a:p>
              <a:pPr algn="ctr">
                <a:lnSpc>
                  <a:spcPct val="80000"/>
                </a:lnSpc>
                <a:defRPr/>
              </a:pPr>
              <a:r>
                <a:rPr lang="en-US" sz="1400" b="1">
                  <a:solidFill>
                    <a:schemeClr val="bg1"/>
                  </a:solidFill>
                  <a:latin typeface="Calibri"/>
                  <a:cs typeface="Calibri"/>
                </a:rPr>
                <a:t>      The Environment</a:t>
              </a:r>
              <a:endParaRPr lang="en-US" sz="1400" b="1" dirty="0">
                <a:solidFill>
                  <a:schemeClr val="bg1"/>
                </a:solidFill>
                <a:latin typeface="Calibri"/>
                <a:cs typeface="Calibri"/>
              </a:endParaRPr>
            </a:p>
          </p:txBody>
        </p:sp>
        <p:sp>
          <p:nvSpPr>
            <p:cNvPr id="33" name="Oval 32">
              <a:extLst>
                <a:ext uri="{FF2B5EF4-FFF2-40B4-BE49-F238E27FC236}">
                  <a16:creationId xmlns:a16="http://schemas.microsoft.com/office/drawing/2014/main" id="{229877A2-6DA0-C049-7EC7-727C79992579}"/>
                </a:ext>
              </a:extLst>
            </p:cNvPr>
            <p:cNvSpPr/>
            <p:nvPr/>
          </p:nvSpPr>
          <p:spPr>
            <a:xfrm>
              <a:off x="3267540" y="2699670"/>
              <a:ext cx="2532832" cy="2415511"/>
            </a:xfrm>
            <a:prstGeom prst="ellipse">
              <a:avLst/>
            </a:prstGeom>
            <a:solidFill>
              <a:srgbClr val="FFFF00">
                <a:alpha val="8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nchor="ctr"/>
            <a:lstStyle/>
            <a:p>
              <a:pPr algn="ctr">
                <a:defRPr/>
              </a:pPr>
              <a:r>
                <a:rPr lang="en-US" sz="1600" b="1" dirty="0">
                  <a:latin typeface="Calibri"/>
                  <a:cs typeface="Calibri"/>
                </a:rPr>
                <a:t>Organizational</a:t>
              </a:r>
            </a:p>
            <a:p>
              <a:pPr algn="ctr">
                <a:defRPr/>
              </a:pPr>
              <a:endParaRPr lang="en-US" sz="1400" b="1" dirty="0">
                <a:latin typeface="Calibri"/>
                <a:cs typeface="Calibri"/>
              </a:endParaRPr>
            </a:p>
            <a:p>
              <a:pPr algn="ctr">
                <a:defRPr/>
              </a:pPr>
              <a:endParaRPr lang="en-US" sz="1400" b="1" dirty="0">
                <a:latin typeface="Calibri"/>
                <a:cs typeface="Calibri"/>
              </a:endParaRPr>
            </a:p>
            <a:p>
              <a:pPr algn="ctr">
                <a:defRPr/>
              </a:pPr>
              <a:endParaRPr lang="en-US" sz="1400" b="1" dirty="0">
                <a:latin typeface="Calibri"/>
                <a:cs typeface="Calibri"/>
              </a:endParaRPr>
            </a:p>
            <a:p>
              <a:pPr algn="ctr">
                <a:defRPr/>
              </a:pPr>
              <a:endParaRPr lang="en-US" sz="1400" b="1" dirty="0">
                <a:latin typeface="Calibri"/>
                <a:cs typeface="Calibri"/>
              </a:endParaRPr>
            </a:p>
            <a:p>
              <a:pPr algn="ctr">
                <a:defRPr/>
              </a:pPr>
              <a:endParaRPr lang="en-US" sz="1200" b="1" dirty="0">
                <a:latin typeface="Calibri"/>
                <a:cs typeface="Calibri"/>
              </a:endParaRPr>
            </a:p>
            <a:p>
              <a:pPr algn="ctr">
                <a:defRPr/>
              </a:pPr>
              <a:endParaRPr lang="en-US" sz="1200" b="1" dirty="0">
                <a:latin typeface="Calibri"/>
                <a:cs typeface="Calibri"/>
              </a:endParaRPr>
            </a:p>
            <a:p>
              <a:pPr algn="ctr">
                <a:defRPr/>
              </a:pPr>
              <a:endParaRPr lang="en-US" sz="1400" b="1" dirty="0">
                <a:latin typeface="Calibri"/>
                <a:cs typeface="Calibri"/>
              </a:endParaRPr>
            </a:p>
            <a:p>
              <a:pPr algn="ctr">
                <a:defRPr/>
              </a:pPr>
              <a:endParaRPr lang="en-US" sz="1400" b="1" dirty="0">
                <a:latin typeface="Calibri"/>
                <a:cs typeface="Calibri"/>
              </a:endParaRPr>
            </a:p>
            <a:p>
              <a:pPr algn="ctr">
                <a:defRPr/>
              </a:pPr>
              <a:r>
                <a:rPr lang="en-US" sz="1600" b="1" dirty="0">
                  <a:latin typeface="Calibri"/>
                  <a:cs typeface="Calibri"/>
                </a:rPr>
                <a:t>Governance</a:t>
              </a:r>
            </a:p>
          </p:txBody>
        </p:sp>
        <p:sp>
          <p:nvSpPr>
            <p:cNvPr id="34" name="Oval 33">
              <a:extLst>
                <a:ext uri="{FF2B5EF4-FFF2-40B4-BE49-F238E27FC236}">
                  <a16:creationId xmlns:a16="http://schemas.microsoft.com/office/drawing/2014/main" id="{226076B7-B9F1-C0EA-4B43-BD79EA598B75}"/>
                </a:ext>
              </a:extLst>
            </p:cNvPr>
            <p:cNvSpPr/>
            <p:nvPr/>
          </p:nvSpPr>
          <p:spPr>
            <a:xfrm>
              <a:off x="3770015" y="3196161"/>
              <a:ext cx="1473453" cy="1438972"/>
            </a:xfrm>
            <a:prstGeom prst="ellipse">
              <a:avLst/>
            </a:prstGeom>
            <a:solidFill>
              <a:srgbClr val="0066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lIns="0" rIns="0" anchor="ctr"/>
            <a:lstStyle/>
            <a:p>
              <a:pPr algn="ctr">
                <a:defRPr/>
              </a:pPr>
              <a:r>
                <a:rPr lang="en-GB" sz="2000" b="1" dirty="0">
                  <a:solidFill>
                    <a:schemeClr val="bg1"/>
                  </a:solidFill>
                  <a:latin typeface="Calibri"/>
                  <a:cs typeface="Calibri"/>
                </a:rPr>
                <a:t>Company</a:t>
              </a:r>
              <a:endParaRPr lang="en-US" sz="2000" b="1" dirty="0">
                <a:solidFill>
                  <a:schemeClr val="bg1"/>
                </a:solidFill>
                <a:latin typeface="Calibri"/>
                <a:cs typeface="Calibri"/>
              </a:endParaRPr>
            </a:p>
          </p:txBody>
        </p:sp>
      </p:grpSp>
      <p:sp>
        <p:nvSpPr>
          <p:cNvPr id="2" name="TextBox 1">
            <a:extLst>
              <a:ext uri="{FF2B5EF4-FFF2-40B4-BE49-F238E27FC236}">
                <a16:creationId xmlns:a16="http://schemas.microsoft.com/office/drawing/2014/main" id="{D7341AE3-99D7-1802-D6B5-E494E27DE695}"/>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3"/>
              </a:rPr>
              <a:t>Source ISO Social Responsibility</a:t>
            </a:r>
            <a:endParaRPr lang="en-IE" dirty="0"/>
          </a:p>
        </p:txBody>
      </p:sp>
    </p:spTree>
    <p:extLst>
      <p:ext uri="{BB962C8B-B14F-4D97-AF65-F5344CB8AC3E}">
        <p14:creationId xmlns:p14="http://schemas.microsoft.com/office/powerpoint/2010/main" val="135888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7D072-10FB-9682-E491-B682597A9FCB}"/>
              </a:ext>
            </a:extLst>
          </p:cNvPr>
          <p:cNvSpPr/>
          <p:nvPr/>
        </p:nvSpPr>
        <p:spPr>
          <a:xfrm>
            <a:off x="28198" y="205394"/>
            <a:ext cx="4218915" cy="2426329"/>
          </a:xfrm>
          <a:prstGeom prst="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865550" y="589390"/>
            <a:ext cx="6830322" cy="4188673"/>
          </a:xfrm>
        </p:spPr>
        <p:txBody>
          <a:bodyPr/>
          <a:lstStyle/>
          <a:p>
            <a:r>
              <a:rPr lang="en-US" sz="3200" b="1" dirty="0">
                <a:solidFill>
                  <a:srgbClr val="027354"/>
                </a:solidFill>
              </a:rPr>
              <a:t>Accountability</a:t>
            </a:r>
            <a:r>
              <a:rPr lang="en-US" dirty="0"/>
              <a:t> is the: </a:t>
            </a:r>
            <a:r>
              <a:rPr lang="en-US" i="1" dirty="0">
                <a:solidFill>
                  <a:srgbClr val="027354"/>
                </a:solidFill>
              </a:rPr>
              <a:t>“state of being answerable for decisions and activities to the company’s governing bodies, legal authorities and, more broadly, its stakeholders” </a:t>
            </a:r>
            <a:r>
              <a:rPr lang="en-US" dirty="0"/>
              <a:t>(those who are affected by its actions)</a:t>
            </a:r>
          </a:p>
          <a:p>
            <a:endParaRPr lang="en-US" dirty="0"/>
          </a:p>
          <a:p>
            <a:r>
              <a:rPr lang="en-US" sz="3200" b="1" dirty="0">
                <a:solidFill>
                  <a:srgbClr val="027354"/>
                </a:solidFill>
              </a:rPr>
              <a:t>Transparency</a:t>
            </a:r>
            <a:r>
              <a:rPr lang="en-US" dirty="0"/>
              <a:t> is </a:t>
            </a:r>
            <a:r>
              <a:rPr lang="en-US" i="1" dirty="0">
                <a:solidFill>
                  <a:srgbClr val="027354"/>
                </a:solidFill>
              </a:rPr>
              <a:t>“openness about decisions and activities that affect society, the economy and the environment, and willingness to communicate these in a clear, accurate, timely, honest and complete manner”</a:t>
            </a:r>
          </a:p>
          <a:p>
            <a:endParaRPr lang="en-US" sz="1400" dirty="0"/>
          </a:p>
          <a:p>
            <a:pPr>
              <a:buNone/>
            </a:pPr>
            <a:r>
              <a:rPr lang="en-US" sz="1800" dirty="0"/>
              <a:t>Source:  ISO 26000:2010  Clause  2.1 and 2.24</a:t>
            </a:r>
          </a:p>
          <a:p>
            <a:endParaRPr lang="en-IE"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6128" y="589390"/>
            <a:ext cx="3541718" cy="5616451"/>
          </a:xfrm>
        </p:spPr>
        <p:txBody>
          <a:bodyPr>
            <a:normAutofit/>
          </a:bodyPr>
          <a:lstStyle/>
          <a:p>
            <a:r>
              <a:rPr lang="en-IE" dirty="0">
                <a:solidFill>
                  <a:schemeClr val="bg1"/>
                </a:solidFill>
              </a:rPr>
              <a:t>Principles 1 &amp; 2 </a:t>
            </a:r>
            <a:r>
              <a:rPr lang="en-IE" b="1" dirty="0">
                <a:solidFill>
                  <a:schemeClr val="bg1"/>
                </a:solidFill>
              </a:rPr>
              <a:t>Accountability and Transparency</a:t>
            </a:r>
          </a:p>
          <a:p>
            <a:endParaRPr lang="en-IE" b="1" dirty="0">
              <a:solidFill>
                <a:srgbClr val="027354"/>
              </a:solidFill>
            </a:endParaRPr>
          </a:p>
          <a:p>
            <a:r>
              <a:rPr lang="en-IE" sz="2800" dirty="0">
                <a:solidFill>
                  <a:srgbClr val="CC6A62"/>
                </a:solidFill>
              </a:rPr>
              <a:t>Open and Answerable to Decisions and Activities of Governing and Legal Bodies</a:t>
            </a:r>
          </a:p>
          <a:p>
            <a:endParaRPr lang="en-IE" dirty="0"/>
          </a:p>
        </p:txBody>
      </p:sp>
      <p:grpSp>
        <p:nvGrpSpPr>
          <p:cNvPr id="7" name="Graphic 4">
            <a:extLst>
              <a:ext uri="{FF2B5EF4-FFF2-40B4-BE49-F238E27FC236}">
                <a16:creationId xmlns:a16="http://schemas.microsoft.com/office/drawing/2014/main" id="{D5F8A97F-94C6-4652-C173-AB9141D77586}"/>
              </a:ext>
            </a:extLst>
          </p:cNvPr>
          <p:cNvGrpSpPr/>
          <p:nvPr/>
        </p:nvGrpSpPr>
        <p:grpSpPr>
          <a:xfrm>
            <a:off x="731261" y="5131548"/>
            <a:ext cx="2815929" cy="1474653"/>
            <a:chOff x="3322320" y="5270917"/>
            <a:chExt cx="1710689" cy="831324"/>
          </a:xfrm>
        </p:grpSpPr>
        <p:sp>
          <p:nvSpPr>
            <p:cNvPr id="8" name="Freeform 262">
              <a:extLst>
                <a:ext uri="{FF2B5EF4-FFF2-40B4-BE49-F238E27FC236}">
                  <a16:creationId xmlns:a16="http://schemas.microsoft.com/office/drawing/2014/main" id="{9B8674AB-DF7B-8479-BE49-819FA1B57DB8}"/>
                </a:ext>
              </a:extLst>
            </p:cNvPr>
            <p:cNvSpPr/>
            <p:nvPr/>
          </p:nvSpPr>
          <p:spPr>
            <a:xfrm>
              <a:off x="3818572" y="5963602"/>
              <a:ext cx="20954" cy="8572"/>
            </a:xfrm>
            <a:custGeom>
              <a:avLst/>
              <a:gdLst>
                <a:gd name="connsiteX0" fmla="*/ 20955 w 20954"/>
                <a:gd name="connsiteY0" fmla="*/ 0 h 8572"/>
                <a:gd name="connsiteX1" fmla="*/ 0 w 20954"/>
                <a:gd name="connsiteY1" fmla="*/ 8573 h 8572"/>
                <a:gd name="connsiteX2" fmla="*/ 20955 w 20954"/>
                <a:gd name="connsiteY2" fmla="*/ 0 h 8572"/>
              </a:gdLst>
              <a:ahLst/>
              <a:cxnLst>
                <a:cxn ang="0">
                  <a:pos x="connsiteX0" y="connsiteY0"/>
                </a:cxn>
                <a:cxn ang="0">
                  <a:pos x="connsiteX1" y="connsiteY1"/>
                </a:cxn>
                <a:cxn ang="0">
                  <a:pos x="connsiteX2" y="connsiteY2"/>
                </a:cxn>
              </a:cxnLst>
              <a:rect l="l" t="t" r="r" b="b"/>
              <a:pathLst>
                <a:path w="20954" h="8572">
                  <a:moveTo>
                    <a:pt x="20955" y="0"/>
                  </a:moveTo>
                  <a:cubicBezTo>
                    <a:pt x="13335" y="2858"/>
                    <a:pt x="6667" y="5715"/>
                    <a:pt x="0" y="8573"/>
                  </a:cubicBezTo>
                  <a:cubicBezTo>
                    <a:pt x="6667" y="5715"/>
                    <a:pt x="13335" y="2858"/>
                    <a:pt x="20955" y="0"/>
                  </a:cubicBezTo>
                  <a:close/>
                </a:path>
              </a:pathLst>
            </a:custGeom>
            <a:solidFill>
              <a:srgbClr val="FFFFFF"/>
            </a:solidFill>
            <a:ln w="9525" cap="flat">
              <a:noFill/>
              <a:prstDash val="solid"/>
              <a:miter/>
            </a:ln>
          </p:spPr>
          <p:txBody>
            <a:bodyPr rtlCol="0" anchor="ctr"/>
            <a:lstStyle/>
            <a:p>
              <a:endParaRPr lang="en-US"/>
            </a:p>
          </p:txBody>
        </p:sp>
        <p:sp>
          <p:nvSpPr>
            <p:cNvPr id="9" name="Freeform 263">
              <a:extLst>
                <a:ext uri="{FF2B5EF4-FFF2-40B4-BE49-F238E27FC236}">
                  <a16:creationId xmlns:a16="http://schemas.microsoft.com/office/drawing/2014/main" id="{4D59CBBD-87A5-8513-8280-A8783186AEE4}"/>
                </a:ext>
              </a:extLst>
            </p:cNvPr>
            <p:cNvSpPr/>
            <p:nvPr/>
          </p:nvSpPr>
          <p:spPr>
            <a:xfrm>
              <a:off x="3467100" y="5753100"/>
              <a:ext cx="430529" cy="249522"/>
            </a:xfrm>
            <a:custGeom>
              <a:avLst/>
              <a:gdLst>
                <a:gd name="connsiteX0" fmla="*/ 10477 w 430529"/>
                <a:gd name="connsiteY0" fmla="*/ 246698 h 249522"/>
                <a:gd name="connsiteX1" fmla="*/ 77152 w 430529"/>
                <a:gd name="connsiteY1" fmla="*/ 245745 h 249522"/>
                <a:gd name="connsiteX2" fmla="*/ 152400 w 430529"/>
                <a:gd name="connsiteY2" fmla="*/ 224790 h 249522"/>
                <a:gd name="connsiteX3" fmla="*/ 411480 w 430529"/>
                <a:gd name="connsiteY3" fmla="*/ 122873 h 249522"/>
                <a:gd name="connsiteX4" fmla="*/ 430530 w 430529"/>
                <a:gd name="connsiteY4" fmla="*/ 113348 h 249522"/>
                <a:gd name="connsiteX5" fmla="*/ 430530 w 430529"/>
                <a:gd name="connsiteY5" fmla="*/ 113348 h 249522"/>
                <a:gd name="connsiteX6" fmla="*/ 387667 w 430529"/>
                <a:gd name="connsiteY6" fmla="*/ 0 h 249522"/>
                <a:gd name="connsiteX7" fmla="*/ 368617 w 430529"/>
                <a:gd name="connsiteY7" fmla="*/ 18098 h 249522"/>
                <a:gd name="connsiteX8" fmla="*/ 272415 w 430529"/>
                <a:gd name="connsiteY8" fmla="*/ 86677 h 249522"/>
                <a:gd name="connsiteX9" fmla="*/ 29527 w 430529"/>
                <a:gd name="connsiteY9" fmla="*/ 202882 h 249522"/>
                <a:gd name="connsiteX10" fmla="*/ 0 w 430529"/>
                <a:gd name="connsiteY10" fmla="*/ 246698 h 249522"/>
                <a:gd name="connsiteX11" fmla="*/ 0 w 430529"/>
                <a:gd name="connsiteY11" fmla="*/ 243840 h 249522"/>
                <a:gd name="connsiteX12" fmla="*/ 10477 w 430529"/>
                <a:gd name="connsiteY12" fmla="*/ 246698 h 24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529" h="249522">
                  <a:moveTo>
                    <a:pt x="10477" y="246698"/>
                  </a:moveTo>
                  <a:cubicBezTo>
                    <a:pt x="34290" y="251460"/>
                    <a:pt x="53340" y="249555"/>
                    <a:pt x="77152" y="245745"/>
                  </a:cubicBezTo>
                  <a:cubicBezTo>
                    <a:pt x="102870" y="241935"/>
                    <a:pt x="127635" y="232410"/>
                    <a:pt x="152400" y="224790"/>
                  </a:cubicBezTo>
                  <a:cubicBezTo>
                    <a:pt x="183833" y="215265"/>
                    <a:pt x="387667" y="134302"/>
                    <a:pt x="411480" y="122873"/>
                  </a:cubicBezTo>
                  <a:cubicBezTo>
                    <a:pt x="418148" y="120015"/>
                    <a:pt x="423863" y="117157"/>
                    <a:pt x="430530" y="113348"/>
                  </a:cubicBezTo>
                  <a:cubicBezTo>
                    <a:pt x="430530" y="113348"/>
                    <a:pt x="430530" y="113348"/>
                    <a:pt x="430530" y="113348"/>
                  </a:cubicBezTo>
                  <a:cubicBezTo>
                    <a:pt x="411480" y="78105"/>
                    <a:pt x="395288" y="40957"/>
                    <a:pt x="387667" y="0"/>
                  </a:cubicBezTo>
                  <a:cubicBezTo>
                    <a:pt x="377190" y="5715"/>
                    <a:pt x="372428" y="11430"/>
                    <a:pt x="368617" y="18098"/>
                  </a:cubicBezTo>
                  <a:cubicBezTo>
                    <a:pt x="346710" y="55245"/>
                    <a:pt x="309563" y="71438"/>
                    <a:pt x="272415" y="86677"/>
                  </a:cubicBezTo>
                  <a:cubicBezTo>
                    <a:pt x="259080" y="92393"/>
                    <a:pt x="68580" y="184785"/>
                    <a:pt x="29527" y="202882"/>
                  </a:cubicBezTo>
                  <a:cubicBezTo>
                    <a:pt x="9525" y="212407"/>
                    <a:pt x="1905" y="227648"/>
                    <a:pt x="0" y="246698"/>
                  </a:cubicBezTo>
                  <a:cubicBezTo>
                    <a:pt x="0" y="245745"/>
                    <a:pt x="0" y="244793"/>
                    <a:pt x="0" y="243840"/>
                  </a:cubicBezTo>
                  <a:cubicBezTo>
                    <a:pt x="4763" y="244793"/>
                    <a:pt x="7620" y="245745"/>
                    <a:pt x="10477" y="246698"/>
                  </a:cubicBezTo>
                  <a:close/>
                </a:path>
              </a:pathLst>
            </a:custGeom>
            <a:solidFill>
              <a:srgbClr val="FFFFFF"/>
            </a:solidFill>
            <a:ln w="9525" cap="flat">
              <a:noFill/>
              <a:prstDash val="solid"/>
              <a:miter/>
            </a:ln>
          </p:spPr>
          <p:txBody>
            <a:bodyPr rtlCol="0" anchor="ctr"/>
            <a:lstStyle/>
            <a:p>
              <a:endParaRPr lang="en-US"/>
            </a:p>
          </p:txBody>
        </p:sp>
        <p:sp>
          <p:nvSpPr>
            <p:cNvPr id="10" name="Freeform 264">
              <a:extLst>
                <a:ext uri="{FF2B5EF4-FFF2-40B4-BE49-F238E27FC236}">
                  <a16:creationId xmlns:a16="http://schemas.microsoft.com/office/drawing/2014/main" id="{D177148B-2DB0-376B-D3D0-91163A3A98EA}"/>
                </a:ext>
              </a:extLst>
            </p:cNvPr>
            <p:cNvSpPr/>
            <p:nvPr/>
          </p:nvSpPr>
          <p:spPr>
            <a:xfrm>
              <a:off x="3775710" y="5984557"/>
              <a:ext cx="14287" cy="6667"/>
            </a:xfrm>
            <a:custGeom>
              <a:avLst/>
              <a:gdLst>
                <a:gd name="connsiteX0" fmla="*/ 14288 w 14287"/>
                <a:gd name="connsiteY0" fmla="*/ 0 h 6667"/>
                <a:gd name="connsiteX1" fmla="*/ 0 w 14287"/>
                <a:gd name="connsiteY1" fmla="*/ 6668 h 6667"/>
                <a:gd name="connsiteX2" fmla="*/ 14288 w 14287"/>
                <a:gd name="connsiteY2" fmla="*/ 0 h 6667"/>
              </a:gdLst>
              <a:ahLst/>
              <a:cxnLst>
                <a:cxn ang="0">
                  <a:pos x="connsiteX0" y="connsiteY0"/>
                </a:cxn>
                <a:cxn ang="0">
                  <a:pos x="connsiteX1" y="connsiteY1"/>
                </a:cxn>
                <a:cxn ang="0">
                  <a:pos x="connsiteX2" y="connsiteY2"/>
                </a:cxn>
              </a:cxnLst>
              <a:rect l="l" t="t" r="r" b="b"/>
              <a:pathLst>
                <a:path w="14287" h="6667">
                  <a:moveTo>
                    <a:pt x="14288" y="0"/>
                  </a:moveTo>
                  <a:cubicBezTo>
                    <a:pt x="9525" y="1905"/>
                    <a:pt x="4763" y="4763"/>
                    <a:pt x="0" y="6668"/>
                  </a:cubicBezTo>
                  <a:cubicBezTo>
                    <a:pt x="4763" y="4763"/>
                    <a:pt x="9525" y="1905"/>
                    <a:pt x="14288" y="0"/>
                  </a:cubicBezTo>
                  <a:close/>
                </a:path>
              </a:pathLst>
            </a:custGeom>
            <a:solidFill>
              <a:srgbClr val="FFFFFF"/>
            </a:solidFill>
            <a:ln w="9525" cap="flat">
              <a:noFill/>
              <a:prstDash val="solid"/>
              <a:miter/>
            </a:ln>
          </p:spPr>
          <p:txBody>
            <a:bodyPr rtlCol="0" anchor="ctr"/>
            <a:lstStyle/>
            <a:p>
              <a:endParaRPr lang="en-US"/>
            </a:p>
          </p:txBody>
        </p:sp>
        <p:sp>
          <p:nvSpPr>
            <p:cNvPr id="11" name="Freeform 265">
              <a:extLst>
                <a:ext uri="{FF2B5EF4-FFF2-40B4-BE49-F238E27FC236}">
                  <a16:creationId xmlns:a16="http://schemas.microsoft.com/office/drawing/2014/main" id="{8A6AD8EB-CF8D-E696-5F88-F565463FF6D7}"/>
                </a:ext>
              </a:extLst>
            </p:cNvPr>
            <p:cNvSpPr/>
            <p:nvPr/>
          </p:nvSpPr>
          <p:spPr>
            <a:xfrm>
              <a:off x="3720464" y="6007417"/>
              <a:ext cx="20955" cy="9525"/>
            </a:xfrm>
            <a:custGeom>
              <a:avLst/>
              <a:gdLst>
                <a:gd name="connsiteX0" fmla="*/ 20955 w 20955"/>
                <a:gd name="connsiteY0" fmla="*/ 0 h 9525"/>
                <a:gd name="connsiteX1" fmla="*/ 0 w 20955"/>
                <a:gd name="connsiteY1" fmla="*/ 9525 h 9525"/>
                <a:gd name="connsiteX2" fmla="*/ 20955 w 20955"/>
                <a:gd name="connsiteY2" fmla="*/ 0 h 9525"/>
              </a:gdLst>
              <a:ahLst/>
              <a:cxnLst>
                <a:cxn ang="0">
                  <a:pos x="connsiteX0" y="connsiteY0"/>
                </a:cxn>
                <a:cxn ang="0">
                  <a:pos x="connsiteX1" y="connsiteY1"/>
                </a:cxn>
                <a:cxn ang="0">
                  <a:pos x="connsiteX2" y="connsiteY2"/>
                </a:cxn>
              </a:cxnLst>
              <a:rect l="l" t="t" r="r" b="b"/>
              <a:pathLst>
                <a:path w="20955" h="9525">
                  <a:moveTo>
                    <a:pt x="20955" y="0"/>
                  </a:moveTo>
                  <a:cubicBezTo>
                    <a:pt x="14288" y="2857"/>
                    <a:pt x="6668" y="6668"/>
                    <a:pt x="0" y="9525"/>
                  </a:cubicBezTo>
                  <a:cubicBezTo>
                    <a:pt x="6668" y="6668"/>
                    <a:pt x="13335" y="2857"/>
                    <a:pt x="20955" y="0"/>
                  </a:cubicBezTo>
                  <a:close/>
                </a:path>
              </a:pathLst>
            </a:custGeom>
            <a:solidFill>
              <a:srgbClr val="FFFFFF"/>
            </a:solidFill>
            <a:ln w="9525" cap="flat">
              <a:noFill/>
              <a:prstDash val="solid"/>
              <a:miter/>
            </a:ln>
          </p:spPr>
          <p:txBody>
            <a:bodyPr rtlCol="0" anchor="ctr"/>
            <a:lstStyle/>
            <a:p>
              <a:endParaRPr lang="en-US"/>
            </a:p>
          </p:txBody>
        </p:sp>
        <p:sp>
          <p:nvSpPr>
            <p:cNvPr id="12" name="Freeform 266">
              <a:extLst>
                <a:ext uri="{FF2B5EF4-FFF2-40B4-BE49-F238E27FC236}">
                  <a16:creationId xmlns:a16="http://schemas.microsoft.com/office/drawing/2014/main" id="{B701F5E8-9DBB-6132-4017-426C74F717A1}"/>
                </a:ext>
              </a:extLst>
            </p:cNvPr>
            <p:cNvSpPr/>
            <p:nvPr/>
          </p:nvSpPr>
          <p:spPr>
            <a:xfrm>
              <a:off x="3468052" y="6005512"/>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a:p>
          </p:txBody>
        </p:sp>
        <p:sp>
          <p:nvSpPr>
            <p:cNvPr id="13" name="Freeform 267">
              <a:extLst>
                <a:ext uri="{FF2B5EF4-FFF2-40B4-BE49-F238E27FC236}">
                  <a16:creationId xmlns:a16="http://schemas.microsoft.com/office/drawing/2014/main" id="{F97E498B-0688-1956-8D9C-EB79BA8B328E}"/>
                </a:ext>
              </a:extLst>
            </p:cNvPr>
            <p:cNvSpPr/>
            <p:nvPr/>
          </p:nvSpPr>
          <p:spPr>
            <a:xfrm>
              <a:off x="3930015" y="593216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0" y="953"/>
                    <a:pt x="0" y="1905"/>
                  </a:cubicBezTo>
                  <a:cubicBezTo>
                    <a:pt x="0" y="953"/>
                    <a:pt x="952" y="953"/>
                    <a:pt x="1905" y="0"/>
                  </a:cubicBezTo>
                  <a:close/>
                </a:path>
              </a:pathLst>
            </a:custGeom>
            <a:solidFill>
              <a:srgbClr val="FFFFFF"/>
            </a:solidFill>
            <a:ln w="9525" cap="flat">
              <a:noFill/>
              <a:prstDash val="solid"/>
              <a:miter/>
            </a:ln>
          </p:spPr>
          <p:txBody>
            <a:bodyPr rtlCol="0" anchor="ctr"/>
            <a:lstStyle/>
            <a:p>
              <a:endParaRPr lang="en-US"/>
            </a:p>
          </p:txBody>
        </p:sp>
        <p:sp>
          <p:nvSpPr>
            <p:cNvPr id="14" name="Freeform 268">
              <a:extLst>
                <a:ext uri="{FF2B5EF4-FFF2-40B4-BE49-F238E27FC236}">
                  <a16:creationId xmlns:a16="http://schemas.microsoft.com/office/drawing/2014/main" id="{A3A66BDE-ED58-A44C-2E29-FA5895B959A6}"/>
                </a:ext>
              </a:extLst>
            </p:cNvPr>
            <p:cNvSpPr/>
            <p:nvPr/>
          </p:nvSpPr>
          <p:spPr>
            <a:xfrm>
              <a:off x="3804285" y="5972175"/>
              <a:ext cx="14287" cy="6667"/>
            </a:xfrm>
            <a:custGeom>
              <a:avLst/>
              <a:gdLst>
                <a:gd name="connsiteX0" fmla="*/ 14288 w 14287"/>
                <a:gd name="connsiteY0" fmla="*/ 0 h 6667"/>
                <a:gd name="connsiteX1" fmla="*/ 0 w 14287"/>
                <a:gd name="connsiteY1" fmla="*/ 6668 h 6667"/>
                <a:gd name="connsiteX2" fmla="*/ 14288 w 14287"/>
                <a:gd name="connsiteY2" fmla="*/ 0 h 6667"/>
              </a:gdLst>
              <a:ahLst/>
              <a:cxnLst>
                <a:cxn ang="0">
                  <a:pos x="connsiteX0" y="connsiteY0"/>
                </a:cxn>
                <a:cxn ang="0">
                  <a:pos x="connsiteX1" y="connsiteY1"/>
                </a:cxn>
                <a:cxn ang="0">
                  <a:pos x="connsiteX2" y="connsiteY2"/>
                </a:cxn>
              </a:cxnLst>
              <a:rect l="l" t="t" r="r" b="b"/>
              <a:pathLst>
                <a:path w="14287" h="6667">
                  <a:moveTo>
                    <a:pt x="14288" y="0"/>
                  </a:moveTo>
                  <a:cubicBezTo>
                    <a:pt x="9525" y="1905"/>
                    <a:pt x="4763" y="3810"/>
                    <a:pt x="0" y="6668"/>
                  </a:cubicBezTo>
                  <a:cubicBezTo>
                    <a:pt x="4763" y="3810"/>
                    <a:pt x="9525" y="1905"/>
                    <a:pt x="14288" y="0"/>
                  </a:cubicBezTo>
                  <a:close/>
                </a:path>
              </a:pathLst>
            </a:custGeom>
            <a:solidFill>
              <a:srgbClr val="FFFFFF"/>
            </a:solidFill>
            <a:ln w="9525" cap="flat">
              <a:noFill/>
              <a:prstDash val="solid"/>
              <a:miter/>
            </a:ln>
          </p:spPr>
          <p:txBody>
            <a:bodyPr rtlCol="0" anchor="ctr"/>
            <a:lstStyle/>
            <a:p>
              <a:endParaRPr lang="en-US"/>
            </a:p>
          </p:txBody>
        </p:sp>
        <p:sp>
          <p:nvSpPr>
            <p:cNvPr id="15" name="Freeform 269">
              <a:extLst>
                <a:ext uri="{FF2B5EF4-FFF2-40B4-BE49-F238E27FC236}">
                  <a16:creationId xmlns:a16="http://schemas.microsoft.com/office/drawing/2014/main" id="{D1F7335B-B0C1-B8A0-3091-6433259E635B}"/>
                </a:ext>
              </a:extLst>
            </p:cNvPr>
            <p:cNvSpPr/>
            <p:nvPr/>
          </p:nvSpPr>
          <p:spPr>
            <a:xfrm>
              <a:off x="3540442" y="6083617"/>
              <a:ext cx="4762" cy="9525"/>
            </a:xfrm>
            <a:custGeom>
              <a:avLst/>
              <a:gdLst>
                <a:gd name="connsiteX0" fmla="*/ 4763 w 4762"/>
                <a:gd name="connsiteY0" fmla="*/ 0 h 9525"/>
                <a:gd name="connsiteX1" fmla="*/ 0 w 4762"/>
                <a:gd name="connsiteY1" fmla="*/ 0 h 9525"/>
                <a:gd name="connsiteX2" fmla="*/ 4763 w 4762"/>
                <a:gd name="connsiteY2" fmla="*/ 0 h 9525"/>
              </a:gdLst>
              <a:ahLst/>
              <a:cxnLst>
                <a:cxn ang="0">
                  <a:pos x="connsiteX0" y="connsiteY0"/>
                </a:cxn>
                <a:cxn ang="0">
                  <a:pos x="connsiteX1" y="connsiteY1"/>
                </a:cxn>
                <a:cxn ang="0">
                  <a:pos x="connsiteX2" y="connsiteY2"/>
                </a:cxn>
              </a:cxnLst>
              <a:rect l="l" t="t" r="r" b="b"/>
              <a:pathLst>
                <a:path w="4762" h="9525">
                  <a:moveTo>
                    <a:pt x="4763" y="0"/>
                  </a:moveTo>
                  <a:cubicBezTo>
                    <a:pt x="2858" y="0"/>
                    <a:pt x="1905" y="0"/>
                    <a:pt x="0" y="0"/>
                  </a:cubicBezTo>
                  <a:cubicBezTo>
                    <a:pt x="1905" y="0"/>
                    <a:pt x="2858" y="0"/>
                    <a:pt x="4763" y="0"/>
                  </a:cubicBezTo>
                  <a:close/>
                </a:path>
              </a:pathLst>
            </a:custGeom>
            <a:solidFill>
              <a:srgbClr val="FFFFFF"/>
            </a:solidFill>
            <a:ln w="9525" cap="flat">
              <a:noFill/>
              <a:prstDash val="solid"/>
              <a:miter/>
            </a:ln>
          </p:spPr>
          <p:txBody>
            <a:bodyPr rtlCol="0" anchor="ctr"/>
            <a:lstStyle/>
            <a:p>
              <a:endParaRPr lang="en-US"/>
            </a:p>
          </p:txBody>
        </p:sp>
        <p:sp>
          <p:nvSpPr>
            <p:cNvPr id="16" name="Freeform 270">
              <a:extLst>
                <a:ext uri="{FF2B5EF4-FFF2-40B4-BE49-F238E27FC236}">
                  <a16:creationId xmlns:a16="http://schemas.microsoft.com/office/drawing/2014/main" id="{7C5E4813-F4F9-B8EF-FCCB-510B9F3B99A0}"/>
                </a:ext>
              </a:extLst>
            </p:cNvPr>
            <p:cNvSpPr/>
            <p:nvPr/>
          </p:nvSpPr>
          <p:spPr>
            <a:xfrm>
              <a:off x="3468052" y="6000750"/>
              <a:ext cx="9525" cy="2857"/>
            </a:xfrm>
            <a:custGeom>
              <a:avLst/>
              <a:gdLst>
                <a:gd name="connsiteX0" fmla="*/ 0 w 9525"/>
                <a:gd name="connsiteY0" fmla="*/ 2857 h 2857"/>
                <a:gd name="connsiteX1" fmla="*/ 0 w 9525"/>
                <a:gd name="connsiteY1" fmla="*/ 0 h 2857"/>
                <a:gd name="connsiteX2" fmla="*/ 0 w 9525"/>
                <a:gd name="connsiteY2" fmla="*/ 2857 h 2857"/>
              </a:gdLst>
              <a:ahLst/>
              <a:cxnLst>
                <a:cxn ang="0">
                  <a:pos x="connsiteX0" y="connsiteY0"/>
                </a:cxn>
                <a:cxn ang="0">
                  <a:pos x="connsiteX1" y="connsiteY1"/>
                </a:cxn>
                <a:cxn ang="0">
                  <a:pos x="connsiteX2" y="connsiteY2"/>
                </a:cxn>
              </a:cxnLst>
              <a:rect l="l" t="t" r="r" b="b"/>
              <a:pathLst>
                <a:path w="9525" h="2857">
                  <a:moveTo>
                    <a:pt x="0" y="2857"/>
                  </a:moveTo>
                  <a:cubicBezTo>
                    <a:pt x="0" y="1905"/>
                    <a:pt x="0" y="952"/>
                    <a:pt x="0" y="0"/>
                  </a:cubicBezTo>
                  <a:cubicBezTo>
                    <a:pt x="0" y="952"/>
                    <a:pt x="0" y="1905"/>
                    <a:pt x="0" y="2857"/>
                  </a:cubicBezTo>
                  <a:close/>
                </a:path>
              </a:pathLst>
            </a:custGeom>
            <a:solidFill>
              <a:srgbClr val="FFFFFF"/>
            </a:solidFill>
            <a:ln w="9525" cap="flat">
              <a:noFill/>
              <a:prstDash val="solid"/>
              <a:miter/>
            </a:ln>
          </p:spPr>
          <p:txBody>
            <a:bodyPr rtlCol="0" anchor="ctr"/>
            <a:lstStyle/>
            <a:p>
              <a:endParaRPr lang="en-US"/>
            </a:p>
          </p:txBody>
        </p:sp>
        <p:sp>
          <p:nvSpPr>
            <p:cNvPr id="17" name="Freeform 271">
              <a:extLst>
                <a:ext uri="{FF2B5EF4-FFF2-40B4-BE49-F238E27FC236}">
                  <a16:creationId xmlns:a16="http://schemas.microsoft.com/office/drawing/2014/main" id="{81C4FADC-90A9-3361-AD6F-B05FBC53208C}"/>
                </a:ext>
              </a:extLst>
            </p:cNvPr>
            <p:cNvSpPr/>
            <p:nvPr/>
          </p:nvSpPr>
          <p:spPr>
            <a:xfrm>
              <a:off x="3929062" y="5922644"/>
              <a:ext cx="4762" cy="7619"/>
            </a:xfrm>
            <a:custGeom>
              <a:avLst/>
              <a:gdLst>
                <a:gd name="connsiteX0" fmla="*/ 4763 w 4762"/>
                <a:gd name="connsiteY0" fmla="*/ 7620 h 7619"/>
                <a:gd name="connsiteX1" fmla="*/ 0 w 4762"/>
                <a:gd name="connsiteY1" fmla="*/ 0 h 7619"/>
                <a:gd name="connsiteX2" fmla="*/ 4763 w 4762"/>
                <a:gd name="connsiteY2" fmla="*/ 7620 h 7619"/>
                <a:gd name="connsiteX3" fmla="*/ 4763 w 4762"/>
                <a:gd name="connsiteY3" fmla="*/ 7620 h 7619"/>
              </a:gdLst>
              <a:ahLst/>
              <a:cxnLst>
                <a:cxn ang="0">
                  <a:pos x="connsiteX0" y="connsiteY0"/>
                </a:cxn>
                <a:cxn ang="0">
                  <a:pos x="connsiteX1" y="connsiteY1"/>
                </a:cxn>
                <a:cxn ang="0">
                  <a:pos x="connsiteX2" y="connsiteY2"/>
                </a:cxn>
                <a:cxn ang="0">
                  <a:pos x="connsiteX3" y="connsiteY3"/>
                </a:cxn>
              </a:cxnLst>
              <a:rect l="l" t="t" r="r" b="b"/>
              <a:pathLst>
                <a:path w="4762" h="7619">
                  <a:moveTo>
                    <a:pt x="4763" y="7620"/>
                  </a:moveTo>
                  <a:cubicBezTo>
                    <a:pt x="2858" y="4763"/>
                    <a:pt x="1905" y="2857"/>
                    <a:pt x="0" y="0"/>
                  </a:cubicBezTo>
                  <a:cubicBezTo>
                    <a:pt x="1905" y="2857"/>
                    <a:pt x="3810" y="5715"/>
                    <a:pt x="4763" y="7620"/>
                  </a:cubicBezTo>
                  <a:lnTo>
                    <a:pt x="4763" y="7620"/>
                  </a:lnTo>
                  <a:close/>
                </a:path>
              </a:pathLst>
            </a:custGeom>
            <a:solidFill>
              <a:srgbClr val="FFFFFF"/>
            </a:solidFill>
            <a:ln w="9525" cap="flat">
              <a:noFill/>
              <a:prstDash val="solid"/>
              <a:miter/>
            </a:ln>
          </p:spPr>
          <p:txBody>
            <a:bodyPr rtlCol="0" anchor="ctr"/>
            <a:lstStyle/>
            <a:p>
              <a:endParaRPr lang="en-US"/>
            </a:p>
          </p:txBody>
        </p:sp>
        <p:sp>
          <p:nvSpPr>
            <p:cNvPr id="18" name="Freeform 272">
              <a:extLst>
                <a:ext uri="{FF2B5EF4-FFF2-40B4-BE49-F238E27FC236}">
                  <a16:creationId xmlns:a16="http://schemas.microsoft.com/office/drawing/2014/main" id="{494EB6C0-9C4A-FBCE-EDBC-CE5002F7F951}"/>
                </a:ext>
              </a:extLst>
            </p:cNvPr>
            <p:cNvSpPr/>
            <p:nvPr/>
          </p:nvSpPr>
          <p:spPr>
            <a:xfrm>
              <a:off x="3945254" y="5905500"/>
              <a:ext cx="10477" cy="11430"/>
            </a:xfrm>
            <a:custGeom>
              <a:avLst/>
              <a:gdLst>
                <a:gd name="connsiteX0" fmla="*/ 10478 w 10477"/>
                <a:gd name="connsiteY0" fmla="*/ 11430 h 11430"/>
                <a:gd name="connsiteX1" fmla="*/ 0 w 10477"/>
                <a:gd name="connsiteY1" fmla="*/ 0 h 11430"/>
                <a:gd name="connsiteX2" fmla="*/ 10478 w 10477"/>
                <a:gd name="connsiteY2" fmla="*/ 11430 h 11430"/>
              </a:gdLst>
              <a:ahLst/>
              <a:cxnLst>
                <a:cxn ang="0">
                  <a:pos x="connsiteX0" y="connsiteY0"/>
                </a:cxn>
                <a:cxn ang="0">
                  <a:pos x="connsiteX1" y="connsiteY1"/>
                </a:cxn>
                <a:cxn ang="0">
                  <a:pos x="connsiteX2" y="connsiteY2"/>
                </a:cxn>
              </a:cxnLst>
              <a:rect l="l" t="t" r="r" b="b"/>
              <a:pathLst>
                <a:path w="10477" h="11430">
                  <a:moveTo>
                    <a:pt x="10478" y="11430"/>
                  </a:moveTo>
                  <a:cubicBezTo>
                    <a:pt x="6667" y="7620"/>
                    <a:pt x="3810" y="3810"/>
                    <a:pt x="0" y="0"/>
                  </a:cubicBezTo>
                  <a:cubicBezTo>
                    <a:pt x="2858" y="3810"/>
                    <a:pt x="6667" y="7620"/>
                    <a:pt x="10478" y="11430"/>
                  </a:cubicBezTo>
                  <a:close/>
                </a:path>
              </a:pathLst>
            </a:custGeom>
            <a:solidFill>
              <a:srgbClr val="FFFFFF"/>
            </a:solidFill>
            <a:ln w="9525" cap="flat">
              <a:noFill/>
              <a:prstDash val="solid"/>
              <a:miter/>
            </a:ln>
          </p:spPr>
          <p:txBody>
            <a:bodyPr rtlCol="0" anchor="ctr"/>
            <a:lstStyle/>
            <a:p>
              <a:endParaRPr lang="en-US"/>
            </a:p>
          </p:txBody>
        </p:sp>
        <p:sp>
          <p:nvSpPr>
            <p:cNvPr id="19" name="Freeform 273">
              <a:extLst>
                <a:ext uri="{FF2B5EF4-FFF2-40B4-BE49-F238E27FC236}">
                  <a16:creationId xmlns:a16="http://schemas.microsoft.com/office/drawing/2014/main" id="{0A9A1A47-EE99-CEEB-59A1-E64291D8C31A}"/>
                </a:ext>
              </a:extLst>
            </p:cNvPr>
            <p:cNvSpPr/>
            <p:nvPr/>
          </p:nvSpPr>
          <p:spPr>
            <a:xfrm>
              <a:off x="3882389" y="5785485"/>
              <a:ext cx="952" cy="1904"/>
            </a:xfrm>
            <a:custGeom>
              <a:avLst/>
              <a:gdLst>
                <a:gd name="connsiteX0" fmla="*/ 952 w 952"/>
                <a:gd name="connsiteY0" fmla="*/ 1905 h 1904"/>
                <a:gd name="connsiteX1" fmla="*/ 0 w 952"/>
                <a:gd name="connsiteY1" fmla="*/ 0 h 1904"/>
                <a:gd name="connsiteX2" fmla="*/ 952 w 952"/>
                <a:gd name="connsiteY2" fmla="*/ 1905 h 1904"/>
              </a:gdLst>
              <a:ahLst/>
              <a:cxnLst>
                <a:cxn ang="0">
                  <a:pos x="connsiteX0" y="connsiteY0"/>
                </a:cxn>
                <a:cxn ang="0">
                  <a:pos x="connsiteX1" y="connsiteY1"/>
                </a:cxn>
                <a:cxn ang="0">
                  <a:pos x="connsiteX2" y="connsiteY2"/>
                </a:cxn>
              </a:cxnLst>
              <a:rect l="l" t="t" r="r" b="b"/>
              <a:pathLst>
                <a:path w="952" h="1904">
                  <a:moveTo>
                    <a:pt x="952" y="1905"/>
                  </a:moveTo>
                  <a:cubicBezTo>
                    <a:pt x="952" y="952"/>
                    <a:pt x="952" y="952"/>
                    <a:pt x="0" y="0"/>
                  </a:cubicBezTo>
                  <a:cubicBezTo>
                    <a:pt x="952" y="0"/>
                    <a:pt x="952" y="952"/>
                    <a:pt x="952" y="1905"/>
                  </a:cubicBezTo>
                  <a:close/>
                </a:path>
              </a:pathLst>
            </a:custGeom>
            <a:solidFill>
              <a:srgbClr val="FFFFFF"/>
            </a:solidFill>
            <a:ln w="9525" cap="flat">
              <a:noFill/>
              <a:prstDash val="solid"/>
              <a:miter/>
            </a:ln>
          </p:spPr>
          <p:txBody>
            <a:bodyPr rtlCol="0" anchor="ctr"/>
            <a:lstStyle/>
            <a:p>
              <a:endParaRPr lang="en-US"/>
            </a:p>
          </p:txBody>
        </p:sp>
        <p:sp>
          <p:nvSpPr>
            <p:cNvPr id="20" name="Freeform 274">
              <a:extLst>
                <a:ext uri="{FF2B5EF4-FFF2-40B4-BE49-F238E27FC236}">
                  <a16:creationId xmlns:a16="http://schemas.microsoft.com/office/drawing/2014/main" id="{9B79CDAA-2708-9A0A-DE99-4F17645331C4}"/>
                </a:ext>
              </a:extLst>
            </p:cNvPr>
            <p:cNvSpPr/>
            <p:nvPr/>
          </p:nvSpPr>
          <p:spPr>
            <a:xfrm>
              <a:off x="3880485" y="5773102"/>
              <a:ext cx="952" cy="3810"/>
            </a:xfrm>
            <a:custGeom>
              <a:avLst/>
              <a:gdLst>
                <a:gd name="connsiteX0" fmla="*/ 952 w 952"/>
                <a:gd name="connsiteY0" fmla="*/ 3810 h 3810"/>
                <a:gd name="connsiteX1" fmla="*/ 0 w 952"/>
                <a:gd name="connsiteY1" fmla="*/ 0 h 3810"/>
                <a:gd name="connsiteX2" fmla="*/ 952 w 952"/>
                <a:gd name="connsiteY2" fmla="*/ 3810 h 3810"/>
              </a:gdLst>
              <a:ahLst/>
              <a:cxnLst>
                <a:cxn ang="0">
                  <a:pos x="connsiteX0" y="connsiteY0"/>
                </a:cxn>
                <a:cxn ang="0">
                  <a:pos x="connsiteX1" y="connsiteY1"/>
                </a:cxn>
                <a:cxn ang="0">
                  <a:pos x="connsiteX2" y="connsiteY2"/>
                </a:cxn>
              </a:cxnLst>
              <a:rect l="l" t="t" r="r" b="b"/>
              <a:pathLst>
                <a:path w="952" h="3810">
                  <a:moveTo>
                    <a:pt x="952" y="3810"/>
                  </a:moveTo>
                  <a:cubicBezTo>
                    <a:pt x="952" y="2858"/>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a:p>
          </p:txBody>
        </p:sp>
        <p:sp>
          <p:nvSpPr>
            <p:cNvPr id="21" name="Freeform 275">
              <a:extLst>
                <a:ext uri="{FF2B5EF4-FFF2-40B4-BE49-F238E27FC236}">
                  <a16:creationId xmlns:a16="http://schemas.microsoft.com/office/drawing/2014/main" id="{67F1DDE6-6E65-20B4-8E7F-1DAADE761460}"/>
                </a:ext>
              </a:extLst>
            </p:cNvPr>
            <p:cNvSpPr/>
            <p:nvPr/>
          </p:nvSpPr>
          <p:spPr>
            <a:xfrm>
              <a:off x="3878579" y="5759767"/>
              <a:ext cx="952" cy="7619"/>
            </a:xfrm>
            <a:custGeom>
              <a:avLst/>
              <a:gdLst>
                <a:gd name="connsiteX0" fmla="*/ 953 w 952"/>
                <a:gd name="connsiteY0" fmla="*/ 7620 h 7619"/>
                <a:gd name="connsiteX1" fmla="*/ 0 w 952"/>
                <a:gd name="connsiteY1" fmla="*/ 0 h 7619"/>
                <a:gd name="connsiteX2" fmla="*/ 953 w 952"/>
                <a:gd name="connsiteY2" fmla="*/ 7620 h 7619"/>
              </a:gdLst>
              <a:ahLst/>
              <a:cxnLst>
                <a:cxn ang="0">
                  <a:pos x="connsiteX0" y="connsiteY0"/>
                </a:cxn>
                <a:cxn ang="0">
                  <a:pos x="connsiteX1" y="connsiteY1"/>
                </a:cxn>
                <a:cxn ang="0">
                  <a:pos x="connsiteX2" y="connsiteY2"/>
                </a:cxn>
              </a:cxnLst>
              <a:rect l="l" t="t" r="r" b="b"/>
              <a:pathLst>
                <a:path w="952" h="7619">
                  <a:moveTo>
                    <a:pt x="953" y="7620"/>
                  </a:moveTo>
                  <a:cubicBezTo>
                    <a:pt x="0" y="4763"/>
                    <a:pt x="0" y="2857"/>
                    <a:pt x="0" y="0"/>
                  </a:cubicBezTo>
                  <a:cubicBezTo>
                    <a:pt x="0" y="1905"/>
                    <a:pt x="0" y="4763"/>
                    <a:pt x="953" y="7620"/>
                  </a:cubicBezTo>
                  <a:close/>
                </a:path>
              </a:pathLst>
            </a:custGeom>
            <a:solidFill>
              <a:srgbClr val="FFFFFF"/>
            </a:solidFill>
            <a:ln w="9525" cap="flat">
              <a:noFill/>
              <a:prstDash val="solid"/>
              <a:miter/>
            </a:ln>
          </p:spPr>
          <p:txBody>
            <a:bodyPr rtlCol="0" anchor="ctr"/>
            <a:lstStyle/>
            <a:p>
              <a:endParaRPr lang="en-US"/>
            </a:p>
          </p:txBody>
        </p:sp>
        <p:sp>
          <p:nvSpPr>
            <p:cNvPr id="22" name="Freeform 276">
              <a:extLst>
                <a:ext uri="{FF2B5EF4-FFF2-40B4-BE49-F238E27FC236}">
                  <a16:creationId xmlns:a16="http://schemas.microsoft.com/office/drawing/2014/main" id="{7AEB3871-260B-3CA0-F5E8-36AE721A8DC4}"/>
                </a:ext>
              </a:extLst>
            </p:cNvPr>
            <p:cNvSpPr/>
            <p:nvPr/>
          </p:nvSpPr>
          <p:spPr>
            <a:xfrm>
              <a:off x="3891914" y="5813107"/>
              <a:ext cx="9525" cy="23812"/>
            </a:xfrm>
            <a:custGeom>
              <a:avLst/>
              <a:gdLst>
                <a:gd name="connsiteX0" fmla="*/ 9525 w 9525"/>
                <a:gd name="connsiteY0" fmla="*/ 23813 h 23812"/>
                <a:gd name="connsiteX1" fmla="*/ 0 w 9525"/>
                <a:gd name="connsiteY1" fmla="*/ 0 h 23812"/>
                <a:gd name="connsiteX2" fmla="*/ 9525 w 9525"/>
                <a:gd name="connsiteY2" fmla="*/ 23813 h 23812"/>
              </a:gdLst>
              <a:ahLst/>
              <a:cxnLst>
                <a:cxn ang="0">
                  <a:pos x="connsiteX0" y="connsiteY0"/>
                </a:cxn>
                <a:cxn ang="0">
                  <a:pos x="connsiteX1" y="connsiteY1"/>
                </a:cxn>
                <a:cxn ang="0">
                  <a:pos x="connsiteX2" y="connsiteY2"/>
                </a:cxn>
              </a:cxnLst>
              <a:rect l="l" t="t" r="r" b="b"/>
              <a:pathLst>
                <a:path w="9525" h="23812">
                  <a:moveTo>
                    <a:pt x="9525" y="23813"/>
                  </a:moveTo>
                  <a:cubicBezTo>
                    <a:pt x="5715" y="16193"/>
                    <a:pt x="2858" y="8573"/>
                    <a:pt x="0" y="0"/>
                  </a:cubicBezTo>
                  <a:cubicBezTo>
                    <a:pt x="2858" y="8573"/>
                    <a:pt x="5715" y="16193"/>
                    <a:pt x="9525" y="23813"/>
                  </a:cubicBezTo>
                  <a:close/>
                </a:path>
              </a:pathLst>
            </a:custGeom>
            <a:solidFill>
              <a:srgbClr val="FFFFFF"/>
            </a:solidFill>
            <a:ln w="9525" cap="flat">
              <a:noFill/>
              <a:prstDash val="solid"/>
              <a:miter/>
            </a:ln>
          </p:spPr>
          <p:txBody>
            <a:bodyPr rtlCol="0" anchor="ctr"/>
            <a:lstStyle/>
            <a:p>
              <a:endParaRPr lang="en-US"/>
            </a:p>
          </p:txBody>
        </p:sp>
        <p:sp>
          <p:nvSpPr>
            <p:cNvPr id="23" name="Freeform 277">
              <a:extLst>
                <a:ext uri="{FF2B5EF4-FFF2-40B4-BE49-F238E27FC236}">
                  <a16:creationId xmlns:a16="http://schemas.microsoft.com/office/drawing/2014/main" id="{5DA2FC88-501F-F9BF-B757-72CC41349415}"/>
                </a:ext>
              </a:extLst>
            </p:cNvPr>
            <p:cNvSpPr/>
            <p:nvPr/>
          </p:nvSpPr>
          <p:spPr>
            <a:xfrm>
              <a:off x="3875722" y="5746432"/>
              <a:ext cx="1904" cy="11430"/>
            </a:xfrm>
            <a:custGeom>
              <a:avLst/>
              <a:gdLst>
                <a:gd name="connsiteX0" fmla="*/ 1905 w 1904"/>
                <a:gd name="connsiteY0" fmla="*/ 11430 h 11430"/>
                <a:gd name="connsiteX1" fmla="*/ 0 w 1904"/>
                <a:gd name="connsiteY1" fmla="*/ 0 h 11430"/>
                <a:gd name="connsiteX2" fmla="*/ 1905 w 1904"/>
                <a:gd name="connsiteY2" fmla="*/ 11430 h 11430"/>
              </a:gdLst>
              <a:ahLst/>
              <a:cxnLst>
                <a:cxn ang="0">
                  <a:pos x="connsiteX0" y="connsiteY0"/>
                </a:cxn>
                <a:cxn ang="0">
                  <a:pos x="connsiteX1" y="connsiteY1"/>
                </a:cxn>
                <a:cxn ang="0">
                  <a:pos x="connsiteX2" y="connsiteY2"/>
                </a:cxn>
              </a:cxnLst>
              <a:rect l="l" t="t" r="r" b="b"/>
              <a:pathLst>
                <a:path w="1904" h="11430">
                  <a:moveTo>
                    <a:pt x="1905" y="11430"/>
                  </a:moveTo>
                  <a:cubicBezTo>
                    <a:pt x="952" y="7620"/>
                    <a:pt x="952" y="3810"/>
                    <a:pt x="0" y="0"/>
                  </a:cubicBezTo>
                  <a:cubicBezTo>
                    <a:pt x="0" y="2857"/>
                    <a:pt x="952" y="7620"/>
                    <a:pt x="1905" y="11430"/>
                  </a:cubicBezTo>
                  <a:close/>
                </a:path>
              </a:pathLst>
            </a:custGeom>
            <a:solidFill>
              <a:srgbClr val="FFFFFF"/>
            </a:solidFill>
            <a:ln w="9525" cap="flat">
              <a:noFill/>
              <a:prstDash val="solid"/>
              <a:miter/>
            </a:ln>
          </p:spPr>
          <p:txBody>
            <a:bodyPr rtlCol="0" anchor="ctr"/>
            <a:lstStyle/>
            <a:p>
              <a:endParaRPr lang="en-US"/>
            </a:p>
          </p:txBody>
        </p:sp>
        <p:sp>
          <p:nvSpPr>
            <p:cNvPr id="24" name="Freeform 278">
              <a:extLst>
                <a:ext uri="{FF2B5EF4-FFF2-40B4-BE49-F238E27FC236}">
                  <a16:creationId xmlns:a16="http://schemas.microsoft.com/office/drawing/2014/main" id="{96B93A53-BA3C-5164-9751-AE3AC766F452}"/>
                </a:ext>
              </a:extLst>
            </p:cNvPr>
            <p:cNvSpPr/>
            <p:nvPr/>
          </p:nvSpPr>
          <p:spPr>
            <a:xfrm>
              <a:off x="3901439" y="5837872"/>
              <a:ext cx="11430" cy="21907"/>
            </a:xfrm>
            <a:custGeom>
              <a:avLst/>
              <a:gdLst>
                <a:gd name="connsiteX0" fmla="*/ 11430 w 11430"/>
                <a:gd name="connsiteY0" fmla="*/ 21907 h 21907"/>
                <a:gd name="connsiteX1" fmla="*/ 0 w 11430"/>
                <a:gd name="connsiteY1" fmla="*/ 0 h 21907"/>
                <a:gd name="connsiteX2" fmla="*/ 11430 w 11430"/>
                <a:gd name="connsiteY2" fmla="*/ 21907 h 21907"/>
              </a:gdLst>
              <a:ahLst/>
              <a:cxnLst>
                <a:cxn ang="0">
                  <a:pos x="connsiteX0" y="connsiteY0"/>
                </a:cxn>
                <a:cxn ang="0">
                  <a:pos x="connsiteX1" y="connsiteY1"/>
                </a:cxn>
                <a:cxn ang="0">
                  <a:pos x="connsiteX2" y="connsiteY2"/>
                </a:cxn>
              </a:cxnLst>
              <a:rect l="l" t="t" r="r" b="b"/>
              <a:pathLst>
                <a:path w="11430" h="21907">
                  <a:moveTo>
                    <a:pt x="11430" y="21907"/>
                  </a:moveTo>
                  <a:cubicBezTo>
                    <a:pt x="7620" y="15240"/>
                    <a:pt x="3810" y="7620"/>
                    <a:pt x="0" y="0"/>
                  </a:cubicBezTo>
                  <a:cubicBezTo>
                    <a:pt x="3810" y="6667"/>
                    <a:pt x="7620" y="14288"/>
                    <a:pt x="11430" y="21907"/>
                  </a:cubicBezTo>
                  <a:close/>
                </a:path>
              </a:pathLst>
            </a:custGeom>
            <a:solidFill>
              <a:srgbClr val="FFFFFF"/>
            </a:solidFill>
            <a:ln w="9525" cap="flat">
              <a:noFill/>
              <a:prstDash val="solid"/>
              <a:miter/>
            </a:ln>
          </p:spPr>
          <p:txBody>
            <a:bodyPr rtlCol="0" anchor="ctr"/>
            <a:lstStyle/>
            <a:p>
              <a:endParaRPr lang="en-US"/>
            </a:p>
          </p:txBody>
        </p:sp>
        <p:sp>
          <p:nvSpPr>
            <p:cNvPr id="25" name="Freeform 279">
              <a:extLst>
                <a:ext uri="{FF2B5EF4-FFF2-40B4-BE49-F238E27FC236}">
                  <a16:creationId xmlns:a16="http://schemas.microsoft.com/office/drawing/2014/main" id="{14326542-53FD-CB69-E9E7-DB05DD2244D0}"/>
                </a:ext>
              </a:extLst>
            </p:cNvPr>
            <p:cNvSpPr/>
            <p:nvPr/>
          </p:nvSpPr>
          <p:spPr>
            <a:xfrm>
              <a:off x="3955732" y="5916930"/>
              <a:ext cx="10477" cy="11430"/>
            </a:xfrm>
            <a:custGeom>
              <a:avLst/>
              <a:gdLst>
                <a:gd name="connsiteX0" fmla="*/ 10477 w 10477"/>
                <a:gd name="connsiteY0" fmla="*/ 11430 h 11430"/>
                <a:gd name="connsiteX1" fmla="*/ 0 w 10477"/>
                <a:gd name="connsiteY1" fmla="*/ 0 h 11430"/>
                <a:gd name="connsiteX2" fmla="*/ 10477 w 10477"/>
                <a:gd name="connsiteY2" fmla="*/ 11430 h 11430"/>
              </a:gdLst>
              <a:ahLst/>
              <a:cxnLst>
                <a:cxn ang="0">
                  <a:pos x="connsiteX0" y="connsiteY0"/>
                </a:cxn>
                <a:cxn ang="0">
                  <a:pos x="connsiteX1" y="connsiteY1"/>
                </a:cxn>
                <a:cxn ang="0">
                  <a:pos x="connsiteX2" y="connsiteY2"/>
                </a:cxn>
              </a:cxnLst>
              <a:rect l="l" t="t" r="r" b="b"/>
              <a:pathLst>
                <a:path w="10477" h="11430">
                  <a:moveTo>
                    <a:pt x="10477" y="11430"/>
                  </a:moveTo>
                  <a:cubicBezTo>
                    <a:pt x="6667" y="7620"/>
                    <a:pt x="2858" y="3810"/>
                    <a:pt x="0" y="0"/>
                  </a:cubicBezTo>
                  <a:cubicBezTo>
                    <a:pt x="2858" y="3810"/>
                    <a:pt x="6667" y="7620"/>
                    <a:pt x="10477" y="11430"/>
                  </a:cubicBezTo>
                  <a:close/>
                </a:path>
              </a:pathLst>
            </a:custGeom>
            <a:solidFill>
              <a:srgbClr val="FFFFFF"/>
            </a:solidFill>
            <a:ln w="9525" cap="flat">
              <a:noFill/>
              <a:prstDash val="solid"/>
              <a:miter/>
            </a:ln>
          </p:spPr>
          <p:txBody>
            <a:bodyPr rtlCol="0" anchor="ctr"/>
            <a:lstStyle/>
            <a:p>
              <a:endParaRPr lang="en-US"/>
            </a:p>
          </p:txBody>
        </p:sp>
        <p:sp>
          <p:nvSpPr>
            <p:cNvPr id="26" name="Freeform 280">
              <a:extLst>
                <a:ext uri="{FF2B5EF4-FFF2-40B4-BE49-F238E27FC236}">
                  <a16:creationId xmlns:a16="http://schemas.microsoft.com/office/drawing/2014/main" id="{4866FE1C-2E61-A2E5-5265-7EAC90AC5C5D}"/>
                </a:ext>
              </a:extLst>
            </p:cNvPr>
            <p:cNvSpPr/>
            <p:nvPr/>
          </p:nvSpPr>
          <p:spPr>
            <a:xfrm>
              <a:off x="3966209" y="5928360"/>
              <a:ext cx="11430" cy="10477"/>
            </a:xfrm>
            <a:custGeom>
              <a:avLst/>
              <a:gdLst>
                <a:gd name="connsiteX0" fmla="*/ 11430 w 11430"/>
                <a:gd name="connsiteY0" fmla="*/ 10477 h 10477"/>
                <a:gd name="connsiteX1" fmla="*/ 0 w 11430"/>
                <a:gd name="connsiteY1" fmla="*/ 0 h 10477"/>
                <a:gd name="connsiteX2" fmla="*/ 11430 w 11430"/>
                <a:gd name="connsiteY2" fmla="*/ 10477 h 10477"/>
              </a:gdLst>
              <a:ahLst/>
              <a:cxnLst>
                <a:cxn ang="0">
                  <a:pos x="connsiteX0" y="connsiteY0"/>
                </a:cxn>
                <a:cxn ang="0">
                  <a:pos x="connsiteX1" y="connsiteY1"/>
                </a:cxn>
                <a:cxn ang="0">
                  <a:pos x="connsiteX2" y="connsiteY2"/>
                </a:cxn>
              </a:cxnLst>
              <a:rect l="l" t="t" r="r" b="b"/>
              <a:pathLst>
                <a:path w="11430" h="10477">
                  <a:moveTo>
                    <a:pt x="11430" y="10477"/>
                  </a:moveTo>
                  <a:cubicBezTo>
                    <a:pt x="7620" y="6667"/>
                    <a:pt x="3810" y="3810"/>
                    <a:pt x="0" y="0"/>
                  </a:cubicBezTo>
                  <a:cubicBezTo>
                    <a:pt x="3810" y="2857"/>
                    <a:pt x="7620" y="6667"/>
                    <a:pt x="11430" y="10477"/>
                  </a:cubicBezTo>
                  <a:close/>
                </a:path>
              </a:pathLst>
            </a:custGeom>
            <a:solidFill>
              <a:srgbClr val="FFFFFF"/>
            </a:solidFill>
            <a:ln w="9525" cap="flat">
              <a:noFill/>
              <a:prstDash val="solid"/>
              <a:miter/>
            </a:ln>
          </p:spPr>
          <p:txBody>
            <a:bodyPr rtlCol="0" anchor="ctr"/>
            <a:lstStyle/>
            <a:p>
              <a:endParaRPr lang="en-US"/>
            </a:p>
          </p:txBody>
        </p:sp>
        <p:sp>
          <p:nvSpPr>
            <p:cNvPr id="27" name="Freeform 281">
              <a:extLst>
                <a:ext uri="{FF2B5EF4-FFF2-40B4-BE49-F238E27FC236}">
                  <a16:creationId xmlns:a16="http://schemas.microsoft.com/office/drawing/2014/main" id="{89075D8A-8C1C-6871-5458-52F9502EE66A}"/>
                </a:ext>
              </a:extLst>
            </p:cNvPr>
            <p:cNvSpPr/>
            <p:nvPr/>
          </p:nvSpPr>
          <p:spPr>
            <a:xfrm>
              <a:off x="3870064" y="5289988"/>
              <a:ext cx="786188" cy="699100"/>
            </a:xfrm>
            <a:custGeom>
              <a:avLst/>
              <a:gdLst>
                <a:gd name="connsiteX0" fmla="*/ 319983 w 786188"/>
                <a:gd name="connsiteY0" fmla="*/ 689806 h 699100"/>
                <a:gd name="connsiteX1" fmla="*/ 531438 w 786188"/>
                <a:gd name="connsiteY1" fmla="*/ 683139 h 699100"/>
                <a:gd name="connsiteX2" fmla="*/ 625735 w 786188"/>
                <a:gd name="connsiteY2" fmla="*/ 641229 h 699100"/>
                <a:gd name="connsiteX3" fmla="*/ 781945 w 786188"/>
                <a:gd name="connsiteY3" fmla="*/ 442156 h 699100"/>
                <a:gd name="connsiteX4" fmla="*/ 785755 w 786188"/>
                <a:gd name="connsiteY4" fmla="*/ 387864 h 699100"/>
                <a:gd name="connsiteX5" fmla="*/ 779088 w 786188"/>
                <a:gd name="connsiteY5" fmla="*/ 309759 h 699100"/>
                <a:gd name="connsiteX6" fmla="*/ 755275 w 786188"/>
                <a:gd name="connsiteY6" fmla="*/ 229749 h 699100"/>
                <a:gd name="connsiteX7" fmla="*/ 727653 w 786188"/>
                <a:gd name="connsiteY7" fmla="*/ 217367 h 699100"/>
                <a:gd name="connsiteX8" fmla="*/ 708603 w 786188"/>
                <a:gd name="connsiteY8" fmla="*/ 222129 h 699100"/>
                <a:gd name="connsiteX9" fmla="*/ 679075 w 786188"/>
                <a:gd name="connsiteY9" fmla="*/ 214509 h 699100"/>
                <a:gd name="connsiteX10" fmla="*/ 649548 w 786188"/>
                <a:gd name="connsiteY10" fmla="*/ 169742 h 699100"/>
                <a:gd name="connsiteX11" fmla="*/ 665740 w 786188"/>
                <a:gd name="connsiteY11" fmla="*/ 131642 h 699100"/>
                <a:gd name="connsiteX12" fmla="*/ 697173 w 786188"/>
                <a:gd name="connsiteY12" fmla="*/ 118306 h 699100"/>
                <a:gd name="connsiteX13" fmla="*/ 691458 w 786188"/>
                <a:gd name="connsiteY13" fmla="*/ 96399 h 699100"/>
                <a:gd name="connsiteX14" fmla="*/ 87573 w 786188"/>
                <a:gd name="connsiteY14" fmla="*/ 125926 h 699100"/>
                <a:gd name="connsiteX15" fmla="*/ 5658 w 786188"/>
                <a:gd name="connsiteY15" fmla="*/ 325951 h 699100"/>
                <a:gd name="connsiteX16" fmla="*/ 3753 w 786188"/>
                <a:gd name="connsiteY16" fmla="*/ 454539 h 699100"/>
                <a:gd name="connsiteX17" fmla="*/ 319983 w 786188"/>
                <a:gd name="connsiteY17" fmla="*/ 689806 h 699100"/>
                <a:gd name="connsiteX18" fmla="*/ 116148 w 786188"/>
                <a:gd name="connsiteY18" fmla="*/ 306901 h 699100"/>
                <a:gd name="connsiteX19" fmla="*/ 118053 w 786188"/>
                <a:gd name="connsiteY19" fmla="*/ 299281 h 699100"/>
                <a:gd name="connsiteX20" fmla="*/ 121863 w 786188"/>
                <a:gd name="connsiteY20" fmla="*/ 284042 h 699100"/>
                <a:gd name="connsiteX21" fmla="*/ 129483 w 786188"/>
                <a:gd name="connsiteY21" fmla="*/ 259276 h 699100"/>
                <a:gd name="connsiteX22" fmla="*/ 132340 w 786188"/>
                <a:gd name="connsiteY22" fmla="*/ 244989 h 699100"/>
                <a:gd name="connsiteX23" fmla="*/ 299980 w 786188"/>
                <a:gd name="connsiteY23" fmla="*/ 77349 h 699100"/>
                <a:gd name="connsiteX24" fmla="*/ 530485 w 786188"/>
                <a:gd name="connsiteY24" fmla="*/ 95447 h 699100"/>
                <a:gd name="connsiteX25" fmla="*/ 666693 w 786188"/>
                <a:gd name="connsiteY25" fmla="*/ 289756 h 699100"/>
                <a:gd name="connsiteX26" fmla="*/ 668598 w 786188"/>
                <a:gd name="connsiteY26" fmla="*/ 299281 h 699100"/>
                <a:gd name="connsiteX27" fmla="*/ 671455 w 786188"/>
                <a:gd name="connsiteY27" fmla="*/ 313569 h 699100"/>
                <a:gd name="connsiteX28" fmla="*/ 674313 w 786188"/>
                <a:gd name="connsiteY28" fmla="*/ 343097 h 699100"/>
                <a:gd name="connsiteX29" fmla="*/ 674313 w 786188"/>
                <a:gd name="connsiteY29" fmla="*/ 345001 h 699100"/>
                <a:gd name="connsiteX30" fmla="*/ 674313 w 786188"/>
                <a:gd name="connsiteY30" fmla="*/ 359289 h 699100"/>
                <a:gd name="connsiteX31" fmla="*/ 674313 w 786188"/>
                <a:gd name="connsiteY31" fmla="*/ 366909 h 699100"/>
                <a:gd name="connsiteX32" fmla="*/ 674313 w 786188"/>
                <a:gd name="connsiteY32" fmla="*/ 367861 h 699100"/>
                <a:gd name="connsiteX33" fmla="*/ 674313 w 786188"/>
                <a:gd name="connsiteY33" fmla="*/ 377386 h 699100"/>
                <a:gd name="connsiteX34" fmla="*/ 670503 w 786188"/>
                <a:gd name="connsiteY34" fmla="*/ 418344 h 699100"/>
                <a:gd name="connsiteX35" fmla="*/ 634308 w 786188"/>
                <a:gd name="connsiteY35" fmla="*/ 517404 h 699100"/>
                <a:gd name="connsiteX36" fmla="*/ 625735 w 786188"/>
                <a:gd name="connsiteY36" fmla="*/ 528834 h 699100"/>
                <a:gd name="connsiteX37" fmla="*/ 588588 w 786188"/>
                <a:gd name="connsiteY37" fmla="*/ 566934 h 699100"/>
                <a:gd name="connsiteX38" fmla="*/ 585730 w 786188"/>
                <a:gd name="connsiteY38" fmla="*/ 569792 h 699100"/>
                <a:gd name="connsiteX39" fmla="*/ 580015 w 786188"/>
                <a:gd name="connsiteY39" fmla="*/ 575506 h 699100"/>
                <a:gd name="connsiteX40" fmla="*/ 567633 w 786188"/>
                <a:gd name="connsiteY40" fmla="*/ 585984 h 699100"/>
                <a:gd name="connsiteX41" fmla="*/ 548583 w 786188"/>
                <a:gd name="connsiteY41" fmla="*/ 600272 h 699100"/>
                <a:gd name="connsiteX42" fmla="*/ 545725 w 786188"/>
                <a:gd name="connsiteY42" fmla="*/ 602176 h 699100"/>
                <a:gd name="connsiteX43" fmla="*/ 539058 w 786188"/>
                <a:gd name="connsiteY43" fmla="*/ 605986 h 699100"/>
                <a:gd name="connsiteX44" fmla="*/ 471430 w 786188"/>
                <a:gd name="connsiteY44" fmla="*/ 634561 h 699100"/>
                <a:gd name="connsiteX45" fmla="*/ 445713 w 786188"/>
                <a:gd name="connsiteY45" fmla="*/ 641229 h 699100"/>
                <a:gd name="connsiteX46" fmla="*/ 439045 w 786188"/>
                <a:gd name="connsiteY46" fmla="*/ 642181 h 699100"/>
                <a:gd name="connsiteX47" fmla="*/ 429520 w 786188"/>
                <a:gd name="connsiteY47" fmla="*/ 644086 h 699100"/>
                <a:gd name="connsiteX48" fmla="*/ 422853 w 786188"/>
                <a:gd name="connsiteY48" fmla="*/ 645039 h 699100"/>
                <a:gd name="connsiteX49" fmla="*/ 419995 w 786188"/>
                <a:gd name="connsiteY49" fmla="*/ 645039 h 699100"/>
                <a:gd name="connsiteX50" fmla="*/ 393325 w 786188"/>
                <a:gd name="connsiteY50" fmla="*/ 646944 h 699100"/>
                <a:gd name="connsiteX51" fmla="*/ 389515 w 786188"/>
                <a:gd name="connsiteY51" fmla="*/ 646944 h 699100"/>
                <a:gd name="connsiteX52" fmla="*/ 378085 w 786188"/>
                <a:gd name="connsiteY52" fmla="*/ 646944 h 699100"/>
                <a:gd name="connsiteX53" fmla="*/ 360940 w 786188"/>
                <a:gd name="connsiteY53" fmla="*/ 645039 h 699100"/>
                <a:gd name="connsiteX54" fmla="*/ 313315 w 786188"/>
                <a:gd name="connsiteY54" fmla="*/ 633609 h 699100"/>
                <a:gd name="connsiteX55" fmla="*/ 242830 w 786188"/>
                <a:gd name="connsiteY55" fmla="*/ 605034 h 699100"/>
                <a:gd name="connsiteX56" fmla="*/ 234258 w 786188"/>
                <a:gd name="connsiteY56" fmla="*/ 600272 h 699100"/>
                <a:gd name="connsiteX57" fmla="*/ 218065 w 786188"/>
                <a:gd name="connsiteY57" fmla="*/ 589794 h 699100"/>
                <a:gd name="connsiteX58" fmla="*/ 189490 w 786188"/>
                <a:gd name="connsiteY58" fmla="*/ 565981 h 699100"/>
                <a:gd name="connsiteX59" fmla="*/ 171393 w 786188"/>
                <a:gd name="connsiteY59" fmla="*/ 546931 h 699100"/>
                <a:gd name="connsiteX60" fmla="*/ 165678 w 786188"/>
                <a:gd name="connsiteY60" fmla="*/ 540264 h 699100"/>
                <a:gd name="connsiteX61" fmla="*/ 113290 w 786188"/>
                <a:gd name="connsiteY61" fmla="*/ 419297 h 699100"/>
                <a:gd name="connsiteX62" fmla="*/ 112338 w 786188"/>
                <a:gd name="connsiteY62" fmla="*/ 411676 h 699100"/>
                <a:gd name="connsiteX63" fmla="*/ 110433 w 786188"/>
                <a:gd name="connsiteY63" fmla="*/ 370719 h 699100"/>
                <a:gd name="connsiteX64" fmla="*/ 110433 w 786188"/>
                <a:gd name="connsiteY64" fmla="*/ 368814 h 699100"/>
                <a:gd name="connsiteX65" fmla="*/ 116148 w 786188"/>
                <a:gd name="connsiteY65" fmla="*/ 311664 h 699100"/>
                <a:gd name="connsiteX66" fmla="*/ 116148 w 786188"/>
                <a:gd name="connsiteY66" fmla="*/ 306901 h 69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86188" h="699100">
                  <a:moveTo>
                    <a:pt x="319983" y="689806"/>
                  </a:moveTo>
                  <a:cubicBezTo>
                    <a:pt x="389515" y="703142"/>
                    <a:pt x="462858" y="703142"/>
                    <a:pt x="531438" y="683139"/>
                  </a:cubicBezTo>
                  <a:cubicBezTo>
                    <a:pt x="563823" y="673614"/>
                    <a:pt x="597160" y="659326"/>
                    <a:pt x="625735" y="641229"/>
                  </a:cubicBezTo>
                  <a:cubicBezTo>
                    <a:pt x="659073" y="619322"/>
                    <a:pt x="741940" y="543122"/>
                    <a:pt x="781945" y="442156"/>
                  </a:cubicBezTo>
                  <a:cubicBezTo>
                    <a:pt x="783850" y="424059"/>
                    <a:pt x="785755" y="405961"/>
                    <a:pt x="785755" y="387864"/>
                  </a:cubicBezTo>
                  <a:cubicBezTo>
                    <a:pt x="787660" y="361194"/>
                    <a:pt x="782898" y="335476"/>
                    <a:pt x="779088" y="309759"/>
                  </a:cubicBezTo>
                  <a:cubicBezTo>
                    <a:pt x="774325" y="282136"/>
                    <a:pt x="768610" y="255467"/>
                    <a:pt x="755275" y="229749"/>
                  </a:cubicBezTo>
                  <a:cubicBezTo>
                    <a:pt x="747655" y="214509"/>
                    <a:pt x="744798" y="213556"/>
                    <a:pt x="727653" y="217367"/>
                  </a:cubicBezTo>
                  <a:cubicBezTo>
                    <a:pt x="720985" y="219272"/>
                    <a:pt x="715270" y="222129"/>
                    <a:pt x="708603" y="222129"/>
                  </a:cubicBezTo>
                  <a:cubicBezTo>
                    <a:pt x="698125" y="223081"/>
                    <a:pt x="686695" y="223081"/>
                    <a:pt x="679075" y="214509"/>
                  </a:cubicBezTo>
                  <a:cubicBezTo>
                    <a:pt x="666693" y="201174"/>
                    <a:pt x="655263" y="187839"/>
                    <a:pt x="649548" y="169742"/>
                  </a:cubicBezTo>
                  <a:cubicBezTo>
                    <a:pt x="643833" y="150692"/>
                    <a:pt x="647643" y="140214"/>
                    <a:pt x="665740" y="131642"/>
                  </a:cubicBezTo>
                  <a:cubicBezTo>
                    <a:pt x="676218" y="126879"/>
                    <a:pt x="686695" y="123069"/>
                    <a:pt x="697173" y="118306"/>
                  </a:cubicBezTo>
                  <a:cubicBezTo>
                    <a:pt x="713365" y="111639"/>
                    <a:pt x="704793" y="109734"/>
                    <a:pt x="691458" y="96399"/>
                  </a:cubicBezTo>
                  <a:cubicBezTo>
                    <a:pt x="578110" y="4006"/>
                    <a:pt x="282835" y="-76004"/>
                    <a:pt x="87573" y="125926"/>
                  </a:cubicBezTo>
                  <a:cubicBezTo>
                    <a:pt x="38995" y="181172"/>
                    <a:pt x="17088" y="252609"/>
                    <a:pt x="5658" y="325951"/>
                  </a:cubicBezTo>
                  <a:cubicBezTo>
                    <a:pt x="-1010" y="368814"/>
                    <a:pt x="-1962" y="411676"/>
                    <a:pt x="3753" y="454539"/>
                  </a:cubicBezTo>
                  <a:cubicBezTo>
                    <a:pt x="121863" y="663136"/>
                    <a:pt x="285693" y="683139"/>
                    <a:pt x="319983" y="689806"/>
                  </a:cubicBezTo>
                  <a:close/>
                  <a:moveTo>
                    <a:pt x="116148" y="306901"/>
                  </a:moveTo>
                  <a:cubicBezTo>
                    <a:pt x="117100" y="304044"/>
                    <a:pt x="117100" y="302139"/>
                    <a:pt x="118053" y="299281"/>
                  </a:cubicBezTo>
                  <a:cubicBezTo>
                    <a:pt x="119005" y="294519"/>
                    <a:pt x="120910" y="288804"/>
                    <a:pt x="121863" y="284042"/>
                  </a:cubicBezTo>
                  <a:cubicBezTo>
                    <a:pt x="123768" y="275469"/>
                    <a:pt x="126625" y="266897"/>
                    <a:pt x="129483" y="259276"/>
                  </a:cubicBezTo>
                  <a:cubicBezTo>
                    <a:pt x="130435" y="254514"/>
                    <a:pt x="131388" y="249751"/>
                    <a:pt x="132340" y="244989"/>
                  </a:cubicBezTo>
                  <a:cubicBezTo>
                    <a:pt x="137103" y="223081"/>
                    <a:pt x="146628" y="132594"/>
                    <a:pt x="299980" y="77349"/>
                  </a:cubicBezTo>
                  <a:cubicBezTo>
                    <a:pt x="386658" y="45917"/>
                    <a:pt x="510483" y="87826"/>
                    <a:pt x="530485" y="95447"/>
                  </a:cubicBezTo>
                  <a:cubicBezTo>
                    <a:pt x="666693" y="165931"/>
                    <a:pt x="668598" y="287851"/>
                    <a:pt x="666693" y="289756"/>
                  </a:cubicBezTo>
                  <a:cubicBezTo>
                    <a:pt x="667645" y="292614"/>
                    <a:pt x="667645" y="295472"/>
                    <a:pt x="668598" y="299281"/>
                  </a:cubicBezTo>
                  <a:cubicBezTo>
                    <a:pt x="669550" y="304044"/>
                    <a:pt x="670503" y="308806"/>
                    <a:pt x="671455" y="313569"/>
                  </a:cubicBezTo>
                  <a:cubicBezTo>
                    <a:pt x="673360" y="324999"/>
                    <a:pt x="673360" y="334524"/>
                    <a:pt x="674313" y="343097"/>
                  </a:cubicBezTo>
                  <a:cubicBezTo>
                    <a:pt x="674313" y="344049"/>
                    <a:pt x="674313" y="344049"/>
                    <a:pt x="674313" y="345001"/>
                  </a:cubicBezTo>
                  <a:cubicBezTo>
                    <a:pt x="674313" y="350717"/>
                    <a:pt x="674313" y="355479"/>
                    <a:pt x="674313" y="359289"/>
                  </a:cubicBezTo>
                  <a:cubicBezTo>
                    <a:pt x="674313" y="362147"/>
                    <a:pt x="674313" y="365004"/>
                    <a:pt x="674313" y="366909"/>
                  </a:cubicBezTo>
                  <a:cubicBezTo>
                    <a:pt x="674313" y="366909"/>
                    <a:pt x="674313" y="366909"/>
                    <a:pt x="674313" y="367861"/>
                  </a:cubicBezTo>
                  <a:cubicBezTo>
                    <a:pt x="674313" y="370719"/>
                    <a:pt x="674313" y="374529"/>
                    <a:pt x="674313" y="377386"/>
                  </a:cubicBezTo>
                  <a:cubicBezTo>
                    <a:pt x="674313" y="391674"/>
                    <a:pt x="672408" y="405009"/>
                    <a:pt x="670503" y="418344"/>
                  </a:cubicBezTo>
                  <a:cubicBezTo>
                    <a:pt x="664788" y="453586"/>
                    <a:pt x="654310" y="486924"/>
                    <a:pt x="634308" y="517404"/>
                  </a:cubicBezTo>
                  <a:cubicBezTo>
                    <a:pt x="631450" y="521214"/>
                    <a:pt x="628593" y="525024"/>
                    <a:pt x="625735" y="528834"/>
                  </a:cubicBezTo>
                  <a:cubicBezTo>
                    <a:pt x="615258" y="542169"/>
                    <a:pt x="602875" y="555504"/>
                    <a:pt x="588588" y="566934"/>
                  </a:cubicBezTo>
                  <a:cubicBezTo>
                    <a:pt x="587635" y="567886"/>
                    <a:pt x="586683" y="568839"/>
                    <a:pt x="585730" y="569792"/>
                  </a:cubicBezTo>
                  <a:cubicBezTo>
                    <a:pt x="583825" y="571697"/>
                    <a:pt x="581920" y="573601"/>
                    <a:pt x="580015" y="575506"/>
                  </a:cubicBezTo>
                  <a:cubicBezTo>
                    <a:pt x="576205" y="579317"/>
                    <a:pt x="571443" y="582174"/>
                    <a:pt x="567633" y="585984"/>
                  </a:cubicBezTo>
                  <a:cubicBezTo>
                    <a:pt x="560965" y="590747"/>
                    <a:pt x="555250" y="596461"/>
                    <a:pt x="548583" y="600272"/>
                  </a:cubicBezTo>
                  <a:cubicBezTo>
                    <a:pt x="547630" y="601224"/>
                    <a:pt x="546678" y="601224"/>
                    <a:pt x="545725" y="602176"/>
                  </a:cubicBezTo>
                  <a:cubicBezTo>
                    <a:pt x="543820" y="603129"/>
                    <a:pt x="540963" y="605034"/>
                    <a:pt x="539058" y="605986"/>
                  </a:cubicBezTo>
                  <a:cubicBezTo>
                    <a:pt x="517150" y="616464"/>
                    <a:pt x="495243" y="627894"/>
                    <a:pt x="471430" y="634561"/>
                  </a:cubicBezTo>
                  <a:cubicBezTo>
                    <a:pt x="462858" y="636467"/>
                    <a:pt x="454285" y="639324"/>
                    <a:pt x="445713" y="641229"/>
                  </a:cubicBezTo>
                  <a:cubicBezTo>
                    <a:pt x="443808" y="642181"/>
                    <a:pt x="441903" y="642181"/>
                    <a:pt x="439045" y="642181"/>
                  </a:cubicBezTo>
                  <a:cubicBezTo>
                    <a:pt x="436188" y="643134"/>
                    <a:pt x="433330" y="643134"/>
                    <a:pt x="429520" y="644086"/>
                  </a:cubicBezTo>
                  <a:cubicBezTo>
                    <a:pt x="427615" y="644086"/>
                    <a:pt x="425710" y="645039"/>
                    <a:pt x="422853" y="645039"/>
                  </a:cubicBezTo>
                  <a:cubicBezTo>
                    <a:pt x="421900" y="645039"/>
                    <a:pt x="420948" y="645039"/>
                    <a:pt x="419995" y="645039"/>
                  </a:cubicBezTo>
                  <a:cubicBezTo>
                    <a:pt x="411423" y="645992"/>
                    <a:pt x="402850" y="646944"/>
                    <a:pt x="393325" y="646944"/>
                  </a:cubicBezTo>
                  <a:cubicBezTo>
                    <a:pt x="392373" y="646944"/>
                    <a:pt x="390468" y="646944"/>
                    <a:pt x="389515" y="646944"/>
                  </a:cubicBezTo>
                  <a:cubicBezTo>
                    <a:pt x="385705" y="646944"/>
                    <a:pt x="381895" y="646944"/>
                    <a:pt x="378085" y="646944"/>
                  </a:cubicBezTo>
                  <a:cubicBezTo>
                    <a:pt x="372370" y="646944"/>
                    <a:pt x="367608" y="645992"/>
                    <a:pt x="360940" y="645039"/>
                  </a:cubicBezTo>
                  <a:cubicBezTo>
                    <a:pt x="343795" y="642181"/>
                    <a:pt x="327603" y="638372"/>
                    <a:pt x="313315" y="633609"/>
                  </a:cubicBezTo>
                  <a:cubicBezTo>
                    <a:pt x="286645" y="625989"/>
                    <a:pt x="263785" y="616464"/>
                    <a:pt x="242830" y="605034"/>
                  </a:cubicBezTo>
                  <a:cubicBezTo>
                    <a:pt x="239973" y="603129"/>
                    <a:pt x="237115" y="602176"/>
                    <a:pt x="234258" y="600272"/>
                  </a:cubicBezTo>
                  <a:cubicBezTo>
                    <a:pt x="228543" y="596461"/>
                    <a:pt x="222828" y="593604"/>
                    <a:pt x="218065" y="589794"/>
                  </a:cubicBezTo>
                  <a:cubicBezTo>
                    <a:pt x="207588" y="582174"/>
                    <a:pt x="198063" y="574554"/>
                    <a:pt x="189490" y="565981"/>
                  </a:cubicBezTo>
                  <a:cubicBezTo>
                    <a:pt x="182823" y="560267"/>
                    <a:pt x="177108" y="553599"/>
                    <a:pt x="171393" y="546931"/>
                  </a:cubicBezTo>
                  <a:cubicBezTo>
                    <a:pt x="169488" y="545026"/>
                    <a:pt x="167583" y="542169"/>
                    <a:pt x="165678" y="540264"/>
                  </a:cubicBezTo>
                  <a:cubicBezTo>
                    <a:pt x="137103" y="504069"/>
                    <a:pt x="119958" y="462159"/>
                    <a:pt x="113290" y="419297"/>
                  </a:cubicBezTo>
                  <a:cubicBezTo>
                    <a:pt x="113290" y="416439"/>
                    <a:pt x="112338" y="413581"/>
                    <a:pt x="112338" y="411676"/>
                  </a:cubicBezTo>
                  <a:cubicBezTo>
                    <a:pt x="110433" y="398342"/>
                    <a:pt x="109480" y="384054"/>
                    <a:pt x="110433" y="370719"/>
                  </a:cubicBezTo>
                  <a:cubicBezTo>
                    <a:pt x="110433" y="369767"/>
                    <a:pt x="110433" y="369767"/>
                    <a:pt x="110433" y="368814"/>
                  </a:cubicBezTo>
                  <a:cubicBezTo>
                    <a:pt x="110433" y="349764"/>
                    <a:pt x="112338" y="330714"/>
                    <a:pt x="116148" y="311664"/>
                  </a:cubicBezTo>
                  <a:cubicBezTo>
                    <a:pt x="115195" y="309759"/>
                    <a:pt x="116148" y="308806"/>
                    <a:pt x="116148" y="306901"/>
                  </a:cubicBezTo>
                  <a:close/>
                </a:path>
              </a:pathLst>
            </a:custGeom>
            <a:solidFill>
              <a:srgbClr val="FFFFFF"/>
            </a:solidFill>
            <a:ln w="9525" cap="flat">
              <a:noFill/>
              <a:prstDash val="solid"/>
              <a:miter/>
            </a:ln>
          </p:spPr>
          <p:txBody>
            <a:bodyPr rtlCol="0" anchor="ctr"/>
            <a:lstStyle/>
            <a:p>
              <a:endParaRPr lang="en-US"/>
            </a:p>
          </p:txBody>
        </p:sp>
        <p:sp>
          <p:nvSpPr>
            <p:cNvPr id="28" name="Freeform 282">
              <a:extLst>
                <a:ext uri="{FF2B5EF4-FFF2-40B4-BE49-F238E27FC236}">
                  <a16:creationId xmlns:a16="http://schemas.microsoft.com/office/drawing/2014/main" id="{18565093-C834-2FAB-FE24-8B432A38E980}"/>
                </a:ext>
              </a:extLst>
            </p:cNvPr>
            <p:cNvSpPr/>
            <p:nvPr/>
          </p:nvSpPr>
          <p:spPr>
            <a:xfrm>
              <a:off x="3935729" y="5893117"/>
              <a:ext cx="9525" cy="12382"/>
            </a:xfrm>
            <a:custGeom>
              <a:avLst/>
              <a:gdLst>
                <a:gd name="connsiteX0" fmla="*/ 9525 w 9525"/>
                <a:gd name="connsiteY0" fmla="*/ 12382 h 12382"/>
                <a:gd name="connsiteX1" fmla="*/ 0 w 9525"/>
                <a:gd name="connsiteY1" fmla="*/ 0 h 12382"/>
                <a:gd name="connsiteX2" fmla="*/ 9525 w 9525"/>
                <a:gd name="connsiteY2" fmla="*/ 12382 h 12382"/>
              </a:gdLst>
              <a:ahLst/>
              <a:cxnLst>
                <a:cxn ang="0">
                  <a:pos x="connsiteX0" y="connsiteY0"/>
                </a:cxn>
                <a:cxn ang="0">
                  <a:pos x="connsiteX1" y="connsiteY1"/>
                </a:cxn>
                <a:cxn ang="0">
                  <a:pos x="connsiteX2" y="connsiteY2"/>
                </a:cxn>
              </a:cxnLst>
              <a:rect l="l" t="t" r="r" b="b"/>
              <a:pathLst>
                <a:path w="9525" h="12382">
                  <a:moveTo>
                    <a:pt x="9525" y="12382"/>
                  </a:moveTo>
                  <a:cubicBezTo>
                    <a:pt x="5715" y="8572"/>
                    <a:pt x="2858" y="3810"/>
                    <a:pt x="0" y="0"/>
                  </a:cubicBezTo>
                  <a:cubicBezTo>
                    <a:pt x="2858" y="3810"/>
                    <a:pt x="5715" y="7620"/>
                    <a:pt x="9525" y="12382"/>
                  </a:cubicBezTo>
                  <a:close/>
                </a:path>
              </a:pathLst>
            </a:custGeom>
            <a:solidFill>
              <a:srgbClr val="FFFFFF"/>
            </a:solidFill>
            <a:ln w="9525" cap="flat">
              <a:noFill/>
              <a:prstDash val="solid"/>
              <a:miter/>
            </a:ln>
          </p:spPr>
          <p:txBody>
            <a:bodyPr rtlCol="0" anchor="ctr"/>
            <a:lstStyle/>
            <a:p>
              <a:endParaRPr lang="en-US"/>
            </a:p>
          </p:txBody>
        </p:sp>
        <p:sp>
          <p:nvSpPr>
            <p:cNvPr id="29" name="Freeform 283">
              <a:extLst>
                <a:ext uri="{FF2B5EF4-FFF2-40B4-BE49-F238E27FC236}">
                  <a16:creationId xmlns:a16="http://schemas.microsoft.com/office/drawing/2014/main" id="{A19CD551-0430-C8E8-BBF1-F147BCCFD370}"/>
                </a:ext>
              </a:extLst>
            </p:cNvPr>
            <p:cNvSpPr/>
            <p:nvPr/>
          </p:nvSpPr>
          <p:spPr>
            <a:xfrm>
              <a:off x="4625340" y="5830252"/>
              <a:ext cx="1904" cy="5715"/>
            </a:xfrm>
            <a:custGeom>
              <a:avLst/>
              <a:gdLst>
                <a:gd name="connsiteX0" fmla="*/ 1905 w 1904"/>
                <a:gd name="connsiteY0" fmla="*/ 0 h 5715"/>
                <a:gd name="connsiteX1" fmla="*/ 0 w 1904"/>
                <a:gd name="connsiteY1" fmla="*/ 5715 h 5715"/>
                <a:gd name="connsiteX2" fmla="*/ 1905 w 1904"/>
                <a:gd name="connsiteY2" fmla="*/ 0 h 5715"/>
              </a:gdLst>
              <a:ahLst/>
              <a:cxnLst>
                <a:cxn ang="0">
                  <a:pos x="connsiteX0" y="connsiteY0"/>
                </a:cxn>
                <a:cxn ang="0">
                  <a:pos x="connsiteX1" y="connsiteY1"/>
                </a:cxn>
                <a:cxn ang="0">
                  <a:pos x="connsiteX2" y="connsiteY2"/>
                </a:cxn>
              </a:cxnLst>
              <a:rect l="l" t="t" r="r" b="b"/>
              <a:pathLst>
                <a:path w="1904" h="5715">
                  <a:moveTo>
                    <a:pt x="1905" y="0"/>
                  </a:moveTo>
                  <a:cubicBezTo>
                    <a:pt x="952" y="1905"/>
                    <a:pt x="0" y="3810"/>
                    <a:pt x="0" y="5715"/>
                  </a:cubicBezTo>
                  <a:cubicBezTo>
                    <a:pt x="952" y="3810"/>
                    <a:pt x="952" y="1905"/>
                    <a:pt x="1905" y="0"/>
                  </a:cubicBezTo>
                  <a:close/>
                </a:path>
              </a:pathLst>
            </a:custGeom>
            <a:solidFill>
              <a:srgbClr val="FFFFFF"/>
            </a:solidFill>
            <a:ln w="9525" cap="flat">
              <a:noFill/>
              <a:prstDash val="solid"/>
              <a:miter/>
            </a:ln>
          </p:spPr>
          <p:txBody>
            <a:bodyPr rtlCol="0" anchor="ctr"/>
            <a:lstStyle/>
            <a:p>
              <a:endParaRPr lang="en-US"/>
            </a:p>
          </p:txBody>
        </p:sp>
        <p:sp>
          <p:nvSpPr>
            <p:cNvPr id="30" name="Freeform 284">
              <a:extLst>
                <a:ext uri="{FF2B5EF4-FFF2-40B4-BE49-F238E27FC236}">
                  <a16:creationId xmlns:a16="http://schemas.microsoft.com/office/drawing/2014/main" id="{B3D840A3-975F-470F-EE58-6B25B10F3016}"/>
                </a:ext>
              </a:extLst>
            </p:cNvPr>
            <p:cNvSpPr/>
            <p:nvPr/>
          </p:nvSpPr>
          <p:spPr>
            <a:xfrm>
              <a:off x="4641532" y="5781675"/>
              <a:ext cx="1904" cy="7619"/>
            </a:xfrm>
            <a:custGeom>
              <a:avLst/>
              <a:gdLst>
                <a:gd name="connsiteX0" fmla="*/ 1905 w 1904"/>
                <a:gd name="connsiteY0" fmla="*/ 0 h 7619"/>
                <a:gd name="connsiteX1" fmla="*/ 0 w 1904"/>
                <a:gd name="connsiteY1" fmla="*/ 7620 h 7619"/>
                <a:gd name="connsiteX2" fmla="*/ 1905 w 1904"/>
                <a:gd name="connsiteY2" fmla="*/ 0 h 7619"/>
              </a:gdLst>
              <a:ahLst/>
              <a:cxnLst>
                <a:cxn ang="0">
                  <a:pos x="connsiteX0" y="connsiteY0"/>
                </a:cxn>
                <a:cxn ang="0">
                  <a:pos x="connsiteX1" y="connsiteY1"/>
                </a:cxn>
                <a:cxn ang="0">
                  <a:pos x="connsiteX2" y="connsiteY2"/>
                </a:cxn>
              </a:cxnLst>
              <a:rect l="l" t="t" r="r" b="b"/>
              <a:pathLst>
                <a:path w="1904" h="7619">
                  <a:moveTo>
                    <a:pt x="1905" y="0"/>
                  </a:moveTo>
                  <a:cubicBezTo>
                    <a:pt x="952" y="2857"/>
                    <a:pt x="952" y="4763"/>
                    <a:pt x="0" y="7620"/>
                  </a:cubicBezTo>
                  <a:cubicBezTo>
                    <a:pt x="0" y="4763"/>
                    <a:pt x="952" y="2857"/>
                    <a:pt x="1905" y="0"/>
                  </a:cubicBezTo>
                  <a:close/>
                </a:path>
              </a:pathLst>
            </a:custGeom>
            <a:solidFill>
              <a:srgbClr val="FFFFFF"/>
            </a:solidFill>
            <a:ln w="9525" cap="flat">
              <a:noFill/>
              <a:prstDash val="solid"/>
              <a:miter/>
            </a:ln>
          </p:spPr>
          <p:txBody>
            <a:bodyPr rtlCol="0" anchor="ctr"/>
            <a:lstStyle/>
            <a:p>
              <a:endParaRPr lang="en-US"/>
            </a:p>
          </p:txBody>
        </p:sp>
        <p:sp>
          <p:nvSpPr>
            <p:cNvPr id="31" name="Freeform 285">
              <a:extLst>
                <a:ext uri="{FF2B5EF4-FFF2-40B4-BE49-F238E27FC236}">
                  <a16:creationId xmlns:a16="http://schemas.microsoft.com/office/drawing/2014/main" id="{B1AC17A1-E4EC-8595-28CF-5CE04358A0F7}"/>
                </a:ext>
              </a:extLst>
            </p:cNvPr>
            <p:cNvSpPr/>
            <p:nvPr/>
          </p:nvSpPr>
          <p:spPr>
            <a:xfrm>
              <a:off x="4638675" y="5790247"/>
              <a:ext cx="1904" cy="6667"/>
            </a:xfrm>
            <a:custGeom>
              <a:avLst/>
              <a:gdLst>
                <a:gd name="connsiteX0" fmla="*/ 1905 w 1904"/>
                <a:gd name="connsiteY0" fmla="*/ 0 h 6667"/>
                <a:gd name="connsiteX1" fmla="*/ 0 w 1904"/>
                <a:gd name="connsiteY1" fmla="*/ 6667 h 6667"/>
                <a:gd name="connsiteX2" fmla="*/ 1905 w 1904"/>
                <a:gd name="connsiteY2" fmla="*/ 0 h 6667"/>
              </a:gdLst>
              <a:ahLst/>
              <a:cxnLst>
                <a:cxn ang="0">
                  <a:pos x="connsiteX0" y="connsiteY0"/>
                </a:cxn>
                <a:cxn ang="0">
                  <a:pos x="connsiteX1" y="connsiteY1"/>
                </a:cxn>
                <a:cxn ang="0">
                  <a:pos x="connsiteX2" y="connsiteY2"/>
                </a:cxn>
              </a:cxnLst>
              <a:rect l="l" t="t" r="r" b="b"/>
              <a:pathLst>
                <a:path w="1904" h="6667">
                  <a:moveTo>
                    <a:pt x="1905" y="0"/>
                  </a:moveTo>
                  <a:cubicBezTo>
                    <a:pt x="953" y="1905"/>
                    <a:pt x="953" y="4763"/>
                    <a:pt x="0" y="6667"/>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32" name="Freeform 286">
              <a:extLst>
                <a:ext uri="{FF2B5EF4-FFF2-40B4-BE49-F238E27FC236}">
                  <a16:creationId xmlns:a16="http://schemas.microsoft.com/office/drawing/2014/main" id="{9DC90418-6DE1-EFCE-3128-8BA27013CD24}"/>
                </a:ext>
              </a:extLst>
            </p:cNvPr>
            <p:cNvSpPr/>
            <p:nvPr/>
          </p:nvSpPr>
          <p:spPr>
            <a:xfrm>
              <a:off x="4633912" y="5797867"/>
              <a:ext cx="4762" cy="14287"/>
            </a:xfrm>
            <a:custGeom>
              <a:avLst/>
              <a:gdLst>
                <a:gd name="connsiteX0" fmla="*/ 4763 w 4762"/>
                <a:gd name="connsiteY0" fmla="*/ 0 h 14287"/>
                <a:gd name="connsiteX1" fmla="*/ 0 w 4762"/>
                <a:gd name="connsiteY1" fmla="*/ 14288 h 14287"/>
                <a:gd name="connsiteX2" fmla="*/ 4763 w 4762"/>
                <a:gd name="connsiteY2" fmla="*/ 0 h 14287"/>
              </a:gdLst>
              <a:ahLst/>
              <a:cxnLst>
                <a:cxn ang="0">
                  <a:pos x="connsiteX0" y="connsiteY0"/>
                </a:cxn>
                <a:cxn ang="0">
                  <a:pos x="connsiteX1" y="connsiteY1"/>
                </a:cxn>
                <a:cxn ang="0">
                  <a:pos x="connsiteX2" y="connsiteY2"/>
                </a:cxn>
              </a:cxnLst>
              <a:rect l="l" t="t" r="r" b="b"/>
              <a:pathLst>
                <a:path w="4762" h="14287">
                  <a:moveTo>
                    <a:pt x="4763" y="0"/>
                  </a:moveTo>
                  <a:cubicBezTo>
                    <a:pt x="2858" y="4763"/>
                    <a:pt x="1905" y="9525"/>
                    <a:pt x="0" y="14288"/>
                  </a:cubicBezTo>
                  <a:cubicBezTo>
                    <a:pt x="1905" y="9525"/>
                    <a:pt x="2858" y="4763"/>
                    <a:pt x="4763" y="0"/>
                  </a:cubicBezTo>
                  <a:close/>
                </a:path>
              </a:pathLst>
            </a:custGeom>
            <a:solidFill>
              <a:srgbClr val="FFFFFF"/>
            </a:solidFill>
            <a:ln w="9525" cap="flat">
              <a:noFill/>
              <a:prstDash val="solid"/>
              <a:miter/>
            </a:ln>
          </p:spPr>
          <p:txBody>
            <a:bodyPr rtlCol="0" anchor="ctr"/>
            <a:lstStyle/>
            <a:p>
              <a:endParaRPr lang="en-US"/>
            </a:p>
          </p:txBody>
        </p:sp>
        <p:sp>
          <p:nvSpPr>
            <p:cNvPr id="33" name="Freeform 287">
              <a:extLst>
                <a:ext uri="{FF2B5EF4-FFF2-40B4-BE49-F238E27FC236}">
                  <a16:creationId xmlns:a16="http://schemas.microsoft.com/office/drawing/2014/main" id="{66A7FD36-8200-F843-2E3A-C3D4FEE6398C}"/>
                </a:ext>
              </a:extLst>
            </p:cNvPr>
            <p:cNvSpPr/>
            <p:nvPr/>
          </p:nvSpPr>
          <p:spPr>
            <a:xfrm>
              <a:off x="4631054" y="5814060"/>
              <a:ext cx="1904" cy="5714"/>
            </a:xfrm>
            <a:custGeom>
              <a:avLst/>
              <a:gdLst>
                <a:gd name="connsiteX0" fmla="*/ 1905 w 1904"/>
                <a:gd name="connsiteY0" fmla="*/ 0 h 5714"/>
                <a:gd name="connsiteX1" fmla="*/ 0 w 1904"/>
                <a:gd name="connsiteY1" fmla="*/ 5715 h 5714"/>
                <a:gd name="connsiteX2" fmla="*/ 1905 w 1904"/>
                <a:gd name="connsiteY2" fmla="*/ 0 h 5714"/>
              </a:gdLst>
              <a:ahLst/>
              <a:cxnLst>
                <a:cxn ang="0">
                  <a:pos x="connsiteX0" y="connsiteY0"/>
                </a:cxn>
                <a:cxn ang="0">
                  <a:pos x="connsiteX1" y="connsiteY1"/>
                </a:cxn>
                <a:cxn ang="0">
                  <a:pos x="connsiteX2" y="connsiteY2"/>
                </a:cxn>
              </a:cxnLst>
              <a:rect l="l" t="t" r="r" b="b"/>
              <a:pathLst>
                <a:path w="1904" h="5714">
                  <a:moveTo>
                    <a:pt x="1905" y="0"/>
                  </a:moveTo>
                  <a:cubicBezTo>
                    <a:pt x="953" y="1905"/>
                    <a:pt x="0" y="3810"/>
                    <a:pt x="0" y="5715"/>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34" name="Freeform 288">
              <a:extLst>
                <a:ext uri="{FF2B5EF4-FFF2-40B4-BE49-F238E27FC236}">
                  <a16:creationId xmlns:a16="http://schemas.microsoft.com/office/drawing/2014/main" id="{23DF5948-CC5B-83B0-D329-69C7B473ECD0}"/>
                </a:ext>
              </a:extLst>
            </p:cNvPr>
            <p:cNvSpPr/>
            <p:nvPr/>
          </p:nvSpPr>
          <p:spPr>
            <a:xfrm>
              <a:off x="4628197" y="5821680"/>
              <a:ext cx="2857" cy="6667"/>
            </a:xfrm>
            <a:custGeom>
              <a:avLst/>
              <a:gdLst>
                <a:gd name="connsiteX0" fmla="*/ 2858 w 2857"/>
                <a:gd name="connsiteY0" fmla="*/ 0 h 6667"/>
                <a:gd name="connsiteX1" fmla="*/ 0 w 2857"/>
                <a:gd name="connsiteY1" fmla="*/ 6668 h 6667"/>
                <a:gd name="connsiteX2" fmla="*/ 2858 w 2857"/>
                <a:gd name="connsiteY2" fmla="*/ 0 h 6667"/>
              </a:gdLst>
              <a:ahLst/>
              <a:cxnLst>
                <a:cxn ang="0">
                  <a:pos x="connsiteX0" y="connsiteY0"/>
                </a:cxn>
                <a:cxn ang="0">
                  <a:pos x="connsiteX1" y="connsiteY1"/>
                </a:cxn>
                <a:cxn ang="0">
                  <a:pos x="connsiteX2" y="connsiteY2"/>
                </a:cxn>
              </a:cxnLst>
              <a:rect l="l" t="t" r="r" b="b"/>
              <a:pathLst>
                <a:path w="2857" h="6667">
                  <a:moveTo>
                    <a:pt x="2858" y="0"/>
                  </a:moveTo>
                  <a:cubicBezTo>
                    <a:pt x="1905" y="1905"/>
                    <a:pt x="953" y="4763"/>
                    <a:pt x="0" y="6668"/>
                  </a:cubicBezTo>
                  <a:cubicBezTo>
                    <a:pt x="953" y="4763"/>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35" name="Freeform 289">
              <a:extLst>
                <a:ext uri="{FF2B5EF4-FFF2-40B4-BE49-F238E27FC236}">
                  <a16:creationId xmlns:a16="http://schemas.microsoft.com/office/drawing/2014/main" id="{AE35C08A-8F61-50DC-59AC-7B70BDAD371D}"/>
                </a:ext>
              </a:extLst>
            </p:cNvPr>
            <p:cNvSpPr/>
            <p:nvPr/>
          </p:nvSpPr>
          <p:spPr>
            <a:xfrm>
              <a:off x="4520565" y="55340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6" name="Freeform 290">
              <a:extLst>
                <a:ext uri="{FF2B5EF4-FFF2-40B4-BE49-F238E27FC236}">
                  <a16:creationId xmlns:a16="http://schemas.microsoft.com/office/drawing/2014/main" id="{852FBA54-34BE-FC2B-C093-DE714AA5D76E}"/>
                </a:ext>
              </a:extLst>
            </p:cNvPr>
            <p:cNvSpPr/>
            <p:nvPr/>
          </p:nvSpPr>
          <p:spPr>
            <a:xfrm>
              <a:off x="4651057" y="5731192"/>
              <a:ext cx="952" cy="7619"/>
            </a:xfrm>
            <a:custGeom>
              <a:avLst/>
              <a:gdLst>
                <a:gd name="connsiteX0" fmla="*/ 952 w 952"/>
                <a:gd name="connsiteY0" fmla="*/ 0 h 7619"/>
                <a:gd name="connsiteX1" fmla="*/ 0 w 952"/>
                <a:gd name="connsiteY1" fmla="*/ 7620 h 7619"/>
                <a:gd name="connsiteX2" fmla="*/ 952 w 952"/>
                <a:gd name="connsiteY2" fmla="*/ 0 h 7619"/>
              </a:gdLst>
              <a:ahLst/>
              <a:cxnLst>
                <a:cxn ang="0">
                  <a:pos x="connsiteX0" y="connsiteY0"/>
                </a:cxn>
                <a:cxn ang="0">
                  <a:pos x="connsiteX1" y="connsiteY1"/>
                </a:cxn>
                <a:cxn ang="0">
                  <a:pos x="connsiteX2" y="connsiteY2"/>
                </a:cxn>
              </a:cxnLst>
              <a:rect l="l" t="t" r="r" b="b"/>
              <a:pathLst>
                <a:path w="952" h="7619">
                  <a:moveTo>
                    <a:pt x="952" y="0"/>
                  </a:moveTo>
                  <a:cubicBezTo>
                    <a:pt x="952" y="2857"/>
                    <a:pt x="0" y="4763"/>
                    <a:pt x="0" y="7620"/>
                  </a:cubicBezTo>
                  <a:cubicBezTo>
                    <a:pt x="952" y="5715"/>
                    <a:pt x="952" y="2857"/>
                    <a:pt x="952" y="0"/>
                  </a:cubicBezTo>
                  <a:close/>
                </a:path>
              </a:pathLst>
            </a:custGeom>
            <a:solidFill>
              <a:srgbClr val="FFFFFF"/>
            </a:solidFill>
            <a:ln w="9525" cap="flat">
              <a:noFill/>
              <a:prstDash val="solid"/>
              <a:miter/>
            </a:ln>
          </p:spPr>
          <p:txBody>
            <a:bodyPr rtlCol="0" anchor="ctr"/>
            <a:lstStyle/>
            <a:p>
              <a:endParaRPr lang="en-US"/>
            </a:p>
          </p:txBody>
        </p:sp>
        <p:sp>
          <p:nvSpPr>
            <p:cNvPr id="37" name="Freeform 291">
              <a:extLst>
                <a:ext uri="{FF2B5EF4-FFF2-40B4-BE49-F238E27FC236}">
                  <a16:creationId xmlns:a16="http://schemas.microsoft.com/office/drawing/2014/main" id="{968AC035-91A4-81ED-FF3A-46E74A0F5B8E}"/>
                </a:ext>
              </a:extLst>
            </p:cNvPr>
            <p:cNvSpPr/>
            <p:nvPr/>
          </p:nvSpPr>
          <p:spPr>
            <a:xfrm>
              <a:off x="4648200" y="5740717"/>
              <a:ext cx="2857" cy="15239"/>
            </a:xfrm>
            <a:custGeom>
              <a:avLst/>
              <a:gdLst>
                <a:gd name="connsiteX0" fmla="*/ 2858 w 2857"/>
                <a:gd name="connsiteY0" fmla="*/ 0 h 15239"/>
                <a:gd name="connsiteX1" fmla="*/ 0 w 2857"/>
                <a:gd name="connsiteY1" fmla="*/ 15240 h 15239"/>
                <a:gd name="connsiteX2" fmla="*/ 2858 w 2857"/>
                <a:gd name="connsiteY2" fmla="*/ 0 h 15239"/>
              </a:gdLst>
              <a:ahLst/>
              <a:cxnLst>
                <a:cxn ang="0">
                  <a:pos x="connsiteX0" y="connsiteY0"/>
                </a:cxn>
                <a:cxn ang="0">
                  <a:pos x="connsiteX1" y="connsiteY1"/>
                </a:cxn>
                <a:cxn ang="0">
                  <a:pos x="connsiteX2" y="connsiteY2"/>
                </a:cxn>
              </a:cxnLst>
              <a:rect l="l" t="t" r="r" b="b"/>
              <a:pathLst>
                <a:path w="2857" h="15239">
                  <a:moveTo>
                    <a:pt x="2858" y="0"/>
                  </a:moveTo>
                  <a:cubicBezTo>
                    <a:pt x="1905" y="4763"/>
                    <a:pt x="953" y="10477"/>
                    <a:pt x="0" y="15240"/>
                  </a:cubicBezTo>
                  <a:cubicBezTo>
                    <a:pt x="953" y="9525"/>
                    <a:pt x="1905" y="4763"/>
                    <a:pt x="2858" y="0"/>
                  </a:cubicBezTo>
                  <a:close/>
                </a:path>
              </a:pathLst>
            </a:custGeom>
            <a:solidFill>
              <a:srgbClr val="FFFFFF"/>
            </a:solidFill>
            <a:ln w="9525" cap="flat">
              <a:noFill/>
              <a:prstDash val="solid"/>
              <a:miter/>
            </a:ln>
          </p:spPr>
          <p:txBody>
            <a:bodyPr rtlCol="0" anchor="ctr"/>
            <a:lstStyle/>
            <a:p>
              <a:endParaRPr lang="en-US"/>
            </a:p>
          </p:txBody>
        </p:sp>
        <p:sp>
          <p:nvSpPr>
            <p:cNvPr id="38" name="Freeform 292">
              <a:extLst>
                <a:ext uri="{FF2B5EF4-FFF2-40B4-BE49-F238E27FC236}">
                  <a16:creationId xmlns:a16="http://schemas.microsoft.com/office/drawing/2014/main" id="{FA6FAB8F-C027-3D34-E3FB-9C2A087B7E1D}"/>
                </a:ext>
              </a:extLst>
            </p:cNvPr>
            <p:cNvSpPr/>
            <p:nvPr/>
          </p:nvSpPr>
          <p:spPr>
            <a:xfrm>
              <a:off x="4645342" y="5764530"/>
              <a:ext cx="1904" cy="7619"/>
            </a:xfrm>
            <a:custGeom>
              <a:avLst/>
              <a:gdLst>
                <a:gd name="connsiteX0" fmla="*/ 1905 w 1904"/>
                <a:gd name="connsiteY0" fmla="*/ 0 h 7619"/>
                <a:gd name="connsiteX1" fmla="*/ 0 w 1904"/>
                <a:gd name="connsiteY1" fmla="*/ 7620 h 7619"/>
                <a:gd name="connsiteX2" fmla="*/ 1905 w 1904"/>
                <a:gd name="connsiteY2" fmla="*/ 0 h 7619"/>
              </a:gdLst>
              <a:ahLst/>
              <a:cxnLst>
                <a:cxn ang="0">
                  <a:pos x="connsiteX0" y="connsiteY0"/>
                </a:cxn>
                <a:cxn ang="0">
                  <a:pos x="connsiteX1" y="connsiteY1"/>
                </a:cxn>
                <a:cxn ang="0">
                  <a:pos x="connsiteX2" y="connsiteY2"/>
                </a:cxn>
              </a:cxnLst>
              <a:rect l="l" t="t" r="r" b="b"/>
              <a:pathLst>
                <a:path w="1904" h="7619">
                  <a:moveTo>
                    <a:pt x="1905" y="0"/>
                  </a:moveTo>
                  <a:cubicBezTo>
                    <a:pt x="953" y="2857"/>
                    <a:pt x="953" y="4763"/>
                    <a:pt x="0" y="7620"/>
                  </a:cubicBezTo>
                  <a:cubicBezTo>
                    <a:pt x="953" y="5715"/>
                    <a:pt x="953" y="2857"/>
                    <a:pt x="1905" y="0"/>
                  </a:cubicBezTo>
                  <a:close/>
                </a:path>
              </a:pathLst>
            </a:custGeom>
            <a:solidFill>
              <a:srgbClr val="FFFFFF"/>
            </a:solidFill>
            <a:ln w="9525" cap="flat">
              <a:noFill/>
              <a:prstDash val="solid"/>
              <a:miter/>
            </a:ln>
          </p:spPr>
          <p:txBody>
            <a:bodyPr rtlCol="0" anchor="ctr"/>
            <a:lstStyle/>
            <a:p>
              <a:endParaRPr lang="en-US"/>
            </a:p>
          </p:txBody>
        </p:sp>
        <p:sp>
          <p:nvSpPr>
            <p:cNvPr id="39" name="Freeform 293">
              <a:extLst>
                <a:ext uri="{FF2B5EF4-FFF2-40B4-BE49-F238E27FC236}">
                  <a16:creationId xmlns:a16="http://schemas.microsoft.com/office/drawing/2014/main" id="{1C86AD05-0B4E-9BDB-C398-2B788851364C}"/>
                </a:ext>
              </a:extLst>
            </p:cNvPr>
            <p:cNvSpPr/>
            <p:nvPr/>
          </p:nvSpPr>
          <p:spPr>
            <a:xfrm>
              <a:off x="4647247" y="5756910"/>
              <a:ext cx="952" cy="7619"/>
            </a:xfrm>
            <a:custGeom>
              <a:avLst/>
              <a:gdLst>
                <a:gd name="connsiteX0" fmla="*/ 953 w 952"/>
                <a:gd name="connsiteY0" fmla="*/ 0 h 7619"/>
                <a:gd name="connsiteX1" fmla="*/ 0 w 952"/>
                <a:gd name="connsiteY1" fmla="*/ 7620 h 7619"/>
                <a:gd name="connsiteX2" fmla="*/ 953 w 952"/>
                <a:gd name="connsiteY2" fmla="*/ 0 h 7619"/>
              </a:gdLst>
              <a:ahLst/>
              <a:cxnLst>
                <a:cxn ang="0">
                  <a:pos x="connsiteX0" y="connsiteY0"/>
                </a:cxn>
                <a:cxn ang="0">
                  <a:pos x="connsiteX1" y="connsiteY1"/>
                </a:cxn>
                <a:cxn ang="0">
                  <a:pos x="connsiteX2" y="connsiteY2"/>
                </a:cxn>
              </a:cxnLst>
              <a:rect l="l" t="t" r="r" b="b"/>
              <a:pathLst>
                <a:path w="952" h="7619">
                  <a:moveTo>
                    <a:pt x="953" y="0"/>
                  </a:moveTo>
                  <a:cubicBezTo>
                    <a:pt x="953" y="2857"/>
                    <a:pt x="0" y="4763"/>
                    <a:pt x="0" y="7620"/>
                  </a:cubicBezTo>
                  <a:cubicBezTo>
                    <a:pt x="0" y="4763"/>
                    <a:pt x="953" y="2857"/>
                    <a:pt x="953" y="0"/>
                  </a:cubicBezTo>
                  <a:close/>
                </a:path>
              </a:pathLst>
            </a:custGeom>
            <a:solidFill>
              <a:srgbClr val="FFFFFF"/>
            </a:solidFill>
            <a:ln w="9525" cap="flat">
              <a:noFill/>
              <a:prstDash val="solid"/>
              <a:miter/>
            </a:ln>
          </p:spPr>
          <p:txBody>
            <a:bodyPr rtlCol="0" anchor="ctr"/>
            <a:lstStyle/>
            <a:p>
              <a:endParaRPr lang="en-US"/>
            </a:p>
          </p:txBody>
        </p:sp>
        <p:sp>
          <p:nvSpPr>
            <p:cNvPr id="40" name="Freeform 294">
              <a:extLst>
                <a:ext uri="{FF2B5EF4-FFF2-40B4-BE49-F238E27FC236}">
                  <a16:creationId xmlns:a16="http://schemas.microsoft.com/office/drawing/2014/main" id="{D23146AC-00BC-A9CA-C6DA-6D136109EB69}"/>
                </a:ext>
              </a:extLst>
            </p:cNvPr>
            <p:cNvSpPr/>
            <p:nvPr/>
          </p:nvSpPr>
          <p:spPr>
            <a:xfrm>
              <a:off x="4643437" y="5774055"/>
              <a:ext cx="1904" cy="6667"/>
            </a:xfrm>
            <a:custGeom>
              <a:avLst/>
              <a:gdLst>
                <a:gd name="connsiteX0" fmla="*/ 1905 w 1904"/>
                <a:gd name="connsiteY0" fmla="*/ 0 h 6667"/>
                <a:gd name="connsiteX1" fmla="*/ 0 w 1904"/>
                <a:gd name="connsiteY1" fmla="*/ 6668 h 6667"/>
                <a:gd name="connsiteX2" fmla="*/ 1905 w 1904"/>
                <a:gd name="connsiteY2" fmla="*/ 0 h 6667"/>
              </a:gdLst>
              <a:ahLst/>
              <a:cxnLst>
                <a:cxn ang="0">
                  <a:pos x="connsiteX0" y="connsiteY0"/>
                </a:cxn>
                <a:cxn ang="0">
                  <a:pos x="connsiteX1" y="connsiteY1"/>
                </a:cxn>
                <a:cxn ang="0">
                  <a:pos x="connsiteX2" y="connsiteY2"/>
                </a:cxn>
              </a:cxnLst>
              <a:rect l="l" t="t" r="r" b="b"/>
              <a:pathLst>
                <a:path w="1904" h="6667">
                  <a:moveTo>
                    <a:pt x="1905" y="0"/>
                  </a:moveTo>
                  <a:cubicBezTo>
                    <a:pt x="953" y="1905"/>
                    <a:pt x="953" y="4763"/>
                    <a:pt x="0" y="6668"/>
                  </a:cubicBezTo>
                  <a:cubicBezTo>
                    <a:pt x="953" y="3810"/>
                    <a:pt x="953" y="1905"/>
                    <a:pt x="1905" y="0"/>
                  </a:cubicBezTo>
                  <a:close/>
                </a:path>
              </a:pathLst>
            </a:custGeom>
            <a:solidFill>
              <a:srgbClr val="FFFFFF"/>
            </a:solidFill>
            <a:ln w="9525" cap="flat">
              <a:noFill/>
              <a:prstDash val="solid"/>
              <a:miter/>
            </a:ln>
          </p:spPr>
          <p:txBody>
            <a:bodyPr rtlCol="0" anchor="ctr"/>
            <a:lstStyle/>
            <a:p>
              <a:endParaRPr lang="en-US"/>
            </a:p>
          </p:txBody>
        </p:sp>
        <p:sp>
          <p:nvSpPr>
            <p:cNvPr id="41" name="Freeform 295">
              <a:extLst>
                <a:ext uri="{FF2B5EF4-FFF2-40B4-BE49-F238E27FC236}">
                  <a16:creationId xmlns:a16="http://schemas.microsoft.com/office/drawing/2014/main" id="{4CE3EF88-0B9C-3B0B-AAC0-B5429CDF8E9A}"/>
                </a:ext>
              </a:extLst>
            </p:cNvPr>
            <p:cNvSpPr/>
            <p:nvPr/>
          </p:nvSpPr>
          <p:spPr>
            <a:xfrm>
              <a:off x="4612957" y="5853112"/>
              <a:ext cx="3809" cy="6667"/>
            </a:xfrm>
            <a:custGeom>
              <a:avLst/>
              <a:gdLst>
                <a:gd name="connsiteX0" fmla="*/ 3810 w 3809"/>
                <a:gd name="connsiteY0" fmla="*/ 0 h 6667"/>
                <a:gd name="connsiteX1" fmla="*/ 0 w 3809"/>
                <a:gd name="connsiteY1" fmla="*/ 6668 h 6667"/>
                <a:gd name="connsiteX2" fmla="*/ 3810 w 3809"/>
                <a:gd name="connsiteY2" fmla="*/ 0 h 6667"/>
              </a:gdLst>
              <a:ahLst/>
              <a:cxnLst>
                <a:cxn ang="0">
                  <a:pos x="connsiteX0" y="connsiteY0"/>
                </a:cxn>
                <a:cxn ang="0">
                  <a:pos x="connsiteX1" y="connsiteY1"/>
                </a:cxn>
                <a:cxn ang="0">
                  <a:pos x="connsiteX2" y="connsiteY2"/>
                </a:cxn>
              </a:cxnLst>
              <a:rect l="l" t="t" r="r" b="b"/>
              <a:pathLst>
                <a:path w="3809" h="6667">
                  <a:moveTo>
                    <a:pt x="3810" y="0"/>
                  </a:moveTo>
                  <a:cubicBezTo>
                    <a:pt x="2858" y="1905"/>
                    <a:pt x="1905" y="4763"/>
                    <a:pt x="0" y="6668"/>
                  </a:cubicBezTo>
                  <a:cubicBezTo>
                    <a:pt x="1905" y="3810"/>
                    <a:pt x="2858" y="1905"/>
                    <a:pt x="3810" y="0"/>
                  </a:cubicBezTo>
                  <a:close/>
                </a:path>
              </a:pathLst>
            </a:custGeom>
            <a:solidFill>
              <a:srgbClr val="FFFFFF"/>
            </a:solidFill>
            <a:ln w="9525" cap="flat">
              <a:noFill/>
              <a:prstDash val="solid"/>
              <a:miter/>
            </a:ln>
          </p:spPr>
          <p:txBody>
            <a:bodyPr rtlCol="0" anchor="ctr"/>
            <a:lstStyle/>
            <a:p>
              <a:endParaRPr lang="en-US"/>
            </a:p>
          </p:txBody>
        </p:sp>
        <p:sp>
          <p:nvSpPr>
            <p:cNvPr id="42" name="Freeform 296">
              <a:extLst>
                <a:ext uri="{FF2B5EF4-FFF2-40B4-BE49-F238E27FC236}">
                  <a16:creationId xmlns:a16="http://schemas.microsoft.com/office/drawing/2014/main" id="{78AEC441-4AF0-9891-EFA6-2D3294DEDD20}"/>
                </a:ext>
              </a:extLst>
            </p:cNvPr>
            <p:cNvSpPr/>
            <p:nvPr/>
          </p:nvSpPr>
          <p:spPr>
            <a:xfrm>
              <a:off x="4036695" y="5982652"/>
              <a:ext cx="18097" cy="10477"/>
            </a:xfrm>
            <a:custGeom>
              <a:avLst/>
              <a:gdLst>
                <a:gd name="connsiteX0" fmla="*/ 18097 w 18097"/>
                <a:gd name="connsiteY0" fmla="*/ 10478 h 10477"/>
                <a:gd name="connsiteX1" fmla="*/ 0 w 18097"/>
                <a:gd name="connsiteY1" fmla="*/ 0 h 10477"/>
                <a:gd name="connsiteX2" fmla="*/ 18097 w 18097"/>
                <a:gd name="connsiteY2" fmla="*/ 10478 h 10477"/>
              </a:gdLst>
              <a:ahLst/>
              <a:cxnLst>
                <a:cxn ang="0">
                  <a:pos x="connsiteX0" y="connsiteY0"/>
                </a:cxn>
                <a:cxn ang="0">
                  <a:pos x="connsiteX1" y="connsiteY1"/>
                </a:cxn>
                <a:cxn ang="0">
                  <a:pos x="connsiteX2" y="connsiteY2"/>
                </a:cxn>
              </a:cxnLst>
              <a:rect l="l" t="t" r="r" b="b"/>
              <a:pathLst>
                <a:path w="18097" h="10477">
                  <a:moveTo>
                    <a:pt x="18097" y="10478"/>
                  </a:moveTo>
                  <a:cubicBezTo>
                    <a:pt x="12383" y="6668"/>
                    <a:pt x="5715" y="3810"/>
                    <a:pt x="0" y="0"/>
                  </a:cubicBezTo>
                  <a:cubicBezTo>
                    <a:pt x="5715" y="3810"/>
                    <a:pt x="11430" y="7620"/>
                    <a:pt x="18097" y="10478"/>
                  </a:cubicBezTo>
                  <a:close/>
                </a:path>
              </a:pathLst>
            </a:custGeom>
            <a:solidFill>
              <a:srgbClr val="FFFFFF"/>
            </a:solidFill>
            <a:ln w="9525" cap="flat">
              <a:noFill/>
              <a:prstDash val="solid"/>
              <a:miter/>
            </a:ln>
          </p:spPr>
          <p:txBody>
            <a:bodyPr rtlCol="0" anchor="ctr"/>
            <a:lstStyle/>
            <a:p>
              <a:endParaRPr lang="en-US"/>
            </a:p>
          </p:txBody>
        </p:sp>
        <p:sp>
          <p:nvSpPr>
            <p:cNvPr id="43" name="Freeform 297">
              <a:extLst>
                <a:ext uri="{FF2B5EF4-FFF2-40B4-BE49-F238E27FC236}">
                  <a16:creationId xmlns:a16="http://schemas.microsoft.com/office/drawing/2014/main" id="{2E5BBECD-C944-8899-437C-548B40B712C1}"/>
                </a:ext>
              </a:extLst>
            </p:cNvPr>
            <p:cNvSpPr/>
            <p:nvPr/>
          </p:nvSpPr>
          <p:spPr>
            <a:xfrm>
              <a:off x="4053840" y="5993130"/>
              <a:ext cx="12382" cy="6667"/>
            </a:xfrm>
            <a:custGeom>
              <a:avLst/>
              <a:gdLst>
                <a:gd name="connsiteX0" fmla="*/ 12382 w 12382"/>
                <a:gd name="connsiteY0" fmla="*/ 6668 h 6667"/>
                <a:gd name="connsiteX1" fmla="*/ 0 w 12382"/>
                <a:gd name="connsiteY1" fmla="*/ 0 h 6667"/>
                <a:gd name="connsiteX2" fmla="*/ 12382 w 12382"/>
                <a:gd name="connsiteY2" fmla="*/ 6668 h 6667"/>
              </a:gdLst>
              <a:ahLst/>
              <a:cxnLst>
                <a:cxn ang="0">
                  <a:pos x="connsiteX0" y="connsiteY0"/>
                </a:cxn>
                <a:cxn ang="0">
                  <a:pos x="connsiteX1" y="connsiteY1"/>
                </a:cxn>
                <a:cxn ang="0">
                  <a:pos x="connsiteX2" y="connsiteY2"/>
                </a:cxn>
              </a:cxnLst>
              <a:rect l="l" t="t" r="r" b="b"/>
              <a:pathLst>
                <a:path w="12382" h="6667">
                  <a:moveTo>
                    <a:pt x="12382" y="6668"/>
                  </a:moveTo>
                  <a:cubicBezTo>
                    <a:pt x="8572" y="4763"/>
                    <a:pt x="4763" y="2857"/>
                    <a:pt x="0" y="0"/>
                  </a:cubicBezTo>
                  <a:cubicBezTo>
                    <a:pt x="4763" y="2857"/>
                    <a:pt x="8572" y="4763"/>
                    <a:pt x="12382" y="6668"/>
                  </a:cubicBezTo>
                  <a:close/>
                </a:path>
              </a:pathLst>
            </a:custGeom>
            <a:solidFill>
              <a:srgbClr val="FFFFFF"/>
            </a:solidFill>
            <a:ln w="9525" cap="flat">
              <a:noFill/>
              <a:prstDash val="solid"/>
              <a:miter/>
            </a:ln>
          </p:spPr>
          <p:txBody>
            <a:bodyPr rtlCol="0" anchor="ctr"/>
            <a:lstStyle/>
            <a:p>
              <a:endParaRPr lang="en-US"/>
            </a:p>
          </p:txBody>
        </p:sp>
        <p:sp>
          <p:nvSpPr>
            <p:cNvPr id="44" name="Freeform 298">
              <a:extLst>
                <a:ext uri="{FF2B5EF4-FFF2-40B4-BE49-F238E27FC236}">
                  <a16:creationId xmlns:a16="http://schemas.microsoft.com/office/drawing/2014/main" id="{70E1FDE0-30A5-8647-5143-B7C1B72BDC7E}"/>
                </a:ext>
              </a:extLst>
            </p:cNvPr>
            <p:cNvSpPr/>
            <p:nvPr/>
          </p:nvSpPr>
          <p:spPr>
            <a:xfrm>
              <a:off x="4006215" y="5962650"/>
              <a:ext cx="18097" cy="12382"/>
            </a:xfrm>
            <a:custGeom>
              <a:avLst/>
              <a:gdLst>
                <a:gd name="connsiteX0" fmla="*/ 18097 w 18097"/>
                <a:gd name="connsiteY0" fmla="*/ 12382 h 12382"/>
                <a:gd name="connsiteX1" fmla="*/ 0 w 18097"/>
                <a:gd name="connsiteY1" fmla="*/ 0 h 12382"/>
                <a:gd name="connsiteX2" fmla="*/ 18097 w 18097"/>
                <a:gd name="connsiteY2" fmla="*/ 12382 h 12382"/>
              </a:gdLst>
              <a:ahLst/>
              <a:cxnLst>
                <a:cxn ang="0">
                  <a:pos x="connsiteX0" y="connsiteY0"/>
                </a:cxn>
                <a:cxn ang="0">
                  <a:pos x="connsiteX1" y="connsiteY1"/>
                </a:cxn>
                <a:cxn ang="0">
                  <a:pos x="connsiteX2" y="connsiteY2"/>
                </a:cxn>
              </a:cxnLst>
              <a:rect l="l" t="t" r="r" b="b"/>
              <a:pathLst>
                <a:path w="18097" h="12382">
                  <a:moveTo>
                    <a:pt x="18097" y="12382"/>
                  </a:moveTo>
                  <a:cubicBezTo>
                    <a:pt x="12382" y="8573"/>
                    <a:pt x="5715" y="3810"/>
                    <a:pt x="0" y="0"/>
                  </a:cubicBezTo>
                  <a:cubicBezTo>
                    <a:pt x="6667" y="3810"/>
                    <a:pt x="12382" y="8573"/>
                    <a:pt x="18097" y="12382"/>
                  </a:cubicBezTo>
                  <a:close/>
                </a:path>
              </a:pathLst>
            </a:custGeom>
            <a:solidFill>
              <a:srgbClr val="FFFFFF"/>
            </a:solidFill>
            <a:ln w="9525" cap="flat">
              <a:noFill/>
              <a:prstDash val="solid"/>
              <a:miter/>
            </a:ln>
          </p:spPr>
          <p:txBody>
            <a:bodyPr rtlCol="0" anchor="ctr"/>
            <a:lstStyle/>
            <a:p>
              <a:endParaRPr lang="en-US"/>
            </a:p>
          </p:txBody>
        </p:sp>
        <p:sp>
          <p:nvSpPr>
            <p:cNvPr id="45" name="Freeform 299">
              <a:extLst>
                <a:ext uri="{FF2B5EF4-FFF2-40B4-BE49-F238E27FC236}">
                  <a16:creationId xmlns:a16="http://schemas.microsoft.com/office/drawing/2014/main" id="{F59D1995-1937-A79F-5574-82F0B302015D}"/>
                </a:ext>
              </a:extLst>
            </p:cNvPr>
            <p:cNvSpPr/>
            <p:nvPr/>
          </p:nvSpPr>
          <p:spPr>
            <a:xfrm>
              <a:off x="4621529" y="5836919"/>
              <a:ext cx="2857" cy="6667"/>
            </a:xfrm>
            <a:custGeom>
              <a:avLst/>
              <a:gdLst>
                <a:gd name="connsiteX0" fmla="*/ 2858 w 2857"/>
                <a:gd name="connsiteY0" fmla="*/ 0 h 6667"/>
                <a:gd name="connsiteX1" fmla="*/ 0 w 2857"/>
                <a:gd name="connsiteY1" fmla="*/ 6668 h 6667"/>
                <a:gd name="connsiteX2" fmla="*/ 2858 w 2857"/>
                <a:gd name="connsiteY2" fmla="*/ 0 h 6667"/>
              </a:gdLst>
              <a:ahLst/>
              <a:cxnLst>
                <a:cxn ang="0">
                  <a:pos x="connsiteX0" y="connsiteY0"/>
                </a:cxn>
                <a:cxn ang="0">
                  <a:pos x="connsiteX1" y="connsiteY1"/>
                </a:cxn>
                <a:cxn ang="0">
                  <a:pos x="connsiteX2" y="connsiteY2"/>
                </a:cxn>
              </a:cxnLst>
              <a:rect l="l" t="t" r="r" b="b"/>
              <a:pathLst>
                <a:path w="2857" h="6667">
                  <a:moveTo>
                    <a:pt x="2858" y="0"/>
                  </a:moveTo>
                  <a:cubicBezTo>
                    <a:pt x="1905" y="1905"/>
                    <a:pt x="953" y="4763"/>
                    <a:pt x="0" y="6668"/>
                  </a:cubicBezTo>
                  <a:cubicBezTo>
                    <a:pt x="953" y="4763"/>
                    <a:pt x="1905" y="2857"/>
                    <a:pt x="2858" y="0"/>
                  </a:cubicBezTo>
                  <a:close/>
                </a:path>
              </a:pathLst>
            </a:custGeom>
            <a:solidFill>
              <a:srgbClr val="FFFFFF"/>
            </a:solidFill>
            <a:ln w="9525" cap="flat">
              <a:noFill/>
              <a:prstDash val="solid"/>
              <a:miter/>
            </a:ln>
          </p:spPr>
          <p:txBody>
            <a:bodyPr rtlCol="0" anchor="ctr"/>
            <a:lstStyle/>
            <a:p>
              <a:endParaRPr lang="en-US"/>
            </a:p>
          </p:txBody>
        </p:sp>
        <p:sp>
          <p:nvSpPr>
            <p:cNvPr id="46" name="Freeform 300">
              <a:extLst>
                <a:ext uri="{FF2B5EF4-FFF2-40B4-BE49-F238E27FC236}">
                  <a16:creationId xmlns:a16="http://schemas.microsoft.com/office/drawing/2014/main" id="{275A665D-B5C6-E1F3-DC62-B6E2329C28C4}"/>
                </a:ext>
              </a:extLst>
            </p:cNvPr>
            <p:cNvSpPr/>
            <p:nvPr/>
          </p:nvSpPr>
          <p:spPr>
            <a:xfrm>
              <a:off x="4072890" y="6002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1905"/>
                    <a:pt x="0" y="0"/>
                  </a:cubicBezTo>
                  <a:cubicBezTo>
                    <a:pt x="2857" y="1905"/>
                    <a:pt x="5715" y="3810"/>
                    <a:pt x="9525" y="4763"/>
                  </a:cubicBezTo>
                  <a:close/>
                </a:path>
              </a:pathLst>
            </a:custGeom>
            <a:solidFill>
              <a:srgbClr val="FFFFFF"/>
            </a:solidFill>
            <a:ln w="9525" cap="flat">
              <a:noFill/>
              <a:prstDash val="solid"/>
              <a:miter/>
            </a:ln>
          </p:spPr>
          <p:txBody>
            <a:bodyPr rtlCol="0" anchor="ctr"/>
            <a:lstStyle/>
            <a:p>
              <a:endParaRPr lang="en-US"/>
            </a:p>
          </p:txBody>
        </p:sp>
        <p:sp>
          <p:nvSpPr>
            <p:cNvPr id="47" name="Freeform 301">
              <a:extLst>
                <a:ext uri="{FF2B5EF4-FFF2-40B4-BE49-F238E27FC236}">
                  <a16:creationId xmlns:a16="http://schemas.microsoft.com/office/drawing/2014/main" id="{C6ABD897-041E-ED0D-2B9E-59E6CF88AB8E}"/>
                </a:ext>
              </a:extLst>
            </p:cNvPr>
            <p:cNvSpPr/>
            <p:nvPr/>
          </p:nvSpPr>
          <p:spPr>
            <a:xfrm>
              <a:off x="3994784" y="5953125"/>
              <a:ext cx="11430" cy="9525"/>
            </a:xfrm>
            <a:custGeom>
              <a:avLst/>
              <a:gdLst>
                <a:gd name="connsiteX0" fmla="*/ 11430 w 11430"/>
                <a:gd name="connsiteY0" fmla="*/ 9525 h 9525"/>
                <a:gd name="connsiteX1" fmla="*/ 0 w 11430"/>
                <a:gd name="connsiteY1" fmla="*/ 0 h 9525"/>
                <a:gd name="connsiteX2" fmla="*/ 11430 w 11430"/>
                <a:gd name="connsiteY2" fmla="*/ 9525 h 9525"/>
              </a:gdLst>
              <a:ahLst/>
              <a:cxnLst>
                <a:cxn ang="0">
                  <a:pos x="connsiteX0" y="connsiteY0"/>
                </a:cxn>
                <a:cxn ang="0">
                  <a:pos x="connsiteX1" y="connsiteY1"/>
                </a:cxn>
                <a:cxn ang="0">
                  <a:pos x="connsiteX2" y="connsiteY2"/>
                </a:cxn>
              </a:cxnLst>
              <a:rect l="l" t="t" r="r" b="b"/>
              <a:pathLst>
                <a:path w="11430" h="9525">
                  <a:moveTo>
                    <a:pt x="11430" y="9525"/>
                  </a:moveTo>
                  <a:cubicBezTo>
                    <a:pt x="7620" y="6668"/>
                    <a:pt x="3810" y="3810"/>
                    <a:pt x="0" y="0"/>
                  </a:cubicBezTo>
                  <a:cubicBezTo>
                    <a:pt x="3810" y="2857"/>
                    <a:pt x="7620" y="6668"/>
                    <a:pt x="11430" y="9525"/>
                  </a:cubicBezTo>
                  <a:close/>
                </a:path>
              </a:pathLst>
            </a:custGeom>
            <a:solidFill>
              <a:srgbClr val="FFFFFF"/>
            </a:solidFill>
            <a:ln w="9525" cap="flat">
              <a:noFill/>
              <a:prstDash val="solid"/>
              <a:miter/>
            </a:ln>
          </p:spPr>
          <p:txBody>
            <a:bodyPr rtlCol="0" anchor="ctr"/>
            <a:lstStyle/>
            <a:p>
              <a:endParaRPr lang="en-US"/>
            </a:p>
          </p:txBody>
        </p:sp>
        <p:sp>
          <p:nvSpPr>
            <p:cNvPr id="48" name="Freeform 302">
              <a:extLst>
                <a:ext uri="{FF2B5EF4-FFF2-40B4-BE49-F238E27FC236}">
                  <a16:creationId xmlns:a16="http://schemas.microsoft.com/office/drawing/2014/main" id="{4E8A5698-840E-F0D5-621B-A7B92C9540BD}"/>
                </a:ext>
              </a:extLst>
            </p:cNvPr>
            <p:cNvSpPr/>
            <p:nvPr/>
          </p:nvSpPr>
          <p:spPr>
            <a:xfrm>
              <a:off x="3977640" y="5938837"/>
              <a:ext cx="11429" cy="9525"/>
            </a:xfrm>
            <a:custGeom>
              <a:avLst/>
              <a:gdLst>
                <a:gd name="connsiteX0" fmla="*/ 11430 w 11429"/>
                <a:gd name="connsiteY0" fmla="*/ 9525 h 9525"/>
                <a:gd name="connsiteX1" fmla="*/ 0 w 11429"/>
                <a:gd name="connsiteY1" fmla="*/ 0 h 9525"/>
                <a:gd name="connsiteX2" fmla="*/ 11430 w 11429"/>
                <a:gd name="connsiteY2" fmla="*/ 9525 h 9525"/>
              </a:gdLst>
              <a:ahLst/>
              <a:cxnLst>
                <a:cxn ang="0">
                  <a:pos x="connsiteX0" y="connsiteY0"/>
                </a:cxn>
                <a:cxn ang="0">
                  <a:pos x="connsiteX1" y="connsiteY1"/>
                </a:cxn>
                <a:cxn ang="0">
                  <a:pos x="connsiteX2" y="connsiteY2"/>
                </a:cxn>
              </a:cxnLst>
              <a:rect l="l" t="t" r="r" b="b"/>
              <a:pathLst>
                <a:path w="11429" h="9525">
                  <a:moveTo>
                    <a:pt x="11430" y="9525"/>
                  </a:moveTo>
                  <a:cubicBezTo>
                    <a:pt x="7620" y="6668"/>
                    <a:pt x="3810" y="2857"/>
                    <a:pt x="0" y="0"/>
                  </a:cubicBezTo>
                  <a:cubicBezTo>
                    <a:pt x="3810" y="2857"/>
                    <a:pt x="7620" y="6668"/>
                    <a:pt x="11430" y="9525"/>
                  </a:cubicBezTo>
                  <a:close/>
                </a:path>
              </a:pathLst>
            </a:custGeom>
            <a:solidFill>
              <a:srgbClr val="FFFFFF"/>
            </a:solidFill>
            <a:ln w="9525" cap="flat">
              <a:noFill/>
              <a:prstDash val="solid"/>
              <a:miter/>
            </a:ln>
          </p:spPr>
          <p:txBody>
            <a:bodyPr rtlCol="0" anchor="ctr"/>
            <a:lstStyle/>
            <a:p>
              <a:endParaRPr lang="en-US"/>
            </a:p>
          </p:txBody>
        </p:sp>
        <p:sp>
          <p:nvSpPr>
            <p:cNvPr id="49" name="Freeform 303">
              <a:extLst>
                <a:ext uri="{FF2B5EF4-FFF2-40B4-BE49-F238E27FC236}">
                  <a16:creationId xmlns:a16="http://schemas.microsoft.com/office/drawing/2014/main" id="{75EF520F-D0E5-7018-AB70-CDA140EDC5F1}"/>
                </a:ext>
              </a:extLst>
            </p:cNvPr>
            <p:cNvSpPr/>
            <p:nvPr/>
          </p:nvSpPr>
          <p:spPr>
            <a:xfrm>
              <a:off x="4127182" y="6027419"/>
              <a:ext cx="8572" cy="2857"/>
            </a:xfrm>
            <a:custGeom>
              <a:avLst/>
              <a:gdLst>
                <a:gd name="connsiteX0" fmla="*/ 8572 w 8572"/>
                <a:gd name="connsiteY0" fmla="*/ 2857 h 2857"/>
                <a:gd name="connsiteX1" fmla="*/ 0 w 8572"/>
                <a:gd name="connsiteY1" fmla="*/ 0 h 2857"/>
                <a:gd name="connsiteX2" fmla="*/ 8572 w 8572"/>
                <a:gd name="connsiteY2" fmla="*/ 2857 h 2857"/>
              </a:gdLst>
              <a:ahLst/>
              <a:cxnLst>
                <a:cxn ang="0">
                  <a:pos x="connsiteX0" y="connsiteY0"/>
                </a:cxn>
                <a:cxn ang="0">
                  <a:pos x="connsiteX1" y="connsiteY1"/>
                </a:cxn>
                <a:cxn ang="0">
                  <a:pos x="connsiteX2" y="connsiteY2"/>
                </a:cxn>
              </a:cxnLst>
              <a:rect l="l" t="t" r="r" b="b"/>
              <a:pathLst>
                <a:path w="8572" h="2857">
                  <a:moveTo>
                    <a:pt x="8572" y="2857"/>
                  </a:moveTo>
                  <a:cubicBezTo>
                    <a:pt x="5715" y="1905"/>
                    <a:pt x="2858" y="953"/>
                    <a:pt x="0" y="0"/>
                  </a:cubicBezTo>
                  <a:cubicBezTo>
                    <a:pt x="2858" y="953"/>
                    <a:pt x="5715" y="1905"/>
                    <a:pt x="8572" y="2857"/>
                  </a:cubicBezTo>
                  <a:close/>
                </a:path>
              </a:pathLst>
            </a:custGeom>
            <a:solidFill>
              <a:srgbClr val="FFFFFF"/>
            </a:solidFill>
            <a:ln w="9525" cap="flat">
              <a:noFill/>
              <a:prstDash val="solid"/>
              <a:miter/>
            </a:ln>
          </p:spPr>
          <p:txBody>
            <a:bodyPr rtlCol="0" anchor="ctr"/>
            <a:lstStyle/>
            <a:p>
              <a:endParaRPr lang="en-US"/>
            </a:p>
          </p:txBody>
        </p:sp>
        <p:sp>
          <p:nvSpPr>
            <p:cNvPr id="50" name="Freeform 304">
              <a:extLst>
                <a:ext uri="{FF2B5EF4-FFF2-40B4-BE49-F238E27FC236}">
                  <a16:creationId xmlns:a16="http://schemas.microsoft.com/office/drawing/2014/main" id="{D777DDDA-3252-42A7-E75A-5AE6CA2A3254}"/>
                </a:ext>
              </a:extLst>
            </p:cNvPr>
            <p:cNvSpPr/>
            <p:nvPr/>
          </p:nvSpPr>
          <p:spPr>
            <a:xfrm>
              <a:off x="4617720" y="5845492"/>
              <a:ext cx="2857" cy="5714"/>
            </a:xfrm>
            <a:custGeom>
              <a:avLst/>
              <a:gdLst>
                <a:gd name="connsiteX0" fmla="*/ 2858 w 2857"/>
                <a:gd name="connsiteY0" fmla="*/ 0 h 5714"/>
                <a:gd name="connsiteX1" fmla="*/ 0 w 2857"/>
                <a:gd name="connsiteY1" fmla="*/ 5715 h 5714"/>
                <a:gd name="connsiteX2" fmla="*/ 2858 w 2857"/>
                <a:gd name="connsiteY2" fmla="*/ 0 h 5714"/>
              </a:gdLst>
              <a:ahLst/>
              <a:cxnLst>
                <a:cxn ang="0">
                  <a:pos x="connsiteX0" y="connsiteY0"/>
                </a:cxn>
                <a:cxn ang="0">
                  <a:pos x="connsiteX1" y="connsiteY1"/>
                </a:cxn>
                <a:cxn ang="0">
                  <a:pos x="connsiteX2" y="connsiteY2"/>
                </a:cxn>
              </a:cxnLst>
              <a:rect l="l" t="t" r="r" b="b"/>
              <a:pathLst>
                <a:path w="2857" h="5714">
                  <a:moveTo>
                    <a:pt x="2858" y="0"/>
                  </a:moveTo>
                  <a:cubicBezTo>
                    <a:pt x="1905" y="1905"/>
                    <a:pt x="952" y="3810"/>
                    <a:pt x="0" y="5715"/>
                  </a:cubicBezTo>
                  <a:cubicBezTo>
                    <a:pt x="952" y="3810"/>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51" name="Freeform 305">
              <a:extLst>
                <a:ext uri="{FF2B5EF4-FFF2-40B4-BE49-F238E27FC236}">
                  <a16:creationId xmlns:a16="http://schemas.microsoft.com/office/drawing/2014/main" id="{B5B85C20-8CDA-FE41-61C0-985B30244D40}"/>
                </a:ext>
              </a:extLst>
            </p:cNvPr>
            <p:cNvSpPr/>
            <p:nvPr/>
          </p:nvSpPr>
          <p:spPr>
            <a:xfrm>
              <a:off x="4173854" y="6041707"/>
              <a:ext cx="5715" cy="1905"/>
            </a:xfrm>
            <a:custGeom>
              <a:avLst/>
              <a:gdLst>
                <a:gd name="connsiteX0" fmla="*/ 5715 w 5715"/>
                <a:gd name="connsiteY0" fmla="*/ 1905 h 1905"/>
                <a:gd name="connsiteX1" fmla="*/ 0 w 5715"/>
                <a:gd name="connsiteY1" fmla="*/ 0 h 1905"/>
                <a:gd name="connsiteX2" fmla="*/ 5715 w 5715"/>
                <a:gd name="connsiteY2" fmla="*/ 1905 h 1905"/>
              </a:gdLst>
              <a:ahLst/>
              <a:cxnLst>
                <a:cxn ang="0">
                  <a:pos x="connsiteX0" y="connsiteY0"/>
                </a:cxn>
                <a:cxn ang="0">
                  <a:pos x="connsiteX1" y="connsiteY1"/>
                </a:cxn>
                <a:cxn ang="0">
                  <a:pos x="connsiteX2" y="connsiteY2"/>
                </a:cxn>
              </a:cxnLst>
              <a:rect l="l" t="t" r="r" b="b"/>
              <a:pathLst>
                <a:path w="5715" h="1905">
                  <a:moveTo>
                    <a:pt x="5715" y="1905"/>
                  </a:moveTo>
                  <a:cubicBezTo>
                    <a:pt x="3810" y="1905"/>
                    <a:pt x="1905" y="953"/>
                    <a:pt x="0" y="0"/>
                  </a:cubicBezTo>
                  <a:cubicBezTo>
                    <a:pt x="1905" y="953"/>
                    <a:pt x="3810" y="1905"/>
                    <a:pt x="5715" y="1905"/>
                  </a:cubicBezTo>
                  <a:close/>
                </a:path>
              </a:pathLst>
            </a:custGeom>
            <a:solidFill>
              <a:srgbClr val="FFFFFF"/>
            </a:solidFill>
            <a:ln w="9525" cap="flat">
              <a:noFill/>
              <a:prstDash val="solid"/>
              <a:miter/>
            </a:ln>
          </p:spPr>
          <p:txBody>
            <a:bodyPr rtlCol="0" anchor="ctr"/>
            <a:lstStyle/>
            <a:p>
              <a:endParaRPr lang="en-US"/>
            </a:p>
          </p:txBody>
        </p:sp>
        <p:sp>
          <p:nvSpPr>
            <p:cNvPr id="52" name="Freeform 306">
              <a:extLst>
                <a:ext uri="{FF2B5EF4-FFF2-40B4-BE49-F238E27FC236}">
                  <a16:creationId xmlns:a16="http://schemas.microsoft.com/office/drawing/2014/main" id="{6BD1AC0E-E66F-58F1-8F87-54AB9D0D4D63}"/>
                </a:ext>
              </a:extLst>
            </p:cNvPr>
            <p:cNvSpPr/>
            <p:nvPr/>
          </p:nvSpPr>
          <p:spPr>
            <a:xfrm>
              <a:off x="4485322" y="547973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0"/>
                    <a:pt x="953" y="953"/>
                    <a:pt x="953" y="1905"/>
                  </a:cubicBezTo>
                  <a:close/>
                </a:path>
              </a:pathLst>
            </a:custGeom>
            <a:solidFill>
              <a:srgbClr val="FFFFFF"/>
            </a:solidFill>
            <a:ln w="9525" cap="flat">
              <a:noFill/>
              <a:prstDash val="solid"/>
              <a:miter/>
            </a:ln>
          </p:spPr>
          <p:txBody>
            <a:bodyPr rtlCol="0" anchor="ctr"/>
            <a:lstStyle/>
            <a:p>
              <a:endParaRPr lang="en-US"/>
            </a:p>
          </p:txBody>
        </p:sp>
        <p:sp>
          <p:nvSpPr>
            <p:cNvPr id="53" name="Freeform 307">
              <a:extLst>
                <a:ext uri="{FF2B5EF4-FFF2-40B4-BE49-F238E27FC236}">
                  <a16:creationId xmlns:a16="http://schemas.microsoft.com/office/drawing/2014/main" id="{374B3133-1E39-B6C8-182D-85E91946C151}"/>
                </a:ext>
              </a:extLst>
            </p:cNvPr>
            <p:cNvSpPr/>
            <p:nvPr/>
          </p:nvSpPr>
          <p:spPr>
            <a:xfrm>
              <a:off x="4489132" y="5482589"/>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0" y="1905"/>
                    <a:pt x="952" y="1905"/>
                  </a:cubicBezTo>
                  <a:close/>
                </a:path>
              </a:pathLst>
            </a:custGeom>
            <a:solidFill>
              <a:srgbClr val="FFFFFF"/>
            </a:solidFill>
            <a:ln w="9525" cap="flat">
              <a:noFill/>
              <a:prstDash val="solid"/>
              <a:miter/>
            </a:ln>
          </p:spPr>
          <p:txBody>
            <a:bodyPr rtlCol="0" anchor="ctr"/>
            <a:lstStyle/>
            <a:p>
              <a:endParaRPr lang="en-US"/>
            </a:p>
          </p:txBody>
        </p:sp>
        <p:sp>
          <p:nvSpPr>
            <p:cNvPr id="54" name="Freeform 308">
              <a:extLst>
                <a:ext uri="{FF2B5EF4-FFF2-40B4-BE49-F238E27FC236}">
                  <a16:creationId xmlns:a16="http://schemas.microsoft.com/office/drawing/2014/main" id="{81DDFF0B-465E-D4EF-4909-CBE42ECA0EB2}"/>
                </a:ext>
              </a:extLst>
            </p:cNvPr>
            <p:cNvSpPr/>
            <p:nvPr/>
          </p:nvSpPr>
          <p:spPr>
            <a:xfrm>
              <a:off x="4482465" y="5475922"/>
              <a:ext cx="952" cy="1904"/>
            </a:xfrm>
            <a:custGeom>
              <a:avLst/>
              <a:gdLst>
                <a:gd name="connsiteX0" fmla="*/ 952 w 952"/>
                <a:gd name="connsiteY0" fmla="*/ 1905 h 1904"/>
                <a:gd name="connsiteX1" fmla="*/ 0 w 952"/>
                <a:gd name="connsiteY1" fmla="*/ 0 h 1904"/>
                <a:gd name="connsiteX2" fmla="*/ 952 w 952"/>
                <a:gd name="connsiteY2" fmla="*/ 1905 h 1904"/>
              </a:gdLst>
              <a:ahLst/>
              <a:cxnLst>
                <a:cxn ang="0">
                  <a:pos x="connsiteX0" y="connsiteY0"/>
                </a:cxn>
                <a:cxn ang="0">
                  <a:pos x="connsiteX1" y="connsiteY1"/>
                </a:cxn>
                <a:cxn ang="0">
                  <a:pos x="connsiteX2" y="connsiteY2"/>
                </a:cxn>
              </a:cxnLst>
              <a:rect l="l" t="t" r="r" b="b"/>
              <a:pathLst>
                <a:path w="952" h="1904">
                  <a:moveTo>
                    <a:pt x="952" y="1905"/>
                  </a:moveTo>
                  <a:cubicBezTo>
                    <a:pt x="952" y="952"/>
                    <a:pt x="0" y="952"/>
                    <a:pt x="0" y="0"/>
                  </a:cubicBezTo>
                  <a:cubicBezTo>
                    <a:pt x="0" y="0"/>
                    <a:pt x="0" y="952"/>
                    <a:pt x="952" y="1905"/>
                  </a:cubicBezTo>
                  <a:close/>
                </a:path>
              </a:pathLst>
            </a:custGeom>
            <a:solidFill>
              <a:srgbClr val="FFFFFF"/>
            </a:solidFill>
            <a:ln w="9525" cap="flat">
              <a:noFill/>
              <a:prstDash val="solid"/>
              <a:miter/>
            </a:ln>
          </p:spPr>
          <p:txBody>
            <a:bodyPr rtlCol="0" anchor="ctr"/>
            <a:lstStyle/>
            <a:p>
              <a:endParaRPr lang="en-US"/>
            </a:p>
          </p:txBody>
        </p:sp>
        <p:sp>
          <p:nvSpPr>
            <p:cNvPr id="55" name="Freeform 309">
              <a:extLst>
                <a:ext uri="{FF2B5EF4-FFF2-40B4-BE49-F238E27FC236}">
                  <a16:creationId xmlns:a16="http://schemas.microsoft.com/office/drawing/2014/main" id="{D92EB4CA-E6DC-3249-FE89-30682455D943}"/>
                </a:ext>
              </a:extLst>
            </p:cNvPr>
            <p:cNvSpPr/>
            <p:nvPr/>
          </p:nvSpPr>
          <p:spPr>
            <a:xfrm>
              <a:off x="4506277" y="5507884"/>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56" name="Freeform 310">
              <a:extLst>
                <a:ext uri="{FF2B5EF4-FFF2-40B4-BE49-F238E27FC236}">
                  <a16:creationId xmlns:a16="http://schemas.microsoft.com/office/drawing/2014/main" id="{1EF40A23-E831-3146-0086-E58F3AC7FB15}"/>
                </a:ext>
              </a:extLst>
            </p:cNvPr>
            <p:cNvSpPr/>
            <p:nvPr/>
          </p:nvSpPr>
          <p:spPr>
            <a:xfrm>
              <a:off x="4477702" y="5472112"/>
              <a:ext cx="1904" cy="1905"/>
            </a:xfrm>
            <a:custGeom>
              <a:avLst/>
              <a:gdLst>
                <a:gd name="connsiteX0" fmla="*/ 1905 w 1904"/>
                <a:gd name="connsiteY0" fmla="*/ 1905 h 1905"/>
                <a:gd name="connsiteX1" fmla="*/ 0 w 1904"/>
                <a:gd name="connsiteY1" fmla="*/ 0 h 1905"/>
                <a:gd name="connsiteX2" fmla="*/ 1905 w 1904"/>
                <a:gd name="connsiteY2" fmla="*/ 1905 h 1905"/>
              </a:gdLst>
              <a:ahLst/>
              <a:cxnLst>
                <a:cxn ang="0">
                  <a:pos x="connsiteX0" y="connsiteY0"/>
                </a:cxn>
                <a:cxn ang="0">
                  <a:pos x="connsiteX1" y="connsiteY1"/>
                </a:cxn>
                <a:cxn ang="0">
                  <a:pos x="connsiteX2" y="connsiteY2"/>
                </a:cxn>
              </a:cxnLst>
              <a:rect l="l" t="t" r="r" b="b"/>
              <a:pathLst>
                <a:path w="1904" h="1905">
                  <a:moveTo>
                    <a:pt x="1905" y="1905"/>
                  </a:moveTo>
                  <a:cubicBezTo>
                    <a:pt x="952" y="952"/>
                    <a:pt x="952" y="952"/>
                    <a:pt x="0" y="0"/>
                  </a:cubicBezTo>
                  <a:cubicBezTo>
                    <a:pt x="952" y="0"/>
                    <a:pt x="1905" y="952"/>
                    <a:pt x="1905" y="1905"/>
                  </a:cubicBezTo>
                  <a:close/>
                </a:path>
              </a:pathLst>
            </a:custGeom>
            <a:solidFill>
              <a:srgbClr val="FFFFFF"/>
            </a:solidFill>
            <a:ln w="9525" cap="flat">
              <a:noFill/>
              <a:prstDash val="solid"/>
              <a:miter/>
            </a:ln>
          </p:spPr>
          <p:txBody>
            <a:bodyPr rtlCol="0" anchor="ctr"/>
            <a:lstStyle/>
            <a:p>
              <a:endParaRPr lang="en-US"/>
            </a:p>
          </p:txBody>
        </p:sp>
        <p:sp>
          <p:nvSpPr>
            <p:cNvPr id="57" name="Freeform 311">
              <a:extLst>
                <a:ext uri="{FF2B5EF4-FFF2-40B4-BE49-F238E27FC236}">
                  <a16:creationId xmlns:a16="http://schemas.microsoft.com/office/drawing/2014/main" id="{CDC95F95-0199-7616-AFB7-ED86D428F485}"/>
                </a:ext>
              </a:extLst>
            </p:cNvPr>
            <p:cNvSpPr/>
            <p:nvPr/>
          </p:nvSpPr>
          <p:spPr>
            <a:xfrm>
              <a:off x="4508182" y="5511164"/>
              <a:ext cx="952" cy="952"/>
            </a:xfrm>
            <a:custGeom>
              <a:avLst/>
              <a:gdLst>
                <a:gd name="connsiteX0" fmla="*/ 952 w 952"/>
                <a:gd name="connsiteY0" fmla="*/ 953 h 952"/>
                <a:gd name="connsiteX1" fmla="*/ 0 w 952"/>
                <a:gd name="connsiteY1" fmla="*/ 0 h 952"/>
                <a:gd name="connsiteX2" fmla="*/ 952 w 952"/>
                <a:gd name="connsiteY2" fmla="*/ 953 h 952"/>
              </a:gdLst>
              <a:ahLst/>
              <a:cxnLst>
                <a:cxn ang="0">
                  <a:pos x="connsiteX0" y="connsiteY0"/>
                </a:cxn>
                <a:cxn ang="0">
                  <a:pos x="connsiteX1" y="connsiteY1"/>
                </a:cxn>
                <a:cxn ang="0">
                  <a:pos x="connsiteX2" y="connsiteY2"/>
                </a:cxn>
              </a:cxnLst>
              <a:rect l="l" t="t" r="r" b="b"/>
              <a:pathLst>
                <a:path w="952" h="952">
                  <a:moveTo>
                    <a:pt x="952" y="953"/>
                  </a:moveTo>
                  <a:cubicBezTo>
                    <a:pt x="952" y="953"/>
                    <a:pt x="952" y="0"/>
                    <a:pt x="0" y="0"/>
                  </a:cubicBezTo>
                  <a:cubicBezTo>
                    <a:pt x="0" y="0"/>
                    <a:pt x="952" y="953"/>
                    <a:pt x="952" y="953"/>
                  </a:cubicBezTo>
                  <a:close/>
                </a:path>
              </a:pathLst>
            </a:custGeom>
            <a:solidFill>
              <a:srgbClr val="FFFFFF"/>
            </a:solidFill>
            <a:ln w="9525" cap="flat">
              <a:noFill/>
              <a:prstDash val="solid"/>
              <a:miter/>
            </a:ln>
          </p:spPr>
          <p:txBody>
            <a:bodyPr rtlCol="0" anchor="ctr"/>
            <a:lstStyle/>
            <a:p>
              <a:endParaRPr lang="en-US"/>
            </a:p>
          </p:txBody>
        </p:sp>
        <p:sp>
          <p:nvSpPr>
            <p:cNvPr id="58" name="Freeform 312">
              <a:extLst>
                <a:ext uri="{FF2B5EF4-FFF2-40B4-BE49-F238E27FC236}">
                  <a16:creationId xmlns:a16="http://schemas.microsoft.com/office/drawing/2014/main" id="{AE3D0882-99D7-496A-9D5E-83A8A57AB65C}"/>
                </a:ext>
              </a:extLst>
            </p:cNvPr>
            <p:cNvSpPr/>
            <p:nvPr/>
          </p:nvSpPr>
          <p:spPr>
            <a:xfrm>
              <a:off x="4008120" y="552926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59" name="Freeform 313">
              <a:extLst>
                <a:ext uri="{FF2B5EF4-FFF2-40B4-BE49-F238E27FC236}">
                  <a16:creationId xmlns:a16="http://schemas.microsoft.com/office/drawing/2014/main" id="{C4F1F277-1053-492A-9C5B-DA98AD893C93}"/>
                </a:ext>
              </a:extLst>
            </p:cNvPr>
            <p:cNvSpPr/>
            <p:nvPr/>
          </p:nvSpPr>
          <p:spPr>
            <a:xfrm>
              <a:off x="4500562" y="5499311"/>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60" name="Freeform 314">
              <a:extLst>
                <a:ext uri="{FF2B5EF4-FFF2-40B4-BE49-F238E27FC236}">
                  <a16:creationId xmlns:a16="http://schemas.microsoft.com/office/drawing/2014/main" id="{D2C2B672-93E2-96C5-18AD-80A7DB6BE0B2}"/>
                </a:ext>
              </a:extLst>
            </p:cNvPr>
            <p:cNvSpPr/>
            <p:nvPr/>
          </p:nvSpPr>
          <p:spPr>
            <a:xfrm>
              <a:off x="4494847" y="5490210"/>
              <a:ext cx="952" cy="1904"/>
            </a:xfrm>
            <a:custGeom>
              <a:avLst/>
              <a:gdLst>
                <a:gd name="connsiteX0" fmla="*/ 953 w 952"/>
                <a:gd name="connsiteY0" fmla="*/ 1905 h 1904"/>
                <a:gd name="connsiteX1" fmla="*/ 0 w 952"/>
                <a:gd name="connsiteY1" fmla="*/ 0 h 1904"/>
                <a:gd name="connsiteX2" fmla="*/ 953 w 952"/>
                <a:gd name="connsiteY2" fmla="*/ 1905 h 1904"/>
              </a:gdLst>
              <a:ahLst/>
              <a:cxnLst>
                <a:cxn ang="0">
                  <a:pos x="connsiteX0" y="connsiteY0"/>
                </a:cxn>
                <a:cxn ang="0">
                  <a:pos x="connsiteX1" y="connsiteY1"/>
                </a:cxn>
                <a:cxn ang="0">
                  <a:pos x="connsiteX2" y="connsiteY2"/>
                </a:cxn>
              </a:cxnLst>
              <a:rect l="l" t="t" r="r" b="b"/>
              <a:pathLst>
                <a:path w="952" h="1904">
                  <a:moveTo>
                    <a:pt x="953" y="1905"/>
                  </a:moveTo>
                  <a:cubicBezTo>
                    <a:pt x="953" y="952"/>
                    <a:pt x="0" y="952"/>
                    <a:pt x="0" y="0"/>
                  </a:cubicBezTo>
                  <a:cubicBezTo>
                    <a:pt x="0" y="952"/>
                    <a:pt x="0" y="1905"/>
                    <a:pt x="953" y="1905"/>
                  </a:cubicBezTo>
                  <a:close/>
                </a:path>
              </a:pathLst>
            </a:custGeom>
            <a:solidFill>
              <a:srgbClr val="FFFFFF"/>
            </a:solidFill>
            <a:ln w="9525" cap="flat">
              <a:noFill/>
              <a:prstDash val="solid"/>
              <a:miter/>
            </a:ln>
          </p:spPr>
          <p:txBody>
            <a:bodyPr rtlCol="0" anchor="ctr"/>
            <a:lstStyle/>
            <a:p>
              <a:endParaRPr lang="en-US"/>
            </a:p>
          </p:txBody>
        </p:sp>
        <p:sp>
          <p:nvSpPr>
            <p:cNvPr id="61" name="Freeform 315">
              <a:extLst>
                <a:ext uri="{FF2B5EF4-FFF2-40B4-BE49-F238E27FC236}">
                  <a16:creationId xmlns:a16="http://schemas.microsoft.com/office/drawing/2014/main" id="{0FE56D1C-5C43-34E1-EA8F-8497FB3950FE}"/>
                </a:ext>
              </a:extLst>
            </p:cNvPr>
            <p:cNvSpPr/>
            <p:nvPr/>
          </p:nvSpPr>
          <p:spPr>
            <a:xfrm>
              <a:off x="4491990" y="5486400"/>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2"/>
                    <a:pt x="0" y="952"/>
                    <a:pt x="0" y="0"/>
                  </a:cubicBezTo>
                  <a:cubicBezTo>
                    <a:pt x="0" y="952"/>
                    <a:pt x="0" y="1905"/>
                    <a:pt x="952" y="1905"/>
                  </a:cubicBezTo>
                  <a:close/>
                </a:path>
              </a:pathLst>
            </a:custGeom>
            <a:solidFill>
              <a:srgbClr val="FFFFFF"/>
            </a:solidFill>
            <a:ln w="9525" cap="flat">
              <a:noFill/>
              <a:prstDash val="solid"/>
              <a:miter/>
            </a:ln>
          </p:spPr>
          <p:txBody>
            <a:bodyPr rtlCol="0" anchor="ctr"/>
            <a:lstStyle/>
            <a:p>
              <a:endParaRPr lang="en-US"/>
            </a:p>
          </p:txBody>
        </p:sp>
        <p:sp>
          <p:nvSpPr>
            <p:cNvPr id="62" name="Freeform 316">
              <a:extLst>
                <a:ext uri="{FF2B5EF4-FFF2-40B4-BE49-F238E27FC236}">
                  <a16:creationId xmlns:a16="http://schemas.microsoft.com/office/drawing/2014/main" id="{9831804E-6EE9-35A2-6B82-9D5FEEEB196F}"/>
                </a:ext>
              </a:extLst>
            </p:cNvPr>
            <p:cNvSpPr/>
            <p:nvPr/>
          </p:nvSpPr>
          <p:spPr>
            <a:xfrm>
              <a:off x="4497704" y="5494972"/>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0" y="0"/>
                    <a:pt x="0" y="0"/>
                  </a:cubicBezTo>
                  <a:cubicBezTo>
                    <a:pt x="0" y="0"/>
                    <a:pt x="0" y="952"/>
                    <a:pt x="953" y="952"/>
                  </a:cubicBezTo>
                  <a:close/>
                </a:path>
              </a:pathLst>
            </a:custGeom>
            <a:solidFill>
              <a:srgbClr val="FFFFFF"/>
            </a:solidFill>
            <a:ln w="9525" cap="flat">
              <a:noFill/>
              <a:prstDash val="solid"/>
              <a:miter/>
            </a:ln>
          </p:spPr>
          <p:txBody>
            <a:bodyPr rtlCol="0" anchor="ctr"/>
            <a:lstStyle/>
            <a:p>
              <a:endParaRPr lang="en-US"/>
            </a:p>
          </p:txBody>
        </p:sp>
        <p:sp>
          <p:nvSpPr>
            <p:cNvPr id="63" name="Freeform 317">
              <a:extLst>
                <a:ext uri="{FF2B5EF4-FFF2-40B4-BE49-F238E27FC236}">
                  <a16:creationId xmlns:a16="http://schemas.microsoft.com/office/drawing/2014/main" id="{0A29E8B9-0839-FDE5-F008-0C1F4593BB12}"/>
                </a:ext>
              </a:extLst>
            </p:cNvPr>
            <p:cNvSpPr/>
            <p:nvPr/>
          </p:nvSpPr>
          <p:spPr>
            <a:xfrm>
              <a:off x="4475797" y="546830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0" y="953"/>
                    <a:pt x="953" y="1905"/>
                  </a:cubicBezTo>
                  <a:close/>
                </a:path>
              </a:pathLst>
            </a:custGeom>
            <a:solidFill>
              <a:srgbClr val="FFFFFF"/>
            </a:solidFill>
            <a:ln w="9525" cap="flat">
              <a:noFill/>
              <a:prstDash val="solid"/>
              <a:miter/>
            </a:ln>
          </p:spPr>
          <p:txBody>
            <a:bodyPr rtlCol="0" anchor="ctr"/>
            <a:lstStyle/>
            <a:p>
              <a:endParaRPr lang="en-US"/>
            </a:p>
          </p:txBody>
        </p:sp>
        <p:sp>
          <p:nvSpPr>
            <p:cNvPr id="64" name="Freeform 318">
              <a:extLst>
                <a:ext uri="{FF2B5EF4-FFF2-40B4-BE49-F238E27FC236}">
                  <a16:creationId xmlns:a16="http://schemas.microsoft.com/office/drawing/2014/main" id="{C540CDC0-56DB-56C1-974F-474532CA23DD}"/>
                </a:ext>
              </a:extLst>
            </p:cNvPr>
            <p:cNvSpPr/>
            <p:nvPr/>
          </p:nvSpPr>
          <p:spPr>
            <a:xfrm>
              <a:off x="4514850" y="55225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a:p>
          </p:txBody>
        </p:sp>
        <p:sp>
          <p:nvSpPr>
            <p:cNvPr id="65" name="Freeform 319">
              <a:extLst>
                <a:ext uri="{FF2B5EF4-FFF2-40B4-BE49-F238E27FC236}">
                  <a16:creationId xmlns:a16="http://schemas.microsoft.com/office/drawing/2014/main" id="{84666293-3A18-366E-D699-D5FE7AD8A892}"/>
                </a:ext>
              </a:extLst>
            </p:cNvPr>
            <p:cNvSpPr/>
            <p:nvPr/>
          </p:nvSpPr>
          <p:spPr>
            <a:xfrm>
              <a:off x="4516993" y="5526643"/>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a:p>
          </p:txBody>
        </p:sp>
        <p:sp>
          <p:nvSpPr>
            <p:cNvPr id="66" name="Freeform 320">
              <a:extLst>
                <a:ext uri="{FF2B5EF4-FFF2-40B4-BE49-F238E27FC236}">
                  <a16:creationId xmlns:a16="http://schemas.microsoft.com/office/drawing/2014/main" id="{3CFC2291-C25A-5AA9-5149-CFE8FC4C0922}"/>
                </a:ext>
              </a:extLst>
            </p:cNvPr>
            <p:cNvSpPr/>
            <p:nvPr/>
          </p:nvSpPr>
          <p:spPr>
            <a:xfrm>
              <a:off x="4511992" y="5518785"/>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953" y="0"/>
                    <a:pt x="0" y="0"/>
                  </a:cubicBezTo>
                  <a:cubicBezTo>
                    <a:pt x="953" y="0"/>
                    <a:pt x="953" y="952"/>
                    <a:pt x="953" y="952"/>
                  </a:cubicBezTo>
                  <a:close/>
                </a:path>
              </a:pathLst>
            </a:custGeom>
            <a:solidFill>
              <a:srgbClr val="FFFFFF"/>
            </a:solidFill>
            <a:ln w="9525" cap="flat">
              <a:noFill/>
              <a:prstDash val="solid"/>
              <a:miter/>
            </a:ln>
          </p:spPr>
          <p:txBody>
            <a:bodyPr rtlCol="0" anchor="ctr"/>
            <a:lstStyle/>
            <a:p>
              <a:endParaRPr lang="en-US"/>
            </a:p>
          </p:txBody>
        </p:sp>
        <p:sp>
          <p:nvSpPr>
            <p:cNvPr id="67" name="Freeform 321">
              <a:extLst>
                <a:ext uri="{FF2B5EF4-FFF2-40B4-BE49-F238E27FC236}">
                  <a16:creationId xmlns:a16="http://schemas.microsoft.com/office/drawing/2014/main" id="{2AF9A3AF-9472-C7C5-FC1E-6D1DBAE7F949}"/>
                </a:ext>
              </a:extLst>
            </p:cNvPr>
            <p:cNvSpPr/>
            <p:nvPr/>
          </p:nvSpPr>
          <p:spPr>
            <a:xfrm>
              <a:off x="4518659" y="553021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68" name="Freeform 322">
              <a:extLst>
                <a:ext uri="{FF2B5EF4-FFF2-40B4-BE49-F238E27FC236}">
                  <a16:creationId xmlns:a16="http://schemas.microsoft.com/office/drawing/2014/main" id="{D742B784-C534-C7B0-AC3D-91ED744103D1}"/>
                </a:ext>
              </a:extLst>
            </p:cNvPr>
            <p:cNvSpPr/>
            <p:nvPr/>
          </p:nvSpPr>
          <p:spPr>
            <a:xfrm>
              <a:off x="4011929" y="551973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2"/>
                    <a:pt x="0" y="952"/>
                    <a:pt x="0" y="1905"/>
                  </a:cubicBezTo>
                  <a:cubicBezTo>
                    <a:pt x="0" y="952"/>
                    <a:pt x="953" y="0"/>
                    <a:pt x="953" y="0"/>
                  </a:cubicBezTo>
                  <a:close/>
                </a:path>
              </a:pathLst>
            </a:custGeom>
            <a:solidFill>
              <a:srgbClr val="FFFFFF"/>
            </a:solidFill>
            <a:ln w="9525" cap="flat">
              <a:noFill/>
              <a:prstDash val="solid"/>
              <a:miter/>
            </a:ln>
          </p:spPr>
          <p:txBody>
            <a:bodyPr rtlCol="0" anchor="ctr"/>
            <a:lstStyle/>
            <a:p>
              <a:endParaRPr lang="en-US"/>
            </a:p>
          </p:txBody>
        </p:sp>
        <p:sp>
          <p:nvSpPr>
            <p:cNvPr id="69" name="Freeform 323">
              <a:extLst>
                <a:ext uri="{FF2B5EF4-FFF2-40B4-BE49-F238E27FC236}">
                  <a16:creationId xmlns:a16="http://schemas.microsoft.com/office/drawing/2014/main" id="{846084B1-E4C8-7D7F-301F-36E724DEB1C4}"/>
                </a:ext>
              </a:extLst>
            </p:cNvPr>
            <p:cNvSpPr/>
            <p:nvPr/>
          </p:nvSpPr>
          <p:spPr>
            <a:xfrm>
              <a:off x="4471987" y="5464492"/>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0" y="0"/>
                    <a:pt x="0" y="0"/>
                  </a:cubicBezTo>
                  <a:cubicBezTo>
                    <a:pt x="0" y="0"/>
                    <a:pt x="0" y="952"/>
                    <a:pt x="953" y="952"/>
                  </a:cubicBezTo>
                  <a:close/>
                </a:path>
              </a:pathLst>
            </a:custGeom>
            <a:solidFill>
              <a:srgbClr val="FFFFFF"/>
            </a:solidFill>
            <a:ln w="9525" cap="flat">
              <a:noFill/>
              <a:prstDash val="solid"/>
              <a:miter/>
            </a:ln>
          </p:spPr>
          <p:txBody>
            <a:bodyPr rtlCol="0" anchor="ctr"/>
            <a:lstStyle/>
            <a:p>
              <a:endParaRPr lang="en-US"/>
            </a:p>
          </p:txBody>
        </p:sp>
        <p:sp>
          <p:nvSpPr>
            <p:cNvPr id="70" name="Freeform 324">
              <a:extLst>
                <a:ext uri="{FF2B5EF4-FFF2-40B4-BE49-F238E27FC236}">
                  <a16:creationId xmlns:a16="http://schemas.microsoft.com/office/drawing/2014/main" id="{BCEB3889-3A60-C2E5-14B6-5C4A1D27F797}"/>
                </a:ext>
              </a:extLst>
            </p:cNvPr>
            <p:cNvSpPr/>
            <p:nvPr/>
          </p:nvSpPr>
          <p:spPr>
            <a:xfrm>
              <a:off x="4510087" y="5514975"/>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953" y="0"/>
                    <a:pt x="0" y="0"/>
                  </a:cubicBezTo>
                  <a:cubicBezTo>
                    <a:pt x="953" y="0"/>
                    <a:pt x="953" y="952"/>
                    <a:pt x="953" y="952"/>
                  </a:cubicBezTo>
                  <a:close/>
                </a:path>
              </a:pathLst>
            </a:custGeom>
            <a:solidFill>
              <a:srgbClr val="FFFFFF"/>
            </a:solidFill>
            <a:ln w="9525" cap="flat">
              <a:noFill/>
              <a:prstDash val="solid"/>
              <a:miter/>
            </a:ln>
          </p:spPr>
          <p:txBody>
            <a:bodyPr rtlCol="0" anchor="ctr"/>
            <a:lstStyle/>
            <a:p>
              <a:endParaRPr lang="en-US"/>
            </a:p>
          </p:txBody>
        </p:sp>
        <p:sp>
          <p:nvSpPr>
            <p:cNvPr id="71" name="Freeform 325">
              <a:extLst>
                <a:ext uri="{FF2B5EF4-FFF2-40B4-BE49-F238E27FC236}">
                  <a16:creationId xmlns:a16="http://schemas.microsoft.com/office/drawing/2014/main" id="{F0FF7A32-A79F-CE29-C4EE-80B5761A635A}"/>
                </a:ext>
              </a:extLst>
            </p:cNvPr>
            <p:cNvSpPr/>
            <p:nvPr/>
          </p:nvSpPr>
          <p:spPr>
            <a:xfrm>
              <a:off x="4538581" y="5413905"/>
              <a:ext cx="350393" cy="626849"/>
            </a:xfrm>
            <a:custGeom>
              <a:avLst/>
              <a:gdLst>
                <a:gd name="connsiteX0" fmla="*/ 81 w 350393"/>
                <a:gd name="connsiteY0" fmla="*/ 38205 h 626849"/>
                <a:gd name="connsiteX1" fmla="*/ 53422 w 350393"/>
                <a:gd name="connsiteY1" fmla="*/ 77257 h 626849"/>
                <a:gd name="connsiteX2" fmla="*/ 69614 w 350393"/>
                <a:gd name="connsiteY2" fmla="*/ 72494 h 626849"/>
                <a:gd name="connsiteX3" fmla="*/ 97236 w 350393"/>
                <a:gd name="connsiteY3" fmla="*/ 85830 h 626849"/>
                <a:gd name="connsiteX4" fmla="*/ 116286 w 350393"/>
                <a:gd name="connsiteY4" fmla="*/ 128692 h 626849"/>
                <a:gd name="connsiteX5" fmla="*/ 116286 w 350393"/>
                <a:gd name="connsiteY5" fmla="*/ 384914 h 626849"/>
                <a:gd name="connsiteX6" fmla="*/ 92474 w 350393"/>
                <a:gd name="connsiteY6" fmla="*/ 477307 h 626849"/>
                <a:gd name="connsiteX7" fmla="*/ 73424 w 350393"/>
                <a:gd name="connsiteY7" fmla="*/ 596369 h 626849"/>
                <a:gd name="connsiteX8" fmla="*/ 93426 w 350393"/>
                <a:gd name="connsiteY8" fmla="*/ 622087 h 626849"/>
                <a:gd name="connsiteX9" fmla="*/ 122954 w 350393"/>
                <a:gd name="connsiteY9" fmla="*/ 623992 h 626849"/>
                <a:gd name="connsiteX10" fmla="*/ 154386 w 350393"/>
                <a:gd name="connsiteY10" fmla="*/ 602084 h 626849"/>
                <a:gd name="connsiteX11" fmla="*/ 161054 w 350393"/>
                <a:gd name="connsiteY11" fmla="*/ 570652 h 626849"/>
                <a:gd name="connsiteX12" fmla="*/ 166769 w 350393"/>
                <a:gd name="connsiteY12" fmla="*/ 497309 h 626849"/>
                <a:gd name="connsiteX13" fmla="*/ 182009 w 350393"/>
                <a:gd name="connsiteY13" fmla="*/ 395392 h 626849"/>
                <a:gd name="connsiteX14" fmla="*/ 211536 w 350393"/>
                <a:gd name="connsiteY14" fmla="*/ 370627 h 626849"/>
                <a:gd name="connsiteX15" fmla="*/ 241064 w 350393"/>
                <a:gd name="connsiteY15" fmla="*/ 396344 h 626849"/>
                <a:gd name="connsiteX16" fmla="*/ 263924 w 350393"/>
                <a:gd name="connsiteY16" fmla="*/ 511597 h 626849"/>
                <a:gd name="connsiteX17" fmla="*/ 275354 w 350393"/>
                <a:gd name="connsiteY17" fmla="*/ 599227 h 626849"/>
                <a:gd name="connsiteX18" fmla="*/ 310597 w 350393"/>
                <a:gd name="connsiteY18" fmla="*/ 626849 h 626849"/>
                <a:gd name="connsiteX19" fmla="*/ 349649 w 350393"/>
                <a:gd name="connsiteY19" fmla="*/ 583034 h 626849"/>
                <a:gd name="connsiteX20" fmla="*/ 344886 w 350393"/>
                <a:gd name="connsiteY20" fmla="*/ 542077 h 626849"/>
                <a:gd name="connsiteX21" fmla="*/ 325836 w 350393"/>
                <a:gd name="connsiteY21" fmla="*/ 416347 h 626849"/>
                <a:gd name="connsiteX22" fmla="*/ 308691 w 350393"/>
                <a:gd name="connsiteY22" fmla="*/ 289664 h 626849"/>
                <a:gd name="connsiteX23" fmla="*/ 241064 w 350393"/>
                <a:gd name="connsiteY23" fmla="*/ 174412 h 626849"/>
                <a:gd name="connsiteX24" fmla="*/ 168674 w 350393"/>
                <a:gd name="connsiteY24" fmla="*/ 133455 h 626849"/>
                <a:gd name="connsiteX25" fmla="*/ 142956 w 350393"/>
                <a:gd name="connsiteY25" fmla="*/ 108689 h 626849"/>
                <a:gd name="connsiteX26" fmla="*/ 112476 w 350393"/>
                <a:gd name="connsiteY26" fmla="*/ 28680 h 626849"/>
                <a:gd name="connsiteX27" fmla="*/ 60089 w 350393"/>
                <a:gd name="connsiteY27" fmla="*/ 2962 h 626849"/>
                <a:gd name="connsiteX28" fmla="*/ 11511 w 350393"/>
                <a:gd name="connsiteY28" fmla="*/ 21059 h 626849"/>
                <a:gd name="connsiteX29" fmla="*/ 81 w 350393"/>
                <a:gd name="connsiteY29" fmla="*/ 38205 h 62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0393" h="626849">
                  <a:moveTo>
                    <a:pt x="81" y="38205"/>
                  </a:moveTo>
                  <a:cubicBezTo>
                    <a:pt x="81" y="64874"/>
                    <a:pt x="28656" y="85830"/>
                    <a:pt x="53422" y="77257"/>
                  </a:cubicBezTo>
                  <a:cubicBezTo>
                    <a:pt x="59136" y="75352"/>
                    <a:pt x="63899" y="73447"/>
                    <a:pt x="69614" y="72494"/>
                  </a:cubicBezTo>
                  <a:cubicBezTo>
                    <a:pt x="83901" y="69637"/>
                    <a:pt x="91522" y="72494"/>
                    <a:pt x="97236" y="85830"/>
                  </a:cubicBezTo>
                  <a:cubicBezTo>
                    <a:pt x="103904" y="100117"/>
                    <a:pt x="111524" y="113452"/>
                    <a:pt x="116286" y="128692"/>
                  </a:cubicBezTo>
                  <a:cubicBezTo>
                    <a:pt x="141051" y="214417"/>
                    <a:pt x="141051" y="299189"/>
                    <a:pt x="116286" y="384914"/>
                  </a:cubicBezTo>
                  <a:cubicBezTo>
                    <a:pt x="106761" y="415394"/>
                    <a:pt x="97236" y="445874"/>
                    <a:pt x="92474" y="477307"/>
                  </a:cubicBezTo>
                  <a:cubicBezTo>
                    <a:pt x="85806" y="517312"/>
                    <a:pt x="77234" y="556364"/>
                    <a:pt x="73424" y="596369"/>
                  </a:cubicBezTo>
                  <a:cubicBezTo>
                    <a:pt x="71519" y="615419"/>
                    <a:pt x="74376" y="619230"/>
                    <a:pt x="93426" y="622087"/>
                  </a:cubicBezTo>
                  <a:cubicBezTo>
                    <a:pt x="102951" y="623992"/>
                    <a:pt x="113429" y="623992"/>
                    <a:pt x="122954" y="623992"/>
                  </a:cubicBezTo>
                  <a:cubicBezTo>
                    <a:pt x="141051" y="623992"/>
                    <a:pt x="147719" y="619230"/>
                    <a:pt x="154386" y="602084"/>
                  </a:cubicBezTo>
                  <a:cubicBezTo>
                    <a:pt x="158197" y="592559"/>
                    <a:pt x="160101" y="582082"/>
                    <a:pt x="161054" y="570652"/>
                  </a:cubicBezTo>
                  <a:cubicBezTo>
                    <a:pt x="162959" y="545887"/>
                    <a:pt x="164864" y="522074"/>
                    <a:pt x="166769" y="497309"/>
                  </a:cubicBezTo>
                  <a:cubicBezTo>
                    <a:pt x="170579" y="463019"/>
                    <a:pt x="172484" y="428730"/>
                    <a:pt x="182009" y="395392"/>
                  </a:cubicBezTo>
                  <a:cubicBezTo>
                    <a:pt x="186772" y="380152"/>
                    <a:pt x="197249" y="371580"/>
                    <a:pt x="211536" y="370627"/>
                  </a:cubicBezTo>
                  <a:cubicBezTo>
                    <a:pt x="226776" y="369674"/>
                    <a:pt x="235349" y="384914"/>
                    <a:pt x="241064" y="396344"/>
                  </a:cubicBezTo>
                  <a:cubicBezTo>
                    <a:pt x="258209" y="434444"/>
                    <a:pt x="260114" y="470639"/>
                    <a:pt x="263924" y="511597"/>
                  </a:cubicBezTo>
                  <a:cubicBezTo>
                    <a:pt x="266781" y="541124"/>
                    <a:pt x="270591" y="570652"/>
                    <a:pt x="275354" y="599227"/>
                  </a:cubicBezTo>
                  <a:cubicBezTo>
                    <a:pt x="279164" y="623992"/>
                    <a:pt x="284879" y="626849"/>
                    <a:pt x="310597" y="626849"/>
                  </a:cubicBezTo>
                  <a:cubicBezTo>
                    <a:pt x="342981" y="626849"/>
                    <a:pt x="353459" y="614467"/>
                    <a:pt x="349649" y="583034"/>
                  </a:cubicBezTo>
                  <a:cubicBezTo>
                    <a:pt x="347744" y="569699"/>
                    <a:pt x="346791" y="555412"/>
                    <a:pt x="344886" y="542077"/>
                  </a:cubicBezTo>
                  <a:cubicBezTo>
                    <a:pt x="338219" y="500167"/>
                    <a:pt x="331552" y="458257"/>
                    <a:pt x="325836" y="416347"/>
                  </a:cubicBezTo>
                  <a:cubicBezTo>
                    <a:pt x="320122" y="374437"/>
                    <a:pt x="317264" y="331574"/>
                    <a:pt x="308691" y="289664"/>
                  </a:cubicBezTo>
                  <a:cubicBezTo>
                    <a:pt x="299166" y="242992"/>
                    <a:pt x="282974" y="202034"/>
                    <a:pt x="241064" y="174412"/>
                  </a:cubicBezTo>
                  <a:cubicBezTo>
                    <a:pt x="218204" y="159172"/>
                    <a:pt x="194391" y="143932"/>
                    <a:pt x="168674" y="133455"/>
                  </a:cubicBezTo>
                  <a:cubicBezTo>
                    <a:pt x="156291" y="128692"/>
                    <a:pt x="148672" y="121072"/>
                    <a:pt x="142956" y="108689"/>
                  </a:cubicBezTo>
                  <a:cubicBezTo>
                    <a:pt x="131526" y="82972"/>
                    <a:pt x="119144" y="57255"/>
                    <a:pt x="112476" y="28680"/>
                  </a:cubicBezTo>
                  <a:cubicBezTo>
                    <a:pt x="106761" y="4867"/>
                    <a:pt x="83901" y="-5611"/>
                    <a:pt x="60089" y="2962"/>
                  </a:cubicBezTo>
                  <a:cubicBezTo>
                    <a:pt x="43897" y="8677"/>
                    <a:pt x="27704" y="14392"/>
                    <a:pt x="11511" y="21059"/>
                  </a:cubicBezTo>
                  <a:cubicBezTo>
                    <a:pt x="6749" y="23917"/>
                    <a:pt x="-871" y="27727"/>
                    <a:pt x="81" y="38205"/>
                  </a:cubicBezTo>
                  <a:close/>
                </a:path>
              </a:pathLst>
            </a:custGeom>
            <a:solidFill>
              <a:srgbClr val="FFFFFF"/>
            </a:solidFill>
            <a:ln w="9525" cap="flat">
              <a:noFill/>
              <a:prstDash val="solid"/>
              <a:miter/>
            </a:ln>
          </p:spPr>
          <p:txBody>
            <a:bodyPr rtlCol="0" anchor="ctr"/>
            <a:lstStyle/>
            <a:p>
              <a:endParaRPr lang="en-US"/>
            </a:p>
          </p:txBody>
        </p:sp>
        <p:sp>
          <p:nvSpPr>
            <p:cNvPr id="72" name="Freeform 326">
              <a:extLst>
                <a:ext uri="{FF2B5EF4-FFF2-40B4-BE49-F238E27FC236}">
                  <a16:creationId xmlns:a16="http://schemas.microsoft.com/office/drawing/2014/main" id="{6D2BC960-0B83-2054-8D0B-B20033BCC270}"/>
                </a:ext>
              </a:extLst>
            </p:cNvPr>
            <p:cNvSpPr/>
            <p:nvPr/>
          </p:nvSpPr>
          <p:spPr>
            <a:xfrm>
              <a:off x="3469957" y="5866447"/>
              <a:ext cx="464820" cy="219075"/>
            </a:xfrm>
            <a:custGeom>
              <a:avLst/>
              <a:gdLst>
                <a:gd name="connsiteX0" fmla="*/ 249555 w 464820"/>
                <a:gd name="connsiteY0" fmla="*/ 150495 h 219075"/>
                <a:gd name="connsiteX1" fmla="*/ 270510 w 464820"/>
                <a:gd name="connsiteY1" fmla="*/ 140970 h 219075"/>
                <a:gd name="connsiteX2" fmla="*/ 305753 w 464820"/>
                <a:gd name="connsiteY2" fmla="*/ 124777 h 219075"/>
                <a:gd name="connsiteX3" fmla="*/ 320040 w 464820"/>
                <a:gd name="connsiteY3" fmla="*/ 118110 h 219075"/>
                <a:gd name="connsiteX4" fmla="*/ 334328 w 464820"/>
                <a:gd name="connsiteY4" fmla="*/ 111442 h 219075"/>
                <a:gd name="connsiteX5" fmla="*/ 348615 w 464820"/>
                <a:gd name="connsiteY5" fmla="*/ 104775 h 219075"/>
                <a:gd name="connsiteX6" fmla="*/ 369570 w 464820"/>
                <a:gd name="connsiteY6" fmla="*/ 96202 h 219075"/>
                <a:gd name="connsiteX7" fmla="*/ 427672 w 464820"/>
                <a:gd name="connsiteY7" fmla="*/ 75247 h 219075"/>
                <a:gd name="connsiteX8" fmla="*/ 458152 w 464820"/>
                <a:gd name="connsiteY8" fmla="*/ 67627 h 219075"/>
                <a:gd name="connsiteX9" fmla="*/ 459105 w 464820"/>
                <a:gd name="connsiteY9" fmla="*/ 67627 h 219075"/>
                <a:gd name="connsiteX10" fmla="*/ 460058 w 464820"/>
                <a:gd name="connsiteY10" fmla="*/ 67627 h 219075"/>
                <a:gd name="connsiteX11" fmla="*/ 461963 w 464820"/>
                <a:gd name="connsiteY11" fmla="*/ 65722 h 219075"/>
                <a:gd name="connsiteX12" fmla="*/ 462915 w 464820"/>
                <a:gd name="connsiteY12" fmla="*/ 64770 h 219075"/>
                <a:gd name="connsiteX13" fmla="*/ 464820 w 464820"/>
                <a:gd name="connsiteY13" fmla="*/ 63817 h 219075"/>
                <a:gd name="connsiteX14" fmla="*/ 460058 w 464820"/>
                <a:gd name="connsiteY14" fmla="*/ 56197 h 219075"/>
                <a:gd name="connsiteX15" fmla="*/ 428625 w 464820"/>
                <a:gd name="connsiteY15" fmla="*/ 0 h 219075"/>
                <a:gd name="connsiteX16" fmla="*/ 428625 w 464820"/>
                <a:gd name="connsiteY16" fmla="*/ 0 h 219075"/>
                <a:gd name="connsiteX17" fmla="*/ 409575 w 464820"/>
                <a:gd name="connsiteY17" fmla="*/ 9525 h 219075"/>
                <a:gd name="connsiteX18" fmla="*/ 150495 w 464820"/>
                <a:gd name="connsiteY18" fmla="*/ 111442 h 219075"/>
                <a:gd name="connsiteX19" fmla="*/ 75247 w 464820"/>
                <a:gd name="connsiteY19" fmla="*/ 132397 h 219075"/>
                <a:gd name="connsiteX20" fmla="*/ 8572 w 464820"/>
                <a:gd name="connsiteY20" fmla="*/ 133350 h 219075"/>
                <a:gd name="connsiteX21" fmla="*/ 0 w 464820"/>
                <a:gd name="connsiteY21" fmla="*/ 131445 h 219075"/>
                <a:gd name="connsiteX22" fmla="*/ 0 w 464820"/>
                <a:gd name="connsiteY22" fmla="*/ 134302 h 219075"/>
                <a:gd name="connsiteX23" fmla="*/ 0 w 464820"/>
                <a:gd name="connsiteY23" fmla="*/ 135255 h 219075"/>
                <a:gd name="connsiteX24" fmla="*/ 0 w 464820"/>
                <a:gd name="connsiteY24" fmla="*/ 138113 h 219075"/>
                <a:gd name="connsiteX25" fmla="*/ 0 w 464820"/>
                <a:gd name="connsiteY25" fmla="*/ 140017 h 219075"/>
                <a:gd name="connsiteX26" fmla="*/ 0 w 464820"/>
                <a:gd name="connsiteY26" fmla="*/ 141922 h 219075"/>
                <a:gd name="connsiteX27" fmla="*/ 0 w 464820"/>
                <a:gd name="connsiteY27" fmla="*/ 145732 h 219075"/>
                <a:gd name="connsiteX28" fmla="*/ 30480 w 464820"/>
                <a:gd name="connsiteY28" fmla="*/ 203835 h 219075"/>
                <a:gd name="connsiteX29" fmla="*/ 44767 w 464820"/>
                <a:gd name="connsiteY29" fmla="*/ 212407 h 219075"/>
                <a:gd name="connsiteX30" fmla="*/ 52388 w 464820"/>
                <a:gd name="connsiteY30" fmla="*/ 215265 h 219075"/>
                <a:gd name="connsiteX31" fmla="*/ 64770 w 464820"/>
                <a:gd name="connsiteY31" fmla="*/ 218122 h 219075"/>
                <a:gd name="connsiteX32" fmla="*/ 73342 w 464820"/>
                <a:gd name="connsiteY32" fmla="*/ 219075 h 219075"/>
                <a:gd name="connsiteX33" fmla="*/ 78105 w 464820"/>
                <a:gd name="connsiteY33" fmla="*/ 219075 h 219075"/>
                <a:gd name="connsiteX34" fmla="*/ 96202 w 464820"/>
                <a:gd name="connsiteY34" fmla="*/ 217170 h 219075"/>
                <a:gd name="connsiteX35" fmla="*/ 181927 w 464820"/>
                <a:gd name="connsiteY35" fmla="*/ 185738 h 219075"/>
                <a:gd name="connsiteX36" fmla="*/ 231457 w 464820"/>
                <a:gd name="connsiteY36" fmla="*/ 162877 h 219075"/>
                <a:gd name="connsiteX37" fmla="*/ 249555 w 464820"/>
                <a:gd name="connsiteY37" fmla="*/ 15049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4820" h="219075">
                  <a:moveTo>
                    <a:pt x="249555" y="150495"/>
                  </a:moveTo>
                  <a:cubicBezTo>
                    <a:pt x="256222" y="147638"/>
                    <a:pt x="263842" y="143827"/>
                    <a:pt x="270510" y="140970"/>
                  </a:cubicBezTo>
                  <a:cubicBezTo>
                    <a:pt x="281940" y="135255"/>
                    <a:pt x="293370" y="129540"/>
                    <a:pt x="305753" y="124777"/>
                  </a:cubicBezTo>
                  <a:cubicBezTo>
                    <a:pt x="310515" y="122872"/>
                    <a:pt x="315278" y="120015"/>
                    <a:pt x="320040" y="118110"/>
                  </a:cubicBezTo>
                  <a:cubicBezTo>
                    <a:pt x="324803" y="116205"/>
                    <a:pt x="329565" y="114300"/>
                    <a:pt x="334328" y="111442"/>
                  </a:cubicBezTo>
                  <a:cubicBezTo>
                    <a:pt x="339090" y="109538"/>
                    <a:pt x="343853" y="107632"/>
                    <a:pt x="348615" y="104775"/>
                  </a:cubicBezTo>
                  <a:cubicBezTo>
                    <a:pt x="355282" y="101917"/>
                    <a:pt x="362903" y="99060"/>
                    <a:pt x="369570" y="96202"/>
                  </a:cubicBezTo>
                  <a:cubicBezTo>
                    <a:pt x="388620" y="88582"/>
                    <a:pt x="407670" y="81915"/>
                    <a:pt x="427672" y="75247"/>
                  </a:cubicBezTo>
                  <a:cubicBezTo>
                    <a:pt x="437197" y="72390"/>
                    <a:pt x="447675" y="69532"/>
                    <a:pt x="458152" y="67627"/>
                  </a:cubicBezTo>
                  <a:cubicBezTo>
                    <a:pt x="458152" y="67627"/>
                    <a:pt x="459105" y="67627"/>
                    <a:pt x="459105" y="67627"/>
                  </a:cubicBezTo>
                  <a:cubicBezTo>
                    <a:pt x="459105" y="67627"/>
                    <a:pt x="460058" y="67627"/>
                    <a:pt x="460058" y="67627"/>
                  </a:cubicBezTo>
                  <a:cubicBezTo>
                    <a:pt x="461010" y="67627"/>
                    <a:pt x="461963" y="66675"/>
                    <a:pt x="461963" y="65722"/>
                  </a:cubicBezTo>
                  <a:cubicBezTo>
                    <a:pt x="461963" y="65722"/>
                    <a:pt x="462915" y="65722"/>
                    <a:pt x="462915" y="64770"/>
                  </a:cubicBezTo>
                  <a:cubicBezTo>
                    <a:pt x="463867" y="64770"/>
                    <a:pt x="463867" y="63817"/>
                    <a:pt x="464820" y="63817"/>
                  </a:cubicBezTo>
                  <a:cubicBezTo>
                    <a:pt x="462915" y="60960"/>
                    <a:pt x="461963" y="59055"/>
                    <a:pt x="460058" y="56197"/>
                  </a:cubicBezTo>
                  <a:cubicBezTo>
                    <a:pt x="449580" y="38100"/>
                    <a:pt x="438150" y="19050"/>
                    <a:pt x="428625" y="0"/>
                  </a:cubicBezTo>
                  <a:cubicBezTo>
                    <a:pt x="428625" y="0"/>
                    <a:pt x="428625" y="0"/>
                    <a:pt x="428625" y="0"/>
                  </a:cubicBezTo>
                  <a:cubicBezTo>
                    <a:pt x="421957" y="2857"/>
                    <a:pt x="416242" y="5715"/>
                    <a:pt x="409575" y="9525"/>
                  </a:cubicBezTo>
                  <a:cubicBezTo>
                    <a:pt x="385763" y="20955"/>
                    <a:pt x="182880" y="101917"/>
                    <a:pt x="150495" y="111442"/>
                  </a:cubicBezTo>
                  <a:cubicBezTo>
                    <a:pt x="125730" y="119063"/>
                    <a:pt x="100965" y="127635"/>
                    <a:pt x="75247" y="132397"/>
                  </a:cubicBezTo>
                  <a:cubicBezTo>
                    <a:pt x="51435" y="136207"/>
                    <a:pt x="32385" y="138113"/>
                    <a:pt x="8572" y="133350"/>
                  </a:cubicBezTo>
                  <a:cubicBezTo>
                    <a:pt x="5715" y="132397"/>
                    <a:pt x="2857" y="132397"/>
                    <a:pt x="0" y="131445"/>
                  </a:cubicBezTo>
                  <a:cubicBezTo>
                    <a:pt x="0" y="132397"/>
                    <a:pt x="0" y="133350"/>
                    <a:pt x="0" y="134302"/>
                  </a:cubicBezTo>
                  <a:cubicBezTo>
                    <a:pt x="0" y="134302"/>
                    <a:pt x="0" y="135255"/>
                    <a:pt x="0" y="135255"/>
                  </a:cubicBezTo>
                  <a:cubicBezTo>
                    <a:pt x="0" y="136207"/>
                    <a:pt x="0" y="137160"/>
                    <a:pt x="0" y="138113"/>
                  </a:cubicBezTo>
                  <a:cubicBezTo>
                    <a:pt x="0" y="139065"/>
                    <a:pt x="0" y="139065"/>
                    <a:pt x="0" y="140017"/>
                  </a:cubicBezTo>
                  <a:cubicBezTo>
                    <a:pt x="0" y="140970"/>
                    <a:pt x="0" y="140970"/>
                    <a:pt x="0" y="141922"/>
                  </a:cubicBezTo>
                  <a:cubicBezTo>
                    <a:pt x="0" y="142875"/>
                    <a:pt x="0" y="144780"/>
                    <a:pt x="0" y="145732"/>
                  </a:cubicBezTo>
                  <a:cubicBezTo>
                    <a:pt x="952" y="170497"/>
                    <a:pt x="13335" y="190500"/>
                    <a:pt x="30480" y="203835"/>
                  </a:cubicBezTo>
                  <a:cubicBezTo>
                    <a:pt x="35242" y="206692"/>
                    <a:pt x="39052" y="209550"/>
                    <a:pt x="44767" y="212407"/>
                  </a:cubicBezTo>
                  <a:cubicBezTo>
                    <a:pt x="47625" y="213360"/>
                    <a:pt x="49530" y="214313"/>
                    <a:pt x="52388" y="215265"/>
                  </a:cubicBezTo>
                  <a:cubicBezTo>
                    <a:pt x="56197" y="216217"/>
                    <a:pt x="60007" y="217170"/>
                    <a:pt x="64770" y="218122"/>
                  </a:cubicBezTo>
                  <a:cubicBezTo>
                    <a:pt x="67627" y="218122"/>
                    <a:pt x="70485" y="219075"/>
                    <a:pt x="73342" y="219075"/>
                  </a:cubicBezTo>
                  <a:cubicBezTo>
                    <a:pt x="74295" y="219075"/>
                    <a:pt x="76200" y="219075"/>
                    <a:pt x="78105" y="219075"/>
                  </a:cubicBezTo>
                  <a:cubicBezTo>
                    <a:pt x="83820" y="219075"/>
                    <a:pt x="89535" y="218122"/>
                    <a:pt x="96202" y="217170"/>
                  </a:cubicBezTo>
                  <a:cubicBezTo>
                    <a:pt x="125730" y="210502"/>
                    <a:pt x="154305" y="198120"/>
                    <a:pt x="181927" y="185738"/>
                  </a:cubicBezTo>
                  <a:cubicBezTo>
                    <a:pt x="199072" y="178117"/>
                    <a:pt x="215265" y="170497"/>
                    <a:pt x="231457" y="162877"/>
                  </a:cubicBezTo>
                  <a:cubicBezTo>
                    <a:pt x="236220" y="157163"/>
                    <a:pt x="242888" y="154305"/>
                    <a:pt x="249555" y="150495"/>
                  </a:cubicBezTo>
                  <a:close/>
                </a:path>
              </a:pathLst>
            </a:custGeom>
            <a:solidFill>
              <a:srgbClr val="FFFFFF"/>
            </a:solidFill>
            <a:ln w="9525" cap="flat">
              <a:noFill/>
              <a:prstDash val="solid"/>
              <a:miter/>
            </a:ln>
          </p:spPr>
          <p:txBody>
            <a:bodyPr rtlCol="0" anchor="ctr"/>
            <a:lstStyle/>
            <a:p>
              <a:endParaRPr lang="en-US"/>
            </a:p>
          </p:txBody>
        </p:sp>
        <p:sp>
          <p:nvSpPr>
            <p:cNvPr id="73" name="Freeform 327">
              <a:extLst>
                <a:ext uri="{FF2B5EF4-FFF2-40B4-BE49-F238E27FC236}">
                  <a16:creationId xmlns:a16="http://schemas.microsoft.com/office/drawing/2014/main" id="{8EC994CF-B667-6F42-A2BD-462FDDDE25CF}"/>
                </a:ext>
              </a:extLst>
            </p:cNvPr>
            <p:cNvSpPr/>
            <p:nvPr/>
          </p:nvSpPr>
          <p:spPr>
            <a:xfrm>
              <a:off x="4002404" y="5359606"/>
              <a:ext cx="537537" cy="223948"/>
            </a:xfrm>
            <a:custGeom>
              <a:avLst/>
              <a:gdLst>
                <a:gd name="connsiteX0" fmla="*/ 5715 w 537537"/>
                <a:gd name="connsiteY0" fmla="*/ 170608 h 223948"/>
                <a:gd name="connsiteX1" fmla="*/ 5715 w 537537"/>
                <a:gd name="connsiteY1" fmla="*/ 170608 h 223948"/>
                <a:gd name="connsiteX2" fmla="*/ 8573 w 537537"/>
                <a:gd name="connsiteY2" fmla="*/ 164893 h 223948"/>
                <a:gd name="connsiteX3" fmla="*/ 9525 w 537537"/>
                <a:gd name="connsiteY3" fmla="*/ 162036 h 223948"/>
                <a:gd name="connsiteX4" fmla="*/ 10478 w 537537"/>
                <a:gd name="connsiteY4" fmla="*/ 160131 h 223948"/>
                <a:gd name="connsiteX5" fmla="*/ 14288 w 537537"/>
                <a:gd name="connsiteY5" fmla="*/ 151558 h 223948"/>
                <a:gd name="connsiteX6" fmla="*/ 160973 w 537537"/>
                <a:gd name="connsiteY6" fmla="*/ 35353 h 223948"/>
                <a:gd name="connsiteX7" fmla="*/ 236220 w 537537"/>
                <a:gd name="connsiteY7" fmla="*/ 21066 h 223948"/>
                <a:gd name="connsiteX8" fmla="*/ 257175 w 537537"/>
                <a:gd name="connsiteY8" fmla="*/ 20113 h 223948"/>
                <a:gd name="connsiteX9" fmla="*/ 259080 w 537537"/>
                <a:gd name="connsiteY9" fmla="*/ 20113 h 223948"/>
                <a:gd name="connsiteX10" fmla="*/ 260033 w 537537"/>
                <a:gd name="connsiteY10" fmla="*/ 20113 h 223948"/>
                <a:gd name="connsiteX11" fmla="*/ 260985 w 537537"/>
                <a:gd name="connsiteY11" fmla="*/ 20113 h 223948"/>
                <a:gd name="connsiteX12" fmla="*/ 465773 w 537537"/>
                <a:gd name="connsiteY12" fmla="*/ 101076 h 223948"/>
                <a:gd name="connsiteX13" fmla="*/ 469583 w 537537"/>
                <a:gd name="connsiteY13" fmla="*/ 104886 h 223948"/>
                <a:gd name="connsiteX14" fmla="*/ 470535 w 537537"/>
                <a:gd name="connsiteY14" fmla="*/ 105838 h 223948"/>
                <a:gd name="connsiteX15" fmla="*/ 473392 w 537537"/>
                <a:gd name="connsiteY15" fmla="*/ 108695 h 223948"/>
                <a:gd name="connsiteX16" fmla="*/ 474345 w 537537"/>
                <a:gd name="connsiteY16" fmla="*/ 110601 h 223948"/>
                <a:gd name="connsiteX17" fmla="*/ 476250 w 537537"/>
                <a:gd name="connsiteY17" fmla="*/ 112506 h 223948"/>
                <a:gd name="connsiteX18" fmla="*/ 476250 w 537537"/>
                <a:gd name="connsiteY18" fmla="*/ 113458 h 223948"/>
                <a:gd name="connsiteX19" fmla="*/ 478155 w 537537"/>
                <a:gd name="connsiteY19" fmla="*/ 115363 h 223948"/>
                <a:gd name="connsiteX20" fmla="*/ 480060 w 537537"/>
                <a:gd name="connsiteY20" fmla="*/ 117268 h 223948"/>
                <a:gd name="connsiteX21" fmla="*/ 481013 w 537537"/>
                <a:gd name="connsiteY21" fmla="*/ 119173 h 223948"/>
                <a:gd name="connsiteX22" fmla="*/ 481965 w 537537"/>
                <a:gd name="connsiteY22" fmla="*/ 120126 h 223948"/>
                <a:gd name="connsiteX23" fmla="*/ 482917 w 537537"/>
                <a:gd name="connsiteY23" fmla="*/ 121078 h 223948"/>
                <a:gd name="connsiteX24" fmla="*/ 483870 w 537537"/>
                <a:gd name="connsiteY24" fmla="*/ 122983 h 223948"/>
                <a:gd name="connsiteX25" fmla="*/ 485775 w 537537"/>
                <a:gd name="connsiteY25" fmla="*/ 124888 h 223948"/>
                <a:gd name="connsiteX26" fmla="*/ 486728 w 537537"/>
                <a:gd name="connsiteY26" fmla="*/ 126793 h 223948"/>
                <a:gd name="connsiteX27" fmla="*/ 488633 w 537537"/>
                <a:gd name="connsiteY27" fmla="*/ 128698 h 223948"/>
                <a:gd name="connsiteX28" fmla="*/ 489585 w 537537"/>
                <a:gd name="connsiteY28" fmla="*/ 130603 h 223948"/>
                <a:gd name="connsiteX29" fmla="*/ 491490 w 537537"/>
                <a:gd name="connsiteY29" fmla="*/ 132508 h 223948"/>
                <a:gd name="connsiteX30" fmla="*/ 492442 w 537537"/>
                <a:gd name="connsiteY30" fmla="*/ 134413 h 223948"/>
                <a:gd name="connsiteX31" fmla="*/ 492442 w 537537"/>
                <a:gd name="connsiteY31" fmla="*/ 135366 h 223948"/>
                <a:gd name="connsiteX32" fmla="*/ 493395 w 537537"/>
                <a:gd name="connsiteY32" fmla="*/ 137270 h 223948"/>
                <a:gd name="connsiteX33" fmla="*/ 494348 w 537537"/>
                <a:gd name="connsiteY33" fmla="*/ 138223 h 223948"/>
                <a:gd name="connsiteX34" fmla="*/ 496253 w 537537"/>
                <a:gd name="connsiteY34" fmla="*/ 141081 h 223948"/>
                <a:gd name="connsiteX35" fmla="*/ 497205 w 537537"/>
                <a:gd name="connsiteY35" fmla="*/ 142033 h 223948"/>
                <a:gd name="connsiteX36" fmla="*/ 501967 w 537537"/>
                <a:gd name="connsiteY36" fmla="*/ 149653 h 223948"/>
                <a:gd name="connsiteX37" fmla="*/ 502920 w 537537"/>
                <a:gd name="connsiteY37" fmla="*/ 150606 h 223948"/>
                <a:gd name="connsiteX38" fmla="*/ 504825 w 537537"/>
                <a:gd name="connsiteY38" fmla="*/ 153463 h 223948"/>
                <a:gd name="connsiteX39" fmla="*/ 505778 w 537537"/>
                <a:gd name="connsiteY39" fmla="*/ 154416 h 223948"/>
                <a:gd name="connsiteX40" fmla="*/ 507683 w 537537"/>
                <a:gd name="connsiteY40" fmla="*/ 157273 h 223948"/>
                <a:gd name="connsiteX41" fmla="*/ 508635 w 537537"/>
                <a:gd name="connsiteY41" fmla="*/ 158226 h 223948"/>
                <a:gd name="connsiteX42" fmla="*/ 510540 w 537537"/>
                <a:gd name="connsiteY42" fmla="*/ 161083 h 223948"/>
                <a:gd name="connsiteX43" fmla="*/ 511492 w 537537"/>
                <a:gd name="connsiteY43" fmla="*/ 162036 h 223948"/>
                <a:gd name="connsiteX44" fmla="*/ 513398 w 537537"/>
                <a:gd name="connsiteY44" fmla="*/ 164893 h 223948"/>
                <a:gd name="connsiteX45" fmla="*/ 514350 w 537537"/>
                <a:gd name="connsiteY45" fmla="*/ 165845 h 223948"/>
                <a:gd name="connsiteX46" fmla="*/ 516255 w 537537"/>
                <a:gd name="connsiteY46" fmla="*/ 168703 h 223948"/>
                <a:gd name="connsiteX47" fmla="*/ 516255 w 537537"/>
                <a:gd name="connsiteY47" fmla="*/ 169656 h 223948"/>
                <a:gd name="connsiteX48" fmla="*/ 518160 w 537537"/>
                <a:gd name="connsiteY48" fmla="*/ 172513 h 223948"/>
                <a:gd name="connsiteX49" fmla="*/ 518160 w 537537"/>
                <a:gd name="connsiteY49" fmla="*/ 173466 h 223948"/>
                <a:gd name="connsiteX50" fmla="*/ 519113 w 537537"/>
                <a:gd name="connsiteY50" fmla="*/ 174418 h 223948"/>
                <a:gd name="connsiteX51" fmla="*/ 520065 w 537537"/>
                <a:gd name="connsiteY51" fmla="*/ 177276 h 223948"/>
                <a:gd name="connsiteX52" fmla="*/ 520065 w 537537"/>
                <a:gd name="connsiteY52" fmla="*/ 177276 h 223948"/>
                <a:gd name="connsiteX53" fmla="*/ 526733 w 537537"/>
                <a:gd name="connsiteY53" fmla="*/ 191563 h 223948"/>
                <a:gd name="connsiteX54" fmla="*/ 537210 w 537537"/>
                <a:gd name="connsiteY54" fmla="*/ 223948 h 223948"/>
                <a:gd name="connsiteX55" fmla="*/ 401003 w 537537"/>
                <a:gd name="connsiteY55" fmla="*/ 29638 h 223948"/>
                <a:gd name="connsiteX56" fmla="*/ 170498 w 537537"/>
                <a:gd name="connsiteY56" fmla="*/ 11541 h 223948"/>
                <a:gd name="connsiteX57" fmla="*/ 2858 w 537537"/>
                <a:gd name="connsiteY57" fmla="*/ 179181 h 223948"/>
                <a:gd name="connsiteX58" fmla="*/ 0 w 537537"/>
                <a:gd name="connsiteY58" fmla="*/ 193468 h 223948"/>
                <a:gd name="connsiteX59" fmla="*/ 4763 w 537537"/>
                <a:gd name="connsiteY59" fmla="*/ 182038 h 223948"/>
                <a:gd name="connsiteX60" fmla="*/ 5715 w 537537"/>
                <a:gd name="connsiteY60" fmla="*/ 170608 h 22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37537" h="223948">
                  <a:moveTo>
                    <a:pt x="5715" y="170608"/>
                  </a:moveTo>
                  <a:cubicBezTo>
                    <a:pt x="5715" y="169656"/>
                    <a:pt x="5715" y="169656"/>
                    <a:pt x="5715" y="170608"/>
                  </a:cubicBezTo>
                  <a:cubicBezTo>
                    <a:pt x="6667" y="168703"/>
                    <a:pt x="7620" y="166798"/>
                    <a:pt x="8573" y="164893"/>
                  </a:cubicBezTo>
                  <a:cubicBezTo>
                    <a:pt x="8573" y="163941"/>
                    <a:pt x="9525" y="162988"/>
                    <a:pt x="9525" y="162036"/>
                  </a:cubicBezTo>
                  <a:cubicBezTo>
                    <a:pt x="9525" y="161083"/>
                    <a:pt x="10478" y="161083"/>
                    <a:pt x="10478" y="160131"/>
                  </a:cubicBezTo>
                  <a:cubicBezTo>
                    <a:pt x="11430" y="157273"/>
                    <a:pt x="13335" y="154416"/>
                    <a:pt x="14288" y="151558"/>
                  </a:cubicBezTo>
                  <a:cubicBezTo>
                    <a:pt x="47625" y="99170"/>
                    <a:pt x="104775" y="56308"/>
                    <a:pt x="160973" y="35353"/>
                  </a:cubicBezTo>
                  <a:cubicBezTo>
                    <a:pt x="183833" y="28686"/>
                    <a:pt x="208598" y="23923"/>
                    <a:pt x="236220" y="21066"/>
                  </a:cubicBezTo>
                  <a:cubicBezTo>
                    <a:pt x="242888" y="20113"/>
                    <a:pt x="249555" y="20113"/>
                    <a:pt x="257175" y="20113"/>
                  </a:cubicBezTo>
                  <a:cubicBezTo>
                    <a:pt x="258128" y="20113"/>
                    <a:pt x="258128" y="20113"/>
                    <a:pt x="259080" y="20113"/>
                  </a:cubicBezTo>
                  <a:cubicBezTo>
                    <a:pt x="259080" y="20113"/>
                    <a:pt x="260033" y="20113"/>
                    <a:pt x="260033" y="20113"/>
                  </a:cubicBezTo>
                  <a:cubicBezTo>
                    <a:pt x="260033" y="20113"/>
                    <a:pt x="260985" y="20113"/>
                    <a:pt x="260985" y="20113"/>
                  </a:cubicBezTo>
                  <a:cubicBezTo>
                    <a:pt x="327660" y="20113"/>
                    <a:pt x="401003" y="40116"/>
                    <a:pt x="465773" y="101076"/>
                  </a:cubicBezTo>
                  <a:cubicBezTo>
                    <a:pt x="466725" y="102028"/>
                    <a:pt x="468630" y="103933"/>
                    <a:pt x="469583" y="104886"/>
                  </a:cubicBezTo>
                  <a:cubicBezTo>
                    <a:pt x="469583" y="104886"/>
                    <a:pt x="470535" y="105838"/>
                    <a:pt x="470535" y="105838"/>
                  </a:cubicBezTo>
                  <a:cubicBezTo>
                    <a:pt x="471488" y="106791"/>
                    <a:pt x="472440" y="107743"/>
                    <a:pt x="473392" y="108695"/>
                  </a:cubicBezTo>
                  <a:cubicBezTo>
                    <a:pt x="473392" y="109648"/>
                    <a:pt x="474345" y="109648"/>
                    <a:pt x="474345" y="110601"/>
                  </a:cubicBezTo>
                  <a:cubicBezTo>
                    <a:pt x="475298" y="111553"/>
                    <a:pt x="475298" y="111553"/>
                    <a:pt x="476250" y="112506"/>
                  </a:cubicBezTo>
                  <a:cubicBezTo>
                    <a:pt x="476250" y="112506"/>
                    <a:pt x="476250" y="112506"/>
                    <a:pt x="476250" y="113458"/>
                  </a:cubicBezTo>
                  <a:cubicBezTo>
                    <a:pt x="477203" y="114411"/>
                    <a:pt x="477203" y="114411"/>
                    <a:pt x="478155" y="115363"/>
                  </a:cubicBezTo>
                  <a:cubicBezTo>
                    <a:pt x="479108" y="116316"/>
                    <a:pt x="479108" y="117268"/>
                    <a:pt x="480060" y="117268"/>
                  </a:cubicBezTo>
                  <a:cubicBezTo>
                    <a:pt x="481013" y="118220"/>
                    <a:pt x="481013" y="118220"/>
                    <a:pt x="481013" y="119173"/>
                  </a:cubicBezTo>
                  <a:cubicBezTo>
                    <a:pt x="481013" y="119173"/>
                    <a:pt x="481965" y="120126"/>
                    <a:pt x="481965" y="120126"/>
                  </a:cubicBezTo>
                  <a:cubicBezTo>
                    <a:pt x="481965" y="120126"/>
                    <a:pt x="482917" y="121078"/>
                    <a:pt x="482917" y="121078"/>
                  </a:cubicBezTo>
                  <a:cubicBezTo>
                    <a:pt x="482917" y="122031"/>
                    <a:pt x="483870" y="122031"/>
                    <a:pt x="483870" y="122983"/>
                  </a:cubicBezTo>
                  <a:cubicBezTo>
                    <a:pt x="484823" y="123936"/>
                    <a:pt x="484823" y="123936"/>
                    <a:pt x="485775" y="124888"/>
                  </a:cubicBezTo>
                  <a:cubicBezTo>
                    <a:pt x="485775" y="125841"/>
                    <a:pt x="486728" y="125841"/>
                    <a:pt x="486728" y="126793"/>
                  </a:cubicBezTo>
                  <a:cubicBezTo>
                    <a:pt x="487680" y="127745"/>
                    <a:pt x="487680" y="127745"/>
                    <a:pt x="488633" y="128698"/>
                  </a:cubicBezTo>
                  <a:cubicBezTo>
                    <a:pt x="488633" y="129651"/>
                    <a:pt x="489585" y="129651"/>
                    <a:pt x="489585" y="130603"/>
                  </a:cubicBezTo>
                  <a:cubicBezTo>
                    <a:pt x="490538" y="131556"/>
                    <a:pt x="490538" y="132508"/>
                    <a:pt x="491490" y="132508"/>
                  </a:cubicBezTo>
                  <a:cubicBezTo>
                    <a:pt x="491490" y="133461"/>
                    <a:pt x="492442" y="133461"/>
                    <a:pt x="492442" y="134413"/>
                  </a:cubicBezTo>
                  <a:cubicBezTo>
                    <a:pt x="492442" y="134413"/>
                    <a:pt x="492442" y="134413"/>
                    <a:pt x="492442" y="135366"/>
                  </a:cubicBezTo>
                  <a:cubicBezTo>
                    <a:pt x="492442" y="136318"/>
                    <a:pt x="493395" y="136318"/>
                    <a:pt x="493395" y="137270"/>
                  </a:cubicBezTo>
                  <a:cubicBezTo>
                    <a:pt x="493395" y="137270"/>
                    <a:pt x="494348" y="138223"/>
                    <a:pt x="494348" y="138223"/>
                  </a:cubicBezTo>
                  <a:cubicBezTo>
                    <a:pt x="495300" y="139176"/>
                    <a:pt x="495300" y="140128"/>
                    <a:pt x="496253" y="141081"/>
                  </a:cubicBezTo>
                  <a:cubicBezTo>
                    <a:pt x="496253" y="141081"/>
                    <a:pt x="496253" y="142033"/>
                    <a:pt x="497205" y="142033"/>
                  </a:cubicBezTo>
                  <a:cubicBezTo>
                    <a:pt x="499110" y="144891"/>
                    <a:pt x="501015" y="146795"/>
                    <a:pt x="501967" y="149653"/>
                  </a:cubicBezTo>
                  <a:cubicBezTo>
                    <a:pt x="501967" y="149653"/>
                    <a:pt x="501967" y="150606"/>
                    <a:pt x="502920" y="150606"/>
                  </a:cubicBezTo>
                  <a:cubicBezTo>
                    <a:pt x="503873" y="151558"/>
                    <a:pt x="503873" y="152511"/>
                    <a:pt x="504825" y="153463"/>
                  </a:cubicBezTo>
                  <a:cubicBezTo>
                    <a:pt x="504825" y="153463"/>
                    <a:pt x="504825" y="154416"/>
                    <a:pt x="505778" y="154416"/>
                  </a:cubicBezTo>
                  <a:cubicBezTo>
                    <a:pt x="506730" y="155368"/>
                    <a:pt x="506730" y="156320"/>
                    <a:pt x="507683" y="157273"/>
                  </a:cubicBezTo>
                  <a:cubicBezTo>
                    <a:pt x="507683" y="157273"/>
                    <a:pt x="507683" y="158226"/>
                    <a:pt x="508635" y="158226"/>
                  </a:cubicBezTo>
                  <a:cubicBezTo>
                    <a:pt x="509588" y="159178"/>
                    <a:pt x="509588" y="160131"/>
                    <a:pt x="510540" y="161083"/>
                  </a:cubicBezTo>
                  <a:cubicBezTo>
                    <a:pt x="510540" y="161083"/>
                    <a:pt x="510540" y="162036"/>
                    <a:pt x="511492" y="162036"/>
                  </a:cubicBezTo>
                  <a:cubicBezTo>
                    <a:pt x="512445" y="162988"/>
                    <a:pt x="512445" y="163941"/>
                    <a:pt x="513398" y="164893"/>
                  </a:cubicBezTo>
                  <a:cubicBezTo>
                    <a:pt x="513398" y="164893"/>
                    <a:pt x="513398" y="165845"/>
                    <a:pt x="514350" y="165845"/>
                  </a:cubicBezTo>
                  <a:cubicBezTo>
                    <a:pt x="515303" y="166798"/>
                    <a:pt x="515303" y="167751"/>
                    <a:pt x="516255" y="168703"/>
                  </a:cubicBezTo>
                  <a:cubicBezTo>
                    <a:pt x="516255" y="168703"/>
                    <a:pt x="516255" y="169656"/>
                    <a:pt x="516255" y="169656"/>
                  </a:cubicBezTo>
                  <a:cubicBezTo>
                    <a:pt x="517208" y="170608"/>
                    <a:pt x="517208" y="171561"/>
                    <a:pt x="518160" y="172513"/>
                  </a:cubicBezTo>
                  <a:cubicBezTo>
                    <a:pt x="518160" y="172513"/>
                    <a:pt x="518160" y="172513"/>
                    <a:pt x="518160" y="173466"/>
                  </a:cubicBezTo>
                  <a:cubicBezTo>
                    <a:pt x="518160" y="173466"/>
                    <a:pt x="518160" y="174418"/>
                    <a:pt x="519113" y="174418"/>
                  </a:cubicBezTo>
                  <a:cubicBezTo>
                    <a:pt x="519113" y="175370"/>
                    <a:pt x="520065" y="176323"/>
                    <a:pt x="520065" y="177276"/>
                  </a:cubicBezTo>
                  <a:cubicBezTo>
                    <a:pt x="520065" y="177276"/>
                    <a:pt x="520065" y="177276"/>
                    <a:pt x="520065" y="177276"/>
                  </a:cubicBezTo>
                  <a:cubicBezTo>
                    <a:pt x="521970" y="182038"/>
                    <a:pt x="524828" y="186801"/>
                    <a:pt x="526733" y="191563"/>
                  </a:cubicBezTo>
                  <a:cubicBezTo>
                    <a:pt x="531495" y="202993"/>
                    <a:pt x="534353" y="213470"/>
                    <a:pt x="537210" y="223948"/>
                  </a:cubicBezTo>
                  <a:cubicBezTo>
                    <a:pt x="539115" y="222043"/>
                    <a:pt x="537210" y="100123"/>
                    <a:pt x="401003" y="29638"/>
                  </a:cubicBezTo>
                  <a:cubicBezTo>
                    <a:pt x="381000" y="22018"/>
                    <a:pt x="257175" y="-19892"/>
                    <a:pt x="170498" y="11541"/>
                  </a:cubicBezTo>
                  <a:cubicBezTo>
                    <a:pt x="17145" y="66786"/>
                    <a:pt x="7620" y="157273"/>
                    <a:pt x="2858" y="179181"/>
                  </a:cubicBezTo>
                  <a:cubicBezTo>
                    <a:pt x="1905" y="183943"/>
                    <a:pt x="953" y="188706"/>
                    <a:pt x="0" y="193468"/>
                  </a:cubicBezTo>
                  <a:cubicBezTo>
                    <a:pt x="1905" y="189658"/>
                    <a:pt x="2858" y="185848"/>
                    <a:pt x="4763" y="182038"/>
                  </a:cubicBezTo>
                  <a:cubicBezTo>
                    <a:pt x="2858" y="175370"/>
                    <a:pt x="3810" y="172513"/>
                    <a:pt x="5715" y="170608"/>
                  </a:cubicBezTo>
                  <a:close/>
                </a:path>
              </a:pathLst>
            </a:custGeom>
            <a:solidFill>
              <a:srgbClr val="FFFFFF"/>
            </a:solidFill>
            <a:ln w="9525" cap="flat">
              <a:noFill/>
              <a:prstDash val="solid"/>
              <a:miter/>
            </a:ln>
          </p:spPr>
          <p:txBody>
            <a:bodyPr rtlCol="0" anchor="ctr"/>
            <a:lstStyle/>
            <a:p>
              <a:endParaRPr lang="en-US"/>
            </a:p>
          </p:txBody>
        </p:sp>
        <p:sp>
          <p:nvSpPr>
            <p:cNvPr id="74" name="Freeform 328">
              <a:extLst>
                <a:ext uri="{FF2B5EF4-FFF2-40B4-BE49-F238E27FC236}">
                  <a16:creationId xmlns:a16="http://schemas.microsoft.com/office/drawing/2014/main" id="{9CD21689-53A9-0FD3-5926-2F67D1890B6C}"/>
                </a:ext>
              </a:extLst>
            </p:cNvPr>
            <p:cNvSpPr/>
            <p:nvPr/>
          </p:nvSpPr>
          <p:spPr>
            <a:xfrm>
              <a:off x="3874770" y="5731192"/>
              <a:ext cx="775334" cy="320575"/>
            </a:xfrm>
            <a:custGeom>
              <a:avLst/>
              <a:gdLst>
                <a:gd name="connsiteX0" fmla="*/ 621030 w 775334"/>
                <a:gd name="connsiteY0" fmla="*/ 200025 h 320575"/>
                <a:gd name="connsiteX1" fmla="*/ 526733 w 775334"/>
                <a:gd name="connsiteY1" fmla="*/ 241935 h 320575"/>
                <a:gd name="connsiteX2" fmla="*/ 315277 w 775334"/>
                <a:gd name="connsiteY2" fmla="*/ 248602 h 320575"/>
                <a:gd name="connsiteX3" fmla="*/ 0 w 775334"/>
                <a:gd name="connsiteY3" fmla="*/ 14288 h 320575"/>
                <a:gd name="connsiteX4" fmla="*/ 0 w 775334"/>
                <a:gd name="connsiteY4" fmla="*/ 14288 h 320575"/>
                <a:gd name="connsiteX5" fmla="*/ 1905 w 775334"/>
                <a:gd name="connsiteY5" fmla="*/ 25718 h 320575"/>
                <a:gd name="connsiteX6" fmla="*/ 1905 w 775334"/>
                <a:gd name="connsiteY6" fmla="*/ 27622 h 320575"/>
                <a:gd name="connsiteX7" fmla="*/ 2857 w 775334"/>
                <a:gd name="connsiteY7" fmla="*/ 35243 h 320575"/>
                <a:gd name="connsiteX8" fmla="*/ 3810 w 775334"/>
                <a:gd name="connsiteY8" fmla="*/ 40957 h 320575"/>
                <a:gd name="connsiteX9" fmla="*/ 4763 w 775334"/>
                <a:gd name="connsiteY9" fmla="*/ 44768 h 320575"/>
                <a:gd name="connsiteX10" fmla="*/ 6667 w 775334"/>
                <a:gd name="connsiteY10" fmla="*/ 53340 h 320575"/>
                <a:gd name="connsiteX11" fmla="*/ 7620 w 775334"/>
                <a:gd name="connsiteY11" fmla="*/ 55245 h 320575"/>
                <a:gd name="connsiteX12" fmla="*/ 10477 w 775334"/>
                <a:gd name="connsiteY12" fmla="*/ 64770 h 320575"/>
                <a:gd name="connsiteX13" fmla="*/ 16192 w 775334"/>
                <a:gd name="connsiteY13" fmla="*/ 80963 h 320575"/>
                <a:gd name="connsiteX14" fmla="*/ 25717 w 775334"/>
                <a:gd name="connsiteY14" fmla="*/ 104775 h 320575"/>
                <a:gd name="connsiteX15" fmla="*/ 37147 w 775334"/>
                <a:gd name="connsiteY15" fmla="*/ 126682 h 320575"/>
                <a:gd name="connsiteX16" fmla="*/ 59055 w 775334"/>
                <a:gd name="connsiteY16" fmla="*/ 160020 h 320575"/>
                <a:gd name="connsiteX17" fmla="*/ 68580 w 775334"/>
                <a:gd name="connsiteY17" fmla="*/ 172402 h 320575"/>
                <a:gd name="connsiteX18" fmla="*/ 79058 w 775334"/>
                <a:gd name="connsiteY18" fmla="*/ 183832 h 320575"/>
                <a:gd name="connsiteX19" fmla="*/ 89535 w 775334"/>
                <a:gd name="connsiteY19" fmla="*/ 195263 h 320575"/>
                <a:gd name="connsiteX20" fmla="*/ 100965 w 775334"/>
                <a:gd name="connsiteY20" fmla="*/ 205740 h 320575"/>
                <a:gd name="connsiteX21" fmla="*/ 112395 w 775334"/>
                <a:gd name="connsiteY21" fmla="*/ 215265 h 320575"/>
                <a:gd name="connsiteX22" fmla="*/ 118110 w 775334"/>
                <a:gd name="connsiteY22" fmla="*/ 220027 h 320575"/>
                <a:gd name="connsiteX23" fmla="*/ 129540 w 775334"/>
                <a:gd name="connsiteY23" fmla="*/ 229552 h 320575"/>
                <a:gd name="connsiteX24" fmla="*/ 147638 w 775334"/>
                <a:gd name="connsiteY24" fmla="*/ 241935 h 320575"/>
                <a:gd name="connsiteX25" fmla="*/ 160020 w 775334"/>
                <a:gd name="connsiteY25" fmla="*/ 249555 h 320575"/>
                <a:gd name="connsiteX26" fmla="*/ 178117 w 775334"/>
                <a:gd name="connsiteY26" fmla="*/ 260032 h 320575"/>
                <a:gd name="connsiteX27" fmla="*/ 190500 w 775334"/>
                <a:gd name="connsiteY27" fmla="*/ 266700 h 320575"/>
                <a:gd name="connsiteX28" fmla="*/ 196215 w 775334"/>
                <a:gd name="connsiteY28" fmla="*/ 269557 h 320575"/>
                <a:gd name="connsiteX29" fmla="*/ 205740 w 775334"/>
                <a:gd name="connsiteY29" fmla="*/ 274320 h 320575"/>
                <a:gd name="connsiteX30" fmla="*/ 213360 w 775334"/>
                <a:gd name="connsiteY30" fmla="*/ 278130 h 320575"/>
                <a:gd name="connsiteX31" fmla="*/ 230505 w 775334"/>
                <a:gd name="connsiteY31" fmla="*/ 285750 h 320575"/>
                <a:gd name="connsiteX32" fmla="*/ 240983 w 775334"/>
                <a:gd name="connsiteY32" fmla="*/ 290513 h 320575"/>
                <a:gd name="connsiteX33" fmla="*/ 251460 w 775334"/>
                <a:gd name="connsiteY33" fmla="*/ 294322 h 320575"/>
                <a:gd name="connsiteX34" fmla="*/ 260033 w 775334"/>
                <a:gd name="connsiteY34" fmla="*/ 297180 h 320575"/>
                <a:gd name="connsiteX35" fmla="*/ 279083 w 775334"/>
                <a:gd name="connsiteY35" fmla="*/ 303847 h 320575"/>
                <a:gd name="connsiteX36" fmla="*/ 286702 w 775334"/>
                <a:gd name="connsiteY36" fmla="*/ 306705 h 320575"/>
                <a:gd name="connsiteX37" fmla="*/ 294322 w 775334"/>
                <a:gd name="connsiteY37" fmla="*/ 308610 h 320575"/>
                <a:gd name="connsiteX38" fmla="*/ 297180 w 775334"/>
                <a:gd name="connsiteY38" fmla="*/ 309563 h 320575"/>
                <a:gd name="connsiteX39" fmla="*/ 302895 w 775334"/>
                <a:gd name="connsiteY39" fmla="*/ 311468 h 320575"/>
                <a:gd name="connsiteX40" fmla="*/ 312420 w 775334"/>
                <a:gd name="connsiteY40" fmla="*/ 313372 h 320575"/>
                <a:gd name="connsiteX41" fmla="*/ 469583 w 775334"/>
                <a:gd name="connsiteY41" fmla="*/ 310515 h 320575"/>
                <a:gd name="connsiteX42" fmla="*/ 484822 w 775334"/>
                <a:gd name="connsiteY42" fmla="*/ 306705 h 320575"/>
                <a:gd name="connsiteX43" fmla="*/ 612458 w 775334"/>
                <a:gd name="connsiteY43" fmla="*/ 255270 h 320575"/>
                <a:gd name="connsiteX44" fmla="*/ 640080 w 775334"/>
                <a:gd name="connsiteY44" fmla="*/ 237172 h 320575"/>
                <a:gd name="connsiteX45" fmla="*/ 665797 w 775334"/>
                <a:gd name="connsiteY45" fmla="*/ 217170 h 320575"/>
                <a:gd name="connsiteX46" fmla="*/ 678180 w 775334"/>
                <a:gd name="connsiteY46" fmla="*/ 205740 h 320575"/>
                <a:gd name="connsiteX47" fmla="*/ 689610 w 775334"/>
                <a:gd name="connsiteY47" fmla="*/ 194310 h 320575"/>
                <a:gd name="connsiteX48" fmla="*/ 736283 w 775334"/>
                <a:gd name="connsiteY48" fmla="*/ 127635 h 320575"/>
                <a:gd name="connsiteX49" fmla="*/ 736283 w 775334"/>
                <a:gd name="connsiteY49" fmla="*/ 127635 h 320575"/>
                <a:gd name="connsiteX50" fmla="*/ 740093 w 775334"/>
                <a:gd name="connsiteY50" fmla="*/ 120968 h 320575"/>
                <a:gd name="connsiteX51" fmla="*/ 741045 w 775334"/>
                <a:gd name="connsiteY51" fmla="*/ 119063 h 320575"/>
                <a:gd name="connsiteX52" fmla="*/ 743902 w 775334"/>
                <a:gd name="connsiteY52" fmla="*/ 113347 h 320575"/>
                <a:gd name="connsiteX53" fmla="*/ 744855 w 775334"/>
                <a:gd name="connsiteY53" fmla="*/ 112395 h 320575"/>
                <a:gd name="connsiteX54" fmla="*/ 747713 w 775334"/>
                <a:gd name="connsiteY54" fmla="*/ 105727 h 320575"/>
                <a:gd name="connsiteX55" fmla="*/ 748665 w 775334"/>
                <a:gd name="connsiteY55" fmla="*/ 103822 h 320575"/>
                <a:gd name="connsiteX56" fmla="*/ 750570 w 775334"/>
                <a:gd name="connsiteY56" fmla="*/ 98107 h 320575"/>
                <a:gd name="connsiteX57" fmla="*/ 751522 w 775334"/>
                <a:gd name="connsiteY57" fmla="*/ 96202 h 320575"/>
                <a:gd name="connsiteX58" fmla="*/ 754380 w 775334"/>
                <a:gd name="connsiteY58" fmla="*/ 89535 h 320575"/>
                <a:gd name="connsiteX59" fmla="*/ 754380 w 775334"/>
                <a:gd name="connsiteY59" fmla="*/ 88582 h 320575"/>
                <a:gd name="connsiteX60" fmla="*/ 756285 w 775334"/>
                <a:gd name="connsiteY60" fmla="*/ 82868 h 320575"/>
                <a:gd name="connsiteX61" fmla="*/ 757238 w 775334"/>
                <a:gd name="connsiteY61" fmla="*/ 80963 h 320575"/>
                <a:gd name="connsiteX62" fmla="*/ 762000 w 775334"/>
                <a:gd name="connsiteY62" fmla="*/ 66675 h 320575"/>
                <a:gd name="connsiteX63" fmla="*/ 762952 w 775334"/>
                <a:gd name="connsiteY63" fmla="*/ 64770 h 320575"/>
                <a:gd name="connsiteX64" fmla="*/ 764858 w 775334"/>
                <a:gd name="connsiteY64" fmla="*/ 58102 h 320575"/>
                <a:gd name="connsiteX65" fmla="*/ 764858 w 775334"/>
                <a:gd name="connsiteY65" fmla="*/ 57150 h 320575"/>
                <a:gd name="connsiteX66" fmla="*/ 766763 w 775334"/>
                <a:gd name="connsiteY66" fmla="*/ 49530 h 320575"/>
                <a:gd name="connsiteX67" fmla="*/ 766763 w 775334"/>
                <a:gd name="connsiteY67" fmla="*/ 48577 h 320575"/>
                <a:gd name="connsiteX68" fmla="*/ 768668 w 775334"/>
                <a:gd name="connsiteY68" fmla="*/ 41910 h 320575"/>
                <a:gd name="connsiteX69" fmla="*/ 768668 w 775334"/>
                <a:gd name="connsiteY69" fmla="*/ 40957 h 320575"/>
                <a:gd name="connsiteX70" fmla="*/ 770572 w 775334"/>
                <a:gd name="connsiteY70" fmla="*/ 33338 h 320575"/>
                <a:gd name="connsiteX71" fmla="*/ 770572 w 775334"/>
                <a:gd name="connsiteY71" fmla="*/ 32385 h 320575"/>
                <a:gd name="connsiteX72" fmla="*/ 771525 w 775334"/>
                <a:gd name="connsiteY72" fmla="*/ 24765 h 320575"/>
                <a:gd name="connsiteX73" fmla="*/ 771525 w 775334"/>
                <a:gd name="connsiteY73" fmla="*/ 23813 h 320575"/>
                <a:gd name="connsiteX74" fmla="*/ 774383 w 775334"/>
                <a:gd name="connsiteY74" fmla="*/ 8572 h 320575"/>
                <a:gd name="connsiteX75" fmla="*/ 774383 w 775334"/>
                <a:gd name="connsiteY75" fmla="*/ 7620 h 320575"/>
                <a:gd name="connsiteX76" fmla="*/ 775335 w 775334"/>
                <a:gd name="connsiteY76" fmla="*/ 0 h 320575"/>
                <a:gd name="connsiteX77" fmla="*/ 775335 w 775334"/>
                <a:gd name="connsiteY77" fmla="*/ 0 h 320575"/>
                <a:gd name="connsiteX78" fmla="*/ 621030 w 775334"/>
                <a:gd name="connsiteY78" fmla="*/ 200025 h 32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5334" h="320575">
                  <a:moveTo>
                    <a:pt x="621030" y="200025"/>
                  </a:moveTo>
                  <a:cubicBezTo>
                    <a:pt x="592455" y="219075"/>
                    <a:pt x="560070" y="232410"/>
                    <a:pt x="526733" y="241935"/>
                  </a:cubicBezTo>
                  <a:cubicBezTo>
                    <a:pt x="458152" y="261938"/>
                    <a:pt x="384810" y="261938"/>
                    <a:pt x="315277" y="248602"/>
                  </a:cubicBezTo>
                  <a:cubicBezTo>
                    <a:pt x="280035" y="241935"/>
                    <a:pt x="117158" y="221932"/>
                    <a:pt x="0" y="14288"/>
                  </a:cubicBezTo>
                  <a:cubicBezTo>
                    <a:pt x="0" y="14288"/>
                    <a:pt x="0" y="14288"/>
                    <a:pt x="0" y="14288"/>
                  </a:cubicBezTo>
                  <a:cubicBezTo>
                    <a:pt x="952" y="18097"/>
                    <a:pt x="952" y="21907"/>
                    <a:pt x="1905" y="25718"/>
                  </a:cubicBezTo>
                  <a:cubicBezTo>
                    <a:pt x="1905" y="26670"/>
                    <a:pt x="1905" y="26670"/>
                    <a:pt x="1905" y="27622"/>
                  </a:cubicBezTo>
                  <a:cubicBezTo>
                    <a:pt x="1905" y="30480"/>
                    <a:pt x="2857" y="32385"/>
                    <a:pt x="2857" y="35243"/>
                  </a:cubicBezTo>
                  <a:cubicBezTo>
                    <a:pt x="2857" y="37147"/>
                    <a:pt x="3810" y="39052"/>
                    <a:pt x="3810" y="40957"/>
                  </a:cubicBezTo>
                  <a:cubicBezTo>
                    <a:pt x="3810" y="41910"/>
                    <a:pt x="4763" y="43815"/>
                    <a:pt x="4763" y="44768"/>
                  </a:cubicBezTo>
                  <a:cubicBezTo>
                    <a:pt x="5715" y="47625"/>
                    <a:pt x="5715" y="50482"/>
                    <a:pt x="6667" y="53340"/>
                  </a:cubicBezTo>
                  <a:cubicBezTo>
                    <a:pt x="6667" y="54293"/>
                    <a:pt x="6667" y="54293"/>
                    <a:pt x="7620" y="55245"/>
                  </a:cubicBezTo>
                  <a:cubicBezTo>
                    <a:pt x="8572" y="58102"/>
                    <a:pt x="9525" y="61913"/>
                    <a:pt x="10477" y="64770"/>
                  </a:cubicBezTo>
                  <a:cubicBezTo>
                    <a:pt x="12382" y="70485"/>
                    <a:pt x="14288" y="76200"/>
                    <a:pt x="16192" y="80963"/>
                  </a:cubicBezTo>
                  <a:cubicBezTo>
                    <a:pt x="19050" y="89535"/>
                    <a:pt x="21907" y="97155"/>
                    <a:pt x="25717" y="104775"/>
                  </a:cubicBezTo>
                  <a:cubicBezTo>
                    <a:pt x="29527" y="112395"/>
                    <a:pt x="33338" y="120015"/>
                    <a:pt x="37147" y="126682"/>
                  </a:cubicBezTo>
                  <a:cubicBezTo>
                    <a:pt x="43815" y="138113"/>
                    <a:pt x="51435" y="149543"/>
                    <a:pt x="59055" y="160020"/>
                  </a:cubicBezTo>
                  <a:cubicBezTo>
                    <a:pt x="61913" y="163830"/>
                    <a:pt x="65722" y="168593"/>
                    <a:pt x="68580" y="172402"/>
                  </a:cubicBezTo>
                  <a:cubicBezTo>
                    <a:pt x="71438" y="176213"/>
                    <a:pt x="75247" y="180022"/>
                    <a:pt x="79058" y="183832"/>
                  </a:cubicBezTo>
                  <a:cubicBezTo>
                    <a:pt x="82867" y="187643"/>
                    <a:pt x="86677" y="191452"/>
                    <a:pt x="89535" y="195263"/>
                  </a:cubicBezTo>
                  <a:cubicBezTo>
                    <a:pt x="93345" y="199072"/>
                    <a:pt x="97155" y="201930"/>
                    <a:pt x="100965" y="205740"/>
                  </a:cubicBezTo>
                  <a:cubicBezTo>
                    <a:pt x="104775" y="209550"/>
                    <a:pt x="108585" y="212407"/>
                    <a:pt x="112395" y="215265"/>
                  </a:cubicBezTo>
                  <a:cubicBezTo>
                    <a:pt x="114300" y="217170"/>
                    <a:pt x="116205" y="218122"/>
                    <a:pt x="118110" y="220027"/>
                  </a:cubicBezTo>
                  <a:cubicBezTo>
                    <a:pt x="121920" y="222885"/>
                    <a:pt x="125730" y="225743"/>
                    <a:pt x="129540" y="229552"/>
                  </a:cubicBezTo>
                  <a:cubicBezTo>
                    <a:pt x="135255" y="234315"/>
                    <a:pt x="141922" y="238125"/>
                    <a:pt x="147638" y="241935"/>
                  </a:cubicBezTo>
                  <a:cubicBezTo>
                    <a:pt x="151447" y="244793"/>
                    <a:pt x="155258" y="247650"/>
                    <a:pt x="160020" y="249555"/>
                  </a:cubicBezTo>
                  <a:cubicBezTo>
                    <a:pt x="165735" y="253365"/>
                    <a:pt x="172402" y="257175"/>
                    <a:pt x="178117" y="260032"/>
                  </a:cubicBezTo>
                  <a:cubicBezTo>
                    <a:pt x="181927" y="261938"/>
                    <a:pt x="185738" y="264795"/>
                    <a:pt x="190500" y="266700"/>
                  </a:cubicBezTo>
                  <a:cubicBezTo>
                    <a:pt x="192405" y="267652"/>
                    <a:pt x="194310" y="268605"/>
                    <a:pt x="196215" y="269557"/>
                  </a:cubicBezTo>
                  <a:cubicBezTo>
                    <a:pt x="199072" y="271463"/>
                    <a:pt x="202883" y="272415"/>
                    <a:pt x="205740" y="274320"/>
                  </a:cubicBezTo>
                  <a:cubicBezTo>
                    <a:pt x="208597" y="275272"/>
                    <a:pt x="210502" y="277177"/>
                    <a:pt x="213360" y="278130"/>
                  </a:cubicBezTo>
                  <a:cubicBezTo>
                    <a:pt x="219075" y="280988"/>
                    <a:pt x="224790" y="282893"/>
                    <a:pt x="230505" y="285750"/>
                  </a:cubicBezTo>
                  <a:cubicBezTo>
                    <a:pt x="234315" y="287655"/>
                    <a:pt x="238125" y="288607"/>
                    <a:pt x="240983" y="290513"/>
                  </a:cubicBezTo>
                  <a:cubicBezTo>
                    <a:pt x="244792" y="291465"/>
                    <a:pt x="247650" y="293370"/>
                    <a:pt x="251460" y="294322"/>
                  </a:cubicBezTo>
                  <a:cubicBezTo>
                    <a:pt x="254317" y="295275"/>
                    <a:pt x="257175" y="296227"/>
                    <a:pt x="260033" y="297180"/>
                  </a:cubicBezTo>
                  <a:cubicBezTo>
                    <a:pt x="266700" y="300038"/>
                    <a:pt x="273367" y="301943"/>
                    <a:pt x="279083" y="303847"/>
                  </a:cubicBezTo>
                  <a:cubicBezTo>
                    <a:pt x="281940" y="304800"/>
                    <a:pt x="284797" y="305752"/>
                    <a:pt x="286702" y="306705"/>
                  </a:cubicBezTo>
                  <a:cubicBezTo>
                    <a:pt x="289560" y="307657"/>
                    <a:pt x="291465" y="307657"/>
                    <a:pt x="294322" y="308610"/>
                  </a:cubicBezTo>
                  <a:cubicBezTo>
                    <a:pt x="295275" y="308610"/>
                    <a:pt x="296227" y="309563"/>
                    <a:pt x="297180" y="309563"/>
                  </a:cubicBezTo>
                  <a:cubicBezTo>
                    <a:pt x="299085" y="310515"/>
                    <a:pt x="300990" y="310515"/>
                    <a:pt x="302895" y="311468"/>
                  </a:cubicBezTo>
                  <a:cubicBezTo>
                    <a:pt x="306705" y="312420"/>
                    <a:pt x="309563" y="313372"/>
                    <a:pt x="312420" y="313372"/>
                  </a:cubicBezTo>
                  <a:cubicBezTo>
                    <a:pt x="354330" y="323850"/>
                    <a:pt x="411480" y="322897"/>
                    <a:pt x="469583" y="310515"/>
                  </a:cubicBezTo>
                  <a:cubicBezTo>
                    <a:pt x="474345" y="309563"/>
                    <a:pt x="480060" y="308610"/>
                    <a:pt x="484822" y="306705"/>
                  </a:cubicBezTo>
                  <a:cubicBezTo>
                    <a:pt x="528638" y="296227"/>
                    <a:pt x="572452" y="279082"/>
                    <a:pt x="612458" y="255270"/>
                  </a:cubicBezTo>
                  <a:cubicBezTo>
                    <a:pt x="621983" y="249555"/>
                    <a:pt x="631508" y="243840"/>
                    <a:pt x="640080" y="237172"/>
                  </a:cubicBezTo>
                  <a:cubicBezTo>
                    <a:pt x="648652" y="230505"/>
                    <a:pt x="657225" y="223838"/>
                    <a:pt x="665797" y="217170"/>
                  </a:cubicBezTo>
                  <a:cubicBezTo>
                    <a:pt x="669608" y="213360"/>
                    <a:pt x="674370" y="209550"/>
                    <a:pt x="678180" y="205740"/>
                  </a:cubicBezTo>
                  <a:cubicBezTo>
                    <a:pt x="681990" y="201930"/>
                    <a:pt x="685800" y="198120"/>
                    <a:pt x="689610" y="194310"/>
                  </a:cubicBezTo>
                  <a:cubicBezTo>
                    <a:pt x="708660" y="174307"/>
                    <a:pt x="723900" y="152400"/>
                    <a:pt x="736283" y="127635"/>
                  </a:cubicBezTo>
                  <a:cubicBezTo>
                    <a:pt x="736283" y="127635"/>
                    <a:pt x="736283" y="127635"/>
                    <a:pt x="736283" y="127635"/>
                  </a:cubicBezTo>
                  <a:cubicBezTo>
                    <a:pt x="737235" y="125730"/>
                    <a:pt x="738188" y="122872"/>
                    <a:pt x="740093" y="120968"/>
                  </a:cubicBezTo>
                  <a:cubicBezTo>
                    <a:pt x="740093" y="120015"/>
                    <a:pt x="741045" y="120015"/>
                    <a:pt x="741045" y="119063"/>
                  </a:cubicBezTo>
                  <a:cubicBezTo>
                    <a:pt x="741997" y="117157"/>
                    <a:pt x="742950" y="115252"/>
                    <a:pt x="743902" y="113347"/>
                  </a:cubicBezTo>
                  <a:cubicBezTo>
                    <a:pt x="743902" y="113347"/>
                    <a:pt x="743902" y="112395"/>
                    <a:pt x="744855" y="112395"/>
                  </a:cubicBezTo>
                  <a:cubicBezTo>
                    <a:pt x="745808" y="110490"/>
                    <a:pt x="746760" y="107632"/>
                    <a:pt x="747713" y="105727"/>
                  </a:cubicBezTo>
                  <a:cubicBezTo>
                    <a:pt x="747713" y="104775"/>
                    <a:pt x="748665" y="104775"/>
                    <a:pt x="748665" y="103822"/>
                  </a:cubicBezTo>
                  <a:cubicBezTo>
                    <a:pt x="749618" y="101918"/>
                    <a:pt x="750570" y="100013"/>
                    <a:pt x="750570" y="98107"/>
                  </a:cubicBezTo>
                  <a:cubicBezTo>
                    <a:pt x="750570" y="97155"/>
                    <a:pt x="750570" y="97155"/>
                    <a:pt x="751522" y="96202"/>
                  </a:cubicBezTo>
                  <a:cubicBezTo>
                    <a:pt x="752475" y="94297"/>
                    <a:pt x="753427" y="91440"/>
                    <a:pt x="754380" y="89535"/>
                  </a:cubicBezTo>
                  <a:cubicBezTo>
                    <a:pt x="754380" y="89535"/>
                    <a:pt x="754380" y="88582"/>
                    <a:pt x="754380" y="88582"/>
                  </a:cubicBezTo>
                  <a:cubicBezTo>
                    <a:pt x="755333" y="86677"/>
                    <a:pt x="756285" y="84772"/>
                    <a:pt x="756285" y="82868"/>
                  </a:cubicBezTo>
                  <a:cubicBezTo>
                    <a:pt x="756285" y="81915"/>
                    <a:pt x="756285" y="81915"/>
                    <a:pt x="757238" y="80963"/>
                  </a:cubicBezTo>
                  <a:cubicBezTo>
                    <a:pt x="759143" y="76200"/>
                    <a:pt x="760095" y="71438"/>
                    <a:pt x="762000" y="66675"/>
                  </a:cubicBezTo>
                  <a:cubicBezTo>
                    <a:pt x="762000" y="65722"/>
                    <a:pt x="762000" y="65722"/>
                    <a:pt x="762952" y="64770"/>
                  </a:cubicBezTo>
                  <a:cubicBezTo>
                    <a:pt x="763905" y="62865"/>
                    <a:pt x="763905" y="60007"/>
                    <a:pt x="764858" y="58102"/>
                  </a:cubicBezTo>
                  <a:cubicBezTo>
                    <a:pt x="764858" y="58102"/>
                    <a:pt x="764858" y="58102"/>
                    <a:pt x="764858" y="57150"/>
                  </a:cubicBezTo>
                  <a:cubicBezTo>
                    <a:pt x="765810" y="54293"/>
                    <a:pt x="765810" y="52388"/>
                    <a:pt x="766763" y="49530"/>
                  </a:cubicBezTo>
                  <a:cubicBezTo>
                    <a:pt x="766763" y="49530"/>
                    <a:pt x="766763" y="48577"/>
                    <a:pt x="766763" y="48577"/>
                  </a:cubicBezTo>
                  <a:cubicBezTo>
                    <a:pt x="767715" y="46672"/>
                    <a:pt x="767715" y="43815"/>
                    <a:pt x="768668" y="41910"/>
                  </a:cubicBezTo>
                  <a:cubicBezTo>
                    <a:pt x="768668" y="41910"/>
                    <a:pt x="768668" y="40957"/>
                    <a:pt x="768668" y="40957"/>
                  </a:cubicBezTo>
                  <a:cubicBezTo>
                    <a:pt x="769620" y="38100"/>
                    <a:pt x="769620" y="36195"/>
                    <a:pt x="770572" y="33338"/>
                  </a:cubicBezTo>
                  <a:cubicBezTo>
                    <a:pt x="770572" y="33338"/>
                    <a:pt x="770572" y="33338"/>
                    <a:pt x="770572" y="32385"/>
                  </a:cubicBezTo>
                  <a:cubicBezTo>
                    <a:pt x="771525" y="30480"/>
                    <a:pt x="771525" y="27622"/>
                    <a:pt x="771525" y="24765"/>
                  </a:cubicBezTo>
                  <a:cubicBezTo>
                    <a:pt x="771525" y="24765"/>
                    <a:pt x="771525" y="23813"/>
                    <a:pt x="771525" y="23813"/>
                  </a:cubicBezTo>
                  <a:cubicBezTo>
                    <a:pt x="772477" y="19050"/>
                    <a:pt x="773430" y="13335"/>
                    <a:pt x="774383" y="8572"/>
                  </a:cubicBezTo>
                  <a:cubicBezTo>
                    <a:pt x="774383" y="8572"/>
                    <a:pt x="774383" y="7620"/>
                    <a:pt x="774383" y="7620"/>
                  </a:cubicBezTo>
                  <a:cubicBezTo>
                    <a:pt x="774383" y="4763"/>
                    <a:pt x="775335" y="2857"/>
                    <a:pt x="775335" y="0"/>
                  </a:cubicBezTo>
                  <a:cubicBezTo>
                    <a:pt x="775335" y="0"/>
                    <a:pt x="775335" y="0"/>
                    <a:pt x="775335" y="0"/>
                  </a:cubicBezTo>
                  <a:cubicBezTo>
                    <a:pt x="737235" y="100965"/>
                    <a:pt x="654368" y="178118"/>
                    <a:pt x="621030" y="200025"/>
                  </a:cubicBezTo>
                  <a:close/>
                </a:path>
              </a:pathLst>
            </a:custGeom>
            <a:solidFill>
              <a:srgbClr val="FFFFFF"/>
            </a:solidFill>
            <a:ln w="9525" cap="flat">
              <a:noFill/>
              <a:prstDash val="solid"/>
              <a:miter/>
            </a:ln>
          </p:spPr>
          <p:txBody>
            <a:bodyPr rtlCol="0" anchor="ctr"/>
            <a:lstStyle/>
            <a:p>
              <a:endParaRPr lang="en-US"/>
            </a:p>
          </p:txBody>
        </p:sp>
        <p:sp>
          <p:nvSpPr>
            <p:cNvPr id="75" name="Freeform 329">
              <a:extLst>
                <a:ext uri="{FF2B5EF4-FFF2-40B4-BE49-F238E27FC236}">
                  <a16:creationId xmlns:a16="http://schemas.microsoft.com/office/drawing/2014/main" id="{9AB50C79-2F1E-7A37-DAF7-02BF5CB24AF5}"/>
                </a:ext>
              </a:extLst>
            </p:cNvPr>
            <p:cNvSpPr/>
            <p:nvPr/>
          </p:nvSpPr>
          <p:spPr>
            <a:xfrm>
              <a:off x="3447756" y="5270917"/>
              <a:ext cx="1457835" cy="831324"/>
            </a:xfrm>
            <a:custGeom>
              <a:avLst/>
              <a:gdLst>
                <a:gd name="connsiteX0" fmla="*/ 432729 w 1457835"/>
                <a:gd name="connsiteY0" fmla="*/ 696495 h 831324"/>
                <a:gd name="connsiteX1" fmla="*/ 489879 w 1457835"/>
                <a:gd name="connsiteY1" fmla="*/ 683159 h 831324"/>
                <a:gd name="connsiteX2" fmla="*/ 526074 w 1457835"/>
                <a:gd name="connsiteY2" fmla="*/ 694589 h 831324"/>
                <a:gd name="connsiteX3" fmla="*/ 555601 w 1457835"/>
                <a:gd name="connsiteY3" fmla="*/ 716497 h 831324"/>
                <a:gd name="connsiteX4" fmla="*/ 702286 w 1457835"/>
                <a:gd name="connsiteY4" fmla="*/ 784125 h 831324"/>
                <a:gd name="connsiteX5" fmla="*/ 1159486 w 1457835"/>
                <a:gd name="connsiteY5" fmla="*/ 641250 h 831324"/>
                <a:gd name="connsiteX6" fmla="*/ 1156629 w 1457835"/>
                <a:gd name="connsiteY6" fmla="*/ 673634 h 831324"/>
                <a:gd name="connsiteX7" fmla="*/ 1144246 w 1457835"/>
                <a:gd name="connsiteY7" fmla="*/ 755550 h 831324"/>
                <a:gd name="connsiteX8" fmla="*/ 1163296 w 1457835"/>
                <a:gd name="connsiteY8" fmla="*/ 779362 h 831324"/>
                <a:gd name="connsiteX9" fmla="*/ 1211874 w 1457835"/>
                <a:gd name="connsiteY9" fmla="*/ 784125 h 831324"/>
                <a:gd name="connsiteX10" fmla="*/ 1263309 w 1457835"/>
                <a:gd name="connsiteY10" fmla="*/ 740309 h 831324"/>
                <a:gd name="connsiteX11" fmla="*/ 1278549 w 1457835"/>
                <a:gd name="connsiteY11" fmla="*/ 610770 h 831324"/>
                <a:gd name="connsiteX12" fmla="*/ 1289979 w 1457835"/>
                <a:gd name="connsiteY12" fmla="*/ 543142 h 831324"/>
                <a:gd name="connsiteX13" fmla="*/ 1298551 w 1457835"/>
                <a:gd name="connsiteY13" fmla="*/ 532664 h 831324"/>
                <a:gd name="connsiteX14" fmla="*/ 1315696 w 1457835"/>
                <a:gd name="connsiteY14" fmla="*/ 541237 h 831324"/>
                <a:gd name="connsiteX15" fmla="*/ 1338556 w 1457835"/>
                <a:gd name="connsiteY15" fmla="*/ 657442 h 831324"/>
                <a:gd name="connsiteX16" fmla="*/ 1352844 w 1457835"/>
                <a:gd name="connsiteY16" fmla="*/ 766027 h 831324"/>
                <a:gd name="connsiteX17" fmla="*/ 1366179 w 1457835"/>
                <a:gd name="connsiteY17" fmla="*/ 784125 h 831324"/>
                <a:gd name="connsiteX18" fmla="*/ 1419519 w 1457835"/>
                <a:gd name="connsiteY18" fmla="*/ 785077 h 831324"/>
                <a:gd name="connsiteX19" fmla="*/ 1457619 w 1457835"/>
                <a:gd name="connsiteY19" fmla="*/ 734595 h 831324"/>
                <a:gd name="connsiteX20" fmla="*/ 1446189 w 1457835"/>
                <a:gd name="connsiteY20" fmla="*/ 644107 h 831324"/>
                <a:gd name="connsiteX21" fmla="*/ 1428091 w 1457835"/>
                <a:gd name="connsiteY21" fmla="*/ 523139 h 831324"/>
                <a:gd name="connsiteX22" fmla="*/ 1405231 w 1457835"/>
                <a:gd name="connsiteY22" fmla="*/ 387884 h 831324"/>
                <a:gd name="connsiteX23" fmla="*/ 1335699 w 1457835"/>
                <a:gd name="connsiteY23" fmla="*/ 296445 h 831324"/>
                <a:gd name="connsiteX24" fmla="*/ 1269976 w 1457835"/>
                <a:gd name="connsiteY24" fmla="*/ 259297 h 831324"/>
                <a:gd name="connsiteX25" fmla="*/ 1246164 w 1457835"/>
                <a:gd name="connsiteY25" fmla="*/ 235484 h 831324"/>
                <a:gd name="connsiteX26" fmla="*/ 1220446 w 1457835"/>
                <a:gd name="connsiteY26" fmla="*/ 169762 h 831324"/>
                <a:gd name="connsiteX27" fmla="*/ 1165201 w 1457835"/>
                <a:gd name="connsiteY27" fmla="*/ 122137 h 831324"/>
                <a:gd name="connsiteX28" fmla="*/ 1139484 w 1457835"/>
                <a:gd name="connsiteY28" fmla="*/ 116422 h 831324"/>
                <a:gd name="connsiteX29" fmla="*/ 818491 w 1457835"/>
                <a:gd name="connsiteY29" fmla="*/ 217 h 831324"/>
                <a:gd name="connsiteX30" fmla="*/ 607989 w 1457835"/>
                <a:gd name="connsiteY30" fmla="*/ 47842 h 831324"/>
                <a:gd name="connsiteX31" fmla="*/ 474639 w 1457835"/>
                <a:gd name="connsiteY31" fmla="*/ 159284 h 831324"/>
                <a:gd name="connsiteX32" fmla="*/ 399391 w 1457835"/>
                <a:gd name="connsiteY32" fmla="*/ 419317 h 831324"/>
                <a:gd name="connsiteX33" fmla="*/ 334621 w 1457835"/>
                <a:gd name="connsiteY33" fmla="*/ 525045 h 831324"/>
                <a:gd name="connsiteX34" fmla="*/ 85066 w 1457835"/>
                <a:gd name="connsiteY34" fmla="*/ 646012 h 831324"/>
                <a:gd name="connsiteX35" fmla="*/ 49824 w 1457835"/>
                <a:gd name="connsiteY35" fmla="*/ 663157 h 831324"/>
                <a:gd name="connsiteX36" fmla="*/ 294 w 1457835"/>
                <a:gd name="connsiteY36" fmla="*/ 745072 h 831324"/>
                <a:gd name="connsiteX37" fmla="*/ 44109 w 1457835"/>
                <a:gd name="connsiteY37" fmla="*/ 820320 h 831324"/>
                <a:gd name="connsiteX38" fmla="*/ 136501 w 1457835"/>
                <a:gd name="connsiteY38" fmla="*/ 822225 h 831324"/>
                <a:gd name="connsiteX39" fmla="*/ 245086 w 1457835"/>
                <a:gd name="connsiteY39" fmla="*/ 777457 h 831324"/>
                <a:gd name="connsiteX40" fmla="*/ 432729 w 1457835"/>
                <a:gd name="connsiteY40" fmla="*/ 696495 h 831324"/>
                <a:gd name="connsiteX41" fmla="*/ 1152819 w 1457835"/>
                <a:gd name="connsiteY41" fmla="*/ 144997 h 831324"/>
                <a:gd name="connsiteX42" fmla="*/ 1205206 w 1457835"/>
                <a:gd name="connsiteY42" fmla="*/ 170714 h 831324"/>
                <a:gd name="connsiteX43" fmla="*/ 1235686 w 1457835"/>
                <a:gd name="connsiteY43" fmla="*/ 250725 h 831324"/>
                <a:gd name="connsiteX44" fmla="*/ 1261404 w 1457835"/>
                <a:gd name="connsiteY44" fmla="*/ 275489 h 831324"/>
                <a:gd name="connsiteX45" fmla="*/ 1333794 w 1457835"/>
                <a:gd name="connsiteY45" fmla="*/ 316447 h 831324"/>
                <a:gd name="connsiteX46" fmla="*/ 1401421 w 1457835"/>
                <a:gd name="connsiteY46" fmla="*/ 431700 h 831324"/>
                <a:gd name="connsiteX47" fmla="*/ 1418566 w 1457835"/>
                <a:gd name="connsiteY47" fmla="*/ 558382 h 831324"/>
                <a:gd name="connsiteX48" fmla="*/ 1437616 w 1457835"/>
                <a:gd name="connsiteY48" fmla="*/ 684112 h 831324"/>
                <a:gd name="connsiteX49" fmla="*/ 1442379 w 1457835"/>
                <a:gd name="connsiteY49" fmla="*/ 725070 h 831324"/>
                <a:gd name="connsiteX50" fmla="*/ 1403326 w 1457835"/>
                <a:gd name="connsiteY50" fmla="*/ 768884 h 831324"/>
                <a:gd name="connsiteX51" fmla="*/ 1368084 w 1457835"/>
                <a:gd name="connsiteY51" fmla="*/ 741262 h 831324"/>
                <a:gd name="connsiteX52" fmla="*/ 1356654 w 1457835"/>
                <a:gd name="connsiteY52" fmla="*/ 653632 h 831324"/>
                <a:gd name="connsiteX53" fmla="*/ 1333794 w 1457835"/>
                <a:gd name="connsiteY53" fmla="*/ 538380 h 831324"/>
                <a:gd name="connsiteX54" fmla="*/ 1304266 w 1457835"/>
                <a:gd name="connsiteY54" fmla="*/ 512662 h 831324"/>
                <a:gd name="connsiteX55" fmla="*/ 1274739 w 1457835"/>
                <a:gd name="connsiteY55" fmla="*/ 537427 h 831324"/>
                <a:gd name="connsiteX56" fmla="*/ 1259499 w 1457835"/>
                <a:gd name="connsiteY56" fmla="*/ 639345 h 831324"/>
                <a:gd name="connsiteX57" fmla="*/ 1253784 w 1457835"/>
                <a:gd name="connsiteY57" fmla="*/ 712687 h 831324"/>
                <a:gd name="connsiteX58" fmla="*/ 1247116 w 1457835"/>
                <a:gd name="connsiteY58" fmla="*/ 744120 h 831324"/>
                <a:gd name="connsiteX59" fmla="*/ 1215684 w 1457835"/>
                <a:gd name="connsiteY59" fmla="*/ 766027 h 831324"/>
                <a:gd name="connsiteX60" fmla="*/ 1186156 w 1457835"/>
                <a:gd name="connsiteY60" fmla="*/ 764122 h 831324"/>
                <a:gd name="connsiteX61" fmla="*/ 1166154 w 1457835"/>
                <a:gd name="connsiteY61" fmla="*/ 738405 h 831324"/>
                <a:gd name="connsiteX62" fmla="*/ 1185204 w 1457835"/>
                <a:gd name="connsiteY62" fmla="*/ 619342 h 831324"/>
                <a:gd name="connsiteX63" fmla="*/ 1209016 w 1457835"/>
                <a:gd name="connsiteY63" fmla="*/ 526950 h 831324"/>
                <a:gd name="connsiteX64" fmla="*/ 1209016 w 1457835"/>
                <a:gd name="connsiteY64" fmla="*/ 270727 h 831324"/>
                <a:gd name="connsiteX65" fmla="*/ 1189966 w 1457835"/>
                <a:gd name="connsiteY65" fmla="*/ 227864 h 831324"/>
                <a:gd name="connsiteX66" fmla="*/ 1162344 w 1457835"/>
                <a:gd name="connsiteY66" fmla="*/ 214530 h 831324"/>
                <a:gd name="connsiteX67" fmla="*/ 1146151 w 1457835"/>
                <a:gd name="connsiteY67" fmla="*/ 219292 h 831324"/>
                <a:gd name="connsiteX68" fmla="*/ 1092811 w 1457835"/>
                <a:gd name="connsiteY68" fmla="*/ 180239 h 831324"/>
                <a:gd name="connsiteX69" fmla="*/ 1107099 w 1457835"/>
                <a:gd name="connsiteY69" fmla="*/ 163095 h 831324"/>
                <a:gd name="connsiteX70" fmla="*/ 1152819 w 1457835"/>
                <a:gd name="connsiteY70" fmla="*/ 144997 h 831324"/>
                <a:gd name="connsiteX71" fmla="*/ 429871 w 1457835"/>
                <a:gd name="connsiteY71" fmla="*/ 345975 h 831324"/>
                <a:gd name="connsiteX72" fmla="*/ 511786 w 1457835"/>
                <a:gd name="connsiteY72" fmla="*/ 145950 h 831324"/>
                <a:gd name="connsiteX73" fmla="*/ 1115671 w 1457835"/>
                <a:gd name="connsiteY73" fmla="*/ 116422 h 831324"/>
                <a:gd name="connsiteX74" fmla="*/ 1121386 w 1457835"/>
                <a:gd name="connsiteY74" fmla="*/ 138330 h 831324"/>
                <a:gd name="connsiteX75" fmla="*/ 1089954 w 1457835"/>
                <a:gd name="connsiteY75" fmla="*/ 151664 h 831324"/>
                <a:gd name="connsiteX76" fmla="*/ 1073761 w 1457835"/>
                <a:gd name="connsiteY76" fmla="*/ 189764 h 831324"/>
                <a:gd name="connsiteX77" fmla="*/ 1103289 w 1457835"/>
                <a:gd name="connsiteY77" fmla="*/ 234532 h 831324"/>
                <a:gd name="connsiteX78" fmla="*/ 1132816 w 1457835"/>
                <a:gd name="connsiteY78" fmla="*/ 242152 h 831324"/>
                <a:gd name="connsiteX79" fmla="*/ 1151866 w 1457835"/>
                <a:gd name="connsiteY79" fmla="*/ 237389 h 831324"/>
                <a:gd name="connsiteX80" fmla="*/ 1179489 w 1457835"/>
                <a:gd name="connsiteY80" fmla="*/ 249772 h 831324"/>
                <a:gd name="connsiteX81" fmla="*/ 1203301 w 1457835"/>
                <a:gd name="connsiteY81" fmla="*/ 329782 h 831324"/>
                <a:gd name="connsiteX82" fmla="*/ 1209969 w 1457835"/>
                <a:gd name="connsiteY82" fmla="*/ 407887 h 831324"/>
                <a:gd name="connsiteX83" fmla="*/ 1206159 w 1457835"/>
                <a:gd name="connsiteY83" fmla="*/ 462180 h 831324"/>
                <a:gd name="connsiteX84" fmla="*/ 1206159 w 1457835"/>
                <a:gd name="connsiteY84" fmla="*/ 462180 h 831324"/>
                <a:gd name="connsiteX85" fmla="*/ 1205206 w 1457835"/>
                <a:gd name="connsiteY85" fmla="*/ 469800 h 831324"/>
                <a:gd name="connsiteX86" fmla="*/ 1205206 w 1457835"/>
                <a:gd name="connsiteY86" fmla="*/ 470752 h 831324"/>
                <a:gd name="connsiteX87" fmla="*/ 1202349 w 1457835"/>
                <a:gd name="connsiteY87" fmla="*/ 485992 h 831324"/>
                <a:gd name="connsiteX88" fmla="*/ 1202349 w 1457835"/>
                <a:gd name="connsiteY88" fmla="*/ 486945 h 831324"/>
                <a:gd name="connsiteX89" fmla="*/ 1201396 w 1457835"/>
                <a:gd name="connsiteY89" fmla="*/ 494564 h 831324"/>
                <a:gd name="connsiteX90" fmla="*/ 1201396 w 1457835"/>
                <a:gd name="connsiteY90" fmla="*/ 495517 h 831324"/>
                <a:gd name="connsiteX91" fmla="*/ 1199491 w 1457835"/>
                <a:gd name="connsiteY91" fmla="*/ 503137 h 831324"/>
                <a:gd name="connsiteX92" fmla="*/ 1199491 w 1457835"/>
                <a:gd name="connsiteY92" fmla="*/ 504089 h 831324"/>
                <a:gd name="connsiteX93" fmla="*/ 1197586 w 1457835"/>
                <a:gd name="connsiteY93" fmla="*/ 510757 h 831324"/>
                <a:gd name="connsiteX94" fmla="*/ 1197586 w 1457835"/>
                <a:gd name="connsiteY94" fmla="*/ 511709 h 831324"/>
                <a:gd name="connsiteX95" fmla="*/ 1195681 w 1457835"/>
                <a:gd name="connsiteY95" fmla="*/ 519330 h 831324"/>
                <a:gd name="connsiteX96" fmla="*/ 1195681 w 1457835"/>
                <a:gd name="connsiteY96" fmla="*/ 520282 h 831324"/>
                <a:gd name="connsiteX97" fmla="*/ 1193776 w 1457835"/>
                <a:gd name="connsiteY97" fmla="*/ 526950 h 831324"/>
                <a:gd name="connsiteX98" fmla="*/ 1192824 w 1457835"/>
                <a:gd name="connsiteY98" fmla="*/ 528855 h 831324"/>
                <a:gd name="connsiteX99" fmla="*/ 1188061 w 1457835"/>
                <a:gd name="connsiteY99" fmla="*/ 543142 h 831324"/>
                <a:gd name="connsiteX100" fmla="*/ 1187109 w 1457835"/>
                <a:gd name="connsiteY100" fmla="*/ 545047 h 831324"/>
                <a:gd name="connsiteX101" fmla="*/ 1185204 w 1457835"/>
                <a:gd name="connsiteY101" fmla="*/ 550762 h 831324"/>
                <a:gd name="connsiteX102" fmla="*/ 1185204 w 1457835"/>
                <a:gd name="connsiteY102" fmla="*/ 551714 h 831324"/>
                <a:gd name="connsiteX103" fmla="*/ 1182346 w 1457835"/>
                <a:gd name="connsiteY103" fmla="*/ 558382 h 831324"/>
                <a:gd name="connsiteX104" fmla="*/ 1181394 w 1457835"/>
                <a:gd name="connsiteY104" fmla="*/ 560287 h 831324"/>
                <a:gd name="connsiteX105" fmla="*/ 1179489 w 1457835"/>
                <a:gd name="connsiteY105" fmla="*/ 566002 h 831324"/>
                <a:gd name="connsiteX106" fmla="*/ 1178536 w 1457835"/>
                <a:gd name="connsiteY106" fmla="*/ 567907 h 831324"/>
                <a:gd name="connsiteX107" fmla="*/ 1175679 w 1457835"/>
                <a:gd name="connsiteY107" fmla="*/ 574575 h 831324"/>
                <a:gd name="connsiteX108" fmla="*/ 1174726 w 1457835"/>
                <a:gd name="connsiteY108" fmla="*/ 575527 h 831324"/>
                <a:gd name="connsiteX109" fmla="*/ 1171869 w 1457835"/>
                <a:gd name="connsiteY109" fmla="*/ 581242 h 831324"/>
                <a:gd name="connsiteX110" fmla="*/ 1170916 w 1457835"/>
                <a:gd name="connsiteY110" fmla="*/ 583147 h 831324"/>
                <a:gd name="connsiteX111" fmla="*/ 1167106 w 1457835"/>
                <a:gd name="connsiteY111" fmla="*/ 589814 h 831324"/>
                <a:gd name="connsiteX112" fmla="*/ 1167106 w 1457835"/>
                <a:gd name="connsiteY112" fmla="*/ 589814 h 831324"/>
                <a:gd name="connsiteX113" fmla="*/ 1120434 w 1457835"/>
                <a:gd name="connsiteY113" fmla="*/ 656489 h 831324"/>
                <a:gd name="connsiteX114" fmla="*/ 1109004 w 1457835"/>
                <a:gd name="connsiteY114" fmla="*/ 667920 h 831324"/>
                <a:gd name="connsiteX115" fmla="*/ 1096621 w 1457835"/>
                <a:gd name="connsiteY115" fmla="*/ 679350 h 831324"/>
                <a:gd name="connsiteX116" fmla="*/ 1070904 w 1457835"/>
                <a:gd name="connsiteY116" fmla="*/ 699352 h 831324"/>
                <a:gd name="connsiteX117" fmla="*/ 1043281 w 1457835"/>
                <a:gd name="connsiteY117" fmla="*/ 717450 h 831324"/>
                <a:gd name="connsiteX118" fmla="*/ 915646 w 1457835"/>
                <a:gd name="connsiteY118" fmla="*/ 768884 h 831324"/>
                <a:gd name="connsiteX119" fmla="*/ 900406 w 1457835"/>
                <a:gd name="connsiteY119" fmla="*/ 772695 h 831324"/>
                <a:gd name="connsiteX120" fmla="*/ 743244 w 1457835"/>
                <a:gd name="connsiteY120" fmla="*/ 775552 h 831324"/>
                <a:gd name="connsiteX121" fmla="*/ 733719 w 1457835"/>
                <a:gd name="connsiteY121" fmla="*/ 773647 h 831324"/>
                <a:gd name="connsiteX122" fmla="*/ 728004 w 1457835"/>
                <a:gd name="connsiteY122" fmla="*/ 771742 h 831324"/>
                <a:gd name="connsiteX123" fmla="*/ 725146 w 1457835"/>
                <a:gd name="connsiteY123" fmla="*/ 770789 h 831324"/>
                <a:gd name="connsiteX124" fmla="*/ 717526 w 1457835"/>
                <a:gd name="connsiteY124" fmla="*/ 768884 h 831324"/>
                <a:gd name="connsiteX125" fmla="*/ 709906 w 1457835"/>
                <a:gd name="connsiteY125" fmla="*/ 766027 h 831324"/>
                <a:gd name="connsiteX126" fmla="*/ 690856 w 1457835"/>
                <a:gd name="connsiteY126" fmla="*/ 759359 h 831324"/>
                <a:gd name="connsiteX127" fmla="*/ 682284 w 1457835"/>
                <a:gd name="connsiteY127" fmla="*/ 756502 h 831324"/>
                <a:gd name="connsiteX128" fmla="*/ 671806 w 1457835"/>
                <a:gd name="connsiteY128" fmla="*/ 752692 h 831324"/>
                <a:gd name="connsiteX129" fmla="*/ 661329 w 1457835"/>
                <a:gd name="connsiteY129" fmla="*/ 747930 h 831324"/>
                <a:gd name="connsiteX130" fmla="*/ 644184 w 1457835"/>
                <a:gd name="connsiteY130" fmla="*/ 740309 h 831324"/>
                <a:gd name="connsiteX131" fmla="*/ 636564 w 1457835"/>
                <a:gd name="connsiteY131" fmla="*/ 736500 h 831324"/>
                <a:gd name="connsiteX132" fmla="*/ 627039 w 1457835"/>
                <a:gd name="connsiteY132" fmla="*/ 731737 h 831324"/>
                <a:gd name="connsiteX133" fmla="*/ 621324 w 1457835"/>
                <a:gd name="connsiteY133" fmla="*/ 728880 h 831324"/>
                <a:gd name="connsiteX134" fmla="*/ 608941 w 1457835"/>
                <a:gd name="connsiteY134" fmla="*/ 722212 h 831324"/>
                <a:gd name="connsiteX135" fmla="*/ 590844 w 1457835"/>
                <a:gd name="connsiteY135" fmla="*/ 711734 h 831324"/>
                <a:gd name="connsiteX136" fmla="*/ 578461 w 1457835"/>
                <a:gd name="connsiteY136" fmla="*/ 704114 h 831324"/>
                <a:gd name="connsiteX137" fmla="*/ 560364 w 1457835"/>
                <a:gd name="connsiteY137" fmla="*/ 691732 h 831324"/>
                <a:gd name="connsiteX138" fmla="*/ 548934 w 1457835"/>
                <a:gd name="connsiteY138" fmla="*/ 682207 h 831324"/>
                <a:gd name="connsiteX139" fmla="*/ 543219 w 1457835"/>
                <a:gd name="connsiteY139" fmla="*/ 677445 h 831324"/>
                <a:gd name="connsiteX140" fmla="*/ 531789 w 1457835"/>
                <a:gd name="connsiteY140" fmla="*/ 667920 h 831324"/>
                <a:gd name="connsiteX141" fmla="*/ 520359 w 1457835"/>
                <a:gd name="connsiteY141" fmla="*/ 657442 h 831324"/>
                <a:gd name="connsiteX142" fmla="*/ 509881 w 1457835"/>
                <a:gd name="connsiteY142" fmla="*/ 646012 h 831324"/>
                <a:gd name="connsiteX143" fmla="*/ 499404 w 1457835"/>
                <a:gd name="connsiteY143" fmla="*/ 634582 h 831324"/>
                <a:gd name="connsiteX144" fmla="*/ 489879 w 1457835"/>
                <a:gd name="connsiteY144" fmla="*/ 622200 h 831324"/>
                <a:gd name="connsiteX145" fmla="*/ 467971 w 1457835"/>
                <a:gd name="connsiteY145" fmla="*/ 588862 h 831324"/>
                <a:gd name="connsiteX146" fmla="*/ 456541 w 1457835"/>
                <a:gd name="connsiteY146" fmla="*/ 566955 h 831324"/>
                <a:gd name="connsiteX147" fmla="*/ 447016 w 1457835"/>
                <a:gd name="connsiteY147" fmla="*/ 543142 h 831324"/>
                <a:gd name="connsiteX148" fmla="*/ 441301 w 1457835"/>
                <a:gd name="connsiteY148" fmla="*/ 526950 h 831324"/>
                <a:gd name="connsiteX149" fmla="*/ 438444 w 1457835"/>
                <a:gd name="connsiteY149" fmla="*/ 517425 h 831324"/>
                <a:gd name="connsiteX150" fmla="*/ 437491 w 1457835"/>
                <a:gd name="connsiteY150" fmla="*/ 515520 h 831324"/>
                <a:gd name="connsiteX151" fmla="*/ 435586 w 1457835"/>
                <a:gd name="connsiteY151" fmla="*/ 506947 h 831324"/>
                <a:gd name="connsiteX152" fmla="*/ 434634 w 1457835"/>
                <a:gd name="connsiteY152" fmla="*/ 503137 h 831324"/>
                <a:gd name="connsiteX153" fmla="*/ 433681 w 1457835"/>
                <a:gd name="connsiteY153" fmla="*/ 497422 h 831324"/>
                <a:gd name="connsiteX154" fmla="*/ 432729 w 1457835"/>
                <a:gd name="connsiteY154" fmla="*/ 489802 h 831324"/>
                <a:gd name="connsiteX155" fmla="*/ 432729 w 1457835"/>
                <a:gd name="connsiteY155" fmla="*/ 487897 h 831324"/>
                <a:gd name="connsiteX156" fmla="*/ 430824 w 1457835"/>
                <a:gd name="connsiteY156" fmla="*/ 476467 h 831324"/>
                <a:gd name="connsiteX157" fmla="*/ 430824 w 1457835"/>
                <a:gd name="connsiteY157" fmla="*/ 476467 h 831324"/>
                <a:gd name="connsiteX158" fmla="*/ 429871 w 1457835"/>
                <a:gd name="connsiteY158" fmla="*/ 345975 h 831324"/>
                <a:gd name="connsiteX159" fmla="*/ 114594 w 1457835"/>
                <a:gd name="connsiteY159" fmla="*/ 810795 h 831324"/>
                <a:gd name="connsiteX160" fmla="*/ 96496 w 1457835"/>
                <a:gd name="connsiteY160" fmla="*/ 812700 h 831324"/>
                <a:gd name="connsiteX161" fmla="*/ 91734 w 1457835"/>
                <a:gd name="connsiteY161" fmla="*/ 812700 h 831324"/>
                <a:gd name="connsiteX162" fmla="*/ 83161 w 1457835"/>
                <a:gd name="connsiteY162" fmla="*/ 811747 h 831324"/>
                <a:gd name="connsiteX163" fmla="*/ 70779 w 1457835"/>
                <a:gd name="connsiteY163" fmla="*/ 808889 h 831324"/>
                <a:gd name="connsiteX164" fmla="*/ 63159 w 1457835"/>
                <a:gd name="connsiteY164" fmla="*/ 806032 h 831324"/>
                <a:gd name="connsiteX165" fmla="*/ 48871 w 1457835"/>
                <a:gd name="connsiteY165" fmla="*/ 797459 h 831324"/>
                <a:gd name="connsiteX166" fmla="*/ 18391 w 1457835"/>
                <a:gd name="connsiteY166" fmla="*/ 739357 h 831324"/>
                <a:gd name="connsiteX167" fmla="*/ 18391 w 1457835"/>
                <a:gd name="connsiteY167" fmla="*/ 735547 h 831324"/>
                <a:gd name="connsiteX168" fmla="*/ 18391 w 1457835"/>
                <a:gd name="connsiteY168" fmla="*/ 733642 h 831324"/>
                <a:gd name="connsiteX169" fmla="*/ 18391 w 1457835"/>
                <a:gd name="connsiteY169" fmla="*/ 731737 h 831324"/>
                <a:gd name="connsiteX170" fmla="*/ 18391 w 1457835"/>
                <a:gd name="connsiteY170" fmla="*/ 728880 h 831324"/>
                <a:gd name="connsiteX171" fmla="*/ 18391 w 1457835"/>
                <a:gd name="connsiteY171" fmla="*/ 727927 h 831324"/>
                <a:gd name="connsiteX172" fmla="*/ 47919 w 1457835"/>
                <a:gd name="connsiteY172" fmla="*/ 684112 h 831324"/>
                <a:gd name="connsiteX173" fmla="*/ 290806 w 1457835"/>
                <a:gd name="connsiteY173" fmla="*/ 567907 h 831324"/>
                <a:gd name="connsiteX174" fmla="*/ 387009 w 1457835"/>
                <a:gd name="connsiteY174" fmla="*/ 499327 h 831324"/>
                <a:gd name="connsiteX175" fmla="*/ 406059 w 1457835"/>
                <a:gd name="connsiteY175" fmla="*/ 481230 h 831324"/>
                <a:gd name="connsiteX176" fmla="*/ 448921 w 1457835"/>
                <a:gd name="connsiteY176" fmla="*/ 594577 h 831324"/>
                <a:gd name="connsiteX177" fmla="*/ 480354 w 1457835"/>
                <a:gd name="connsiteY177" fmla="*/ 650775 h 831324"/>
                <a:gd name="connsiteX178" fmla="*/ 485116 w 1457835"/>
                <a:gd name="connsiteY178" fmla="*/ 658395 h 831324"/>
                <a:gd name="connsiteX179" fmla="*/ 485116 w 1457835"/>
                <a:gd name="connsiteY179" fmla="*/ 658395 h 831324"/>
                <a:gd name="connsiteX180" fmla="*/ 483211 w 1457835"/>
                <a:gd name="connsiteY180" fmla="*/ 659347 h 831324"/>
                <a:gd name="connsiteX181" fmla="*/ 482259 w 1457835"/>
                <a:gd name="connsiteY181" fmla="*/ 660300 h 831324"/>
                <a:gd name="connsiteX182" fmla="*/ 480354 w 1457835"/>
                <a:gd name="connsiteY182" fmla="*/ 662205 h 831324"/>
                <a:gd name="connsiteX183" fmla="*/ 479401 w 1457835"/>
                <a:gd name="connsiteY183" fmla="*/ 662205 h 831324"/>
                <a:gd name="connsiteX184" fmla="*/ 478449 w 1457835"/>
                <a:gd name="connsiteY184" fmla="*/ 662205 h 831324"/>
                <a:gd name="connsiteX185" fmla="*/ 447969 w 1457835"/>
                <a:gd name="connsiteY185" fmla="*/ 669825 h 831324"/>
                <a:gd name="connsiteX186" fmla="*/ 389866 w 1457835"/>
                <a:gd name="connsiteY186" fmla="*/ 690780 h 831324"/>
                <a:gd name="connsiteX187" fmla="*/ 368911 w 1457835"/>
                <a:gd name="connsiteY187" fmla="*/ 699352 h 831324"/>
                <a:gd name="connsiteX188" fmla="*/ 354624 w 1457835"/>
                <a:gd name="connsiteY188" fmla="*/ 706020 h 831324"/>
                <a:gd name="connsiteX189" fmla="*/ 340336 w 1457835"/>
                <a:gd name="connsiteY189" fmla="*/ 712687 h 831324"/>
                <a:gd name="connsiteX190" fmla="*/ 326049 w 1457835"/>
                <a:gd name="connsiteY190" fmla="*/ 719355 h 831324"/>
                <a:gd name="connsiteX191" fmla="*/ 290806 w 1457835"/>
                <a:gd name="connsiteY191" fmla="*/ 735547 h 831324"/>
                <a:gd name="connsiteX192" fmla="*/ 269851 w 1457835"/>
                <a:gd name="connsiteY192" fmla="*/ 745072 h 831324"/>
                <a:gd name="connsiteX193" fmla="*/ 248896 w 1457835"/>
                <a:gd name="connsiteY193" fmla="*/ 754597 h 831324"/>
                <a:gd name="connsiteX194" fmla="*/ 199366 w 1457835"/>
                <a:gd name="connsiteY194" fmla="*/ 777457 h 831324"/>
                <a:gd name="connsiteX195" fmla="*/ 114594 w 1457835"/>
                <a:gd name="connsiteY195" fmla="*/ 810795 h 83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457835" h="831324">
                  <a:moveTo>
                    <a:pt x="432729" y="696495"/>
                  </a:moveTo>
                  <a:cubicBezTo>
                    <a:pt x="450826" y="688875"/>
                    <a:pt x="470829" y="686017"/>
                    <a:pt x="489879" y="683159"/>
                  </a:cubicBezTo>
                  <a:cubicBezTo>
                    <a:pt x="504166" y="681255"/>
                    <a:pt x="515596" y="685064"/>
                    <a:pt x="526074" y="694589"/>
                  </a:cubicBezTo>
                  <a:cubicBezTo>
                    <a:pt x="534646" y="703162"/>
                    <a:pt x="545124" y="709830"/>
                    <a:pt x="555601" y="716497"/>
                  </a:cubicBezTo>
                  <a:cubicBezTo>
                    <a:pt x="601321" y="746025"/>
                    <a:pt x="651804" y="766027"/>
                    <a:pt x="702286" y="784125"/>
                  </a:cubicBezTo>
                  <a:cubicBezTo>
                    <a:pt x="825159" y="831750"/>
                    <a:pt x="1041376" y="786030"/>
                    <a:pt x="1159486" y="641250"/>
                  </a:cubicBezTo>
                  <a:cubicBezTo>
                    <a:pt x="1159486" y="654584"/>
                    <a:pt x="1157581" y="664109"/>
                    <a:pt x="1156629" y="673634"/>
                  </a:cubicBezTo>
                  <a:cubicBezTo>
                    <a:pt x="1152819" y="701257"/>
                    <a:pt x="1144246" y="727927"/>
                    <a:pt x="1144246" y="755550"/>
                  </a:cubicBezTo>
                  <a:cubicBezTo>
                    <a:pt x="1144246" y="769837"/>
                    <a:pt x="1150914" y="776505"/>
                    <a:pt x="1163296" y="779362"/>
                  </a:cubicBezTo>
                  <a:cubicBezTo>
                    <a:pt x="1179489" y="783172"/>
                    <a:pt x="1195681" y="783172"/>
                    <a:pt x="1211874" y="784125"/>
                  </a:cubicBezTo>
                  <a:cubicBezTo>
                    <a:pt x="1231876" y="786030"/>
                    <a:pt x="1264261" y="769837"/>
                    <a:pt x="1263309" y="740309"/>
                  </a:cubicBezTo>
                  <a:cubicBezTo>
                    <a:pt x="1268071" y="693637"/>
                    <a:pt x="1273786" y="657442"/>
                    <a:pt x="1278549" y="610770"/>
                  </a:cubicBezTo>
                  <a:cubicBezTo>
                    <a:pt x="1281406" y="587909"/>
                    <a:pt x="1284264" y="565050"/>
                    <a:pt x="1289979" y="543142"/>
                  </a:cubicBezTo>
                  <a:cubicBezTo>
                    <a:pt x="1290931" y="538380"/>
                    <a:pt x="1292836" y="533617"/>
                    <a:pt x="1298551" y="532664"/>
                  </a:cubicBezTo>
                  <a:cubicBezTo>
                    <a:pt x="1305219" y="531712"/>
                    <a:pt x="1312839" y="535522"/>
                    <a:pt x="1315696" y="541237"/>
                  </a:cubicBezTo>
                  <a:cubicBezTo>
                    <a:pt x="1327126" y="584100"/>
                    <a:pt x="1333794" y="621247"/>
                    <a:pt x="1338556" y="657442"/>
                  </a:cubicBezTo>
                  <a:cubicBezTo>
                    <a:pt x="1343319" y="693637"/>
                    <a:pt x="1341414" y="730784"/>
                    <a:pt x="1352844" y="766027"/>
                  </a:cubicBezTo>
                  <a:cubicBezTo>
                    <a:pt x="1355701" y="773647"/>
                    <a:pt x="1356654" y="783172"/>
                    <a:pt x="1366179" y="784125"/>
                  </a:cubicBezTo>
                  <a:cubicBezTo>
                    <a:pt x="1384276" y="785077"/>
                    <a:pt x="1401421" y="790792"/>
                    <a:pt x="1419519" y="785077"/>
                  </a:cubicBezTo>
                  <a:cubicBezTo>
                    <a:pt x="1449046" y="776505"/>
                    <a:pt x="1459524" y="764122"/>
                    <a:pt x="1457619" y="734595"/>
                  </a:cubicBezTo>
                  <a:cubicBezTo>
                    <a:pt x="1454761" y="704114"/>
                    <a:pt x="1449999" y="674587"/>
                    <a:pt x="1446189" y="644107"/>
                  </a:cubicBezTo>
                  <a:cubicBezTo>
                    <a:pt x="1441426" y="603150"/>
                    <a:pt x="1429996" y="564097"/>
                    <a:pt x="1428091" y="523139"/>
                  </a:cubicBezTo>
                  <a:cubicBezTo>
                    <a:pt x="1425234" y="477420"/>
                    <a:pt x="1418566" y="432652"/>
                    <a:pt x="1405231" y="387884"/>
                  </a:cubicBezTo>
                  <a:cubicBezTo>
                    <a:pt x="1393801" y="347880"/>
                    <a:pt x="1369989" y="318352"/>
                    <a:pt x="1335699" y="296445"/>
                  </a:cubicBezTo>
                  <a:cubicBezTo>
                    <a:pt x="1314744" y="283109"/>
                    <a:pt x="1292836" y="268822"/>
                    <a:pt x="1269976" y="259297"/>
                  </a:cubicBezTo>
                  <a:cubicBezTo>
                    <a:pt x="1258546" y="254534"/>
                    <a:pt x="1250926" y="246914"/>
                    <a:pt x="1246164" y="235484"/>
                  </a:cubicBezTo>
                  <a:cubicBezTo>
                    <a:pt x="1236639" y="213577"/>
                    <a:pt x="1225209" y="193575"/>
                    <a:pt x="1220446" y="169762"/>
                  </a:cubicBezTo>
                  <a:cubicBezTo>
                    <a:pt x="1215684" y="144997"/>
                    <a:pt x="1190919" y="124995"/>
                    <a:pt x="1165201" y="122137"/>
                  </a:cubicBezTo>
                  <a:cubicBezTo>
                    <a:pt x="1155676" y="121184"/>
                    <a:pt x="1145199" y="122137"/>
                    <a:pt x="1139484" y="116422"/>
                  </a:cubicBezTo>
                  <a:cubicBezTo>
                    <a:pt x="1065189" y="43080"/>
                    <a:pt x="908979" y="-3593"/>
                    <a:pt x="818491" y="217"/>
                  </a:cubicBezTo>
                  <a:cubicBezTo>
                    <a:pt x="746101" y="4027"/>
                    <a:pt x="673711" y="15457"/>
                    <a:pt x="607989" y="47842"/>
                  </a:cubicBezTo>
                  <a:cubicBezTo>
                    <a:pt x="559411" y="71655"/>
                    <a:pt x="507976" y="115470"/>
                    <a:pt x="474639" y="159284"/>
                  </a:cubicBezTo>
                  <a:cubicBezTo>
                    <a:pt x="417489" y="236437"/>
                    <a:pt x="402249" y="325020"/>
                    <a:pt x="399391" y="419317"/>
                  </a:cubicBezTo>
                  <a:cubicBezTo>
                    <a:pt x="397486" y="466942"/>
                    <a:pt x="369864" y="499327"/>
                    <a:pt x="334621" y="525045"/>
                  </a:cubicBezTo>
                  <a:cubicBezTo>
                    <a:pt x="313666" y="541237"/>
                    <a:pt x="145074" y="616484"/>
                    <a:pt x="85066" y="646012"/>
                  </a:cubicBezTo>
                  <a:cubicBezTo>
                    <a:pt x="73636" y="651727"/>
                    <a:pt x="62206" y="657442"/>
                    <a:pt x="49824" y="663157"/>
                  </a:cubicBezTo>
                  <a:cubicBezTo>
                    <a:pt x="15534" y="677445"/>
                    <a:pt x="-2564" y="707925"/>
                    <a:pt x="294" y="745072"/>
                  </a:cubicBezTo>
                  <a:cubicBezTo>
                    <a:pt x="2199" y="776505"/>
                    <a:pt x="15534" y="806984"/>
                    <a:pt x="44109" y="820320"/>
                  </a:cubicBezTo>
                  <a:cubicBezTo>
                    <a:pt x="73636" y="833655"/>
                    <a:pt x="105069" y="835559"/>
                    <a:pt x="136501" y="822225"/>
                  </a:cubicBezTo>
                  <a:cubicBezTo>
                    <a:pt x="172696" y="806984"/>
                    <a:pt x="210796" y="794602"/>
                    <a:pt x="245086" y="777457"/>
                  </a:cubicBezTo>
                  <a:cubicBezTo>
                    <a:pt x="307951" y="746025"/>
                    <a:pt x="370816" y="722212"/>
                    <a:pt x="432729" y="696495"/>
                  </a:cubicBezTo>
                  <a:close/>
                  <a:moveTo>
                    <a:pt x="1152819" y="144997"/>
                  </a:moveTo>
                  <a:cubicBezTo>
                    <a:pt x="1175679" y="136425"/>
                    <a:pt x="1199491" y="146902"/>
                    <a:pt x="1205206" y="170714"/>
                  </a:cubicBezTo>
                  <a:cubicBezTo>
                    <a:pt x="1211874" y="199289"/>
                    <a:pt x="1224256" y="225007"/>
                    <a:pt x="1235686" y="250725"/>
                  </a:cubicBezTo>
                  <a:cubicBezTo>
                    <a:pt x="1241401" y="263107"/>
                    <a:pt x="1249021" y="270727"/>
                    <a:pt x="1261404" y="275489"/>
                  </a:cubicBezTo>
                  <a:cubicBezTo>
                    <a:pt x="1287121" y="285967"/>
                    <a:pt x="1310934" y="301207"/>
                    <a:pt x="1333794" y="316447"/>
                  </a:cubicBezTo>
                  <a:cubicBezTo>
                    <a:pt x="1375704" y="344070"/>
                    <a:pt x="1391896" y="385027"/>
                    <a:pt x="1401421" y="431700"/>
                  </a:cubicBezTo>
                  <a:cubicBezTo>
                    <a:pt x="1409994" y="473609"/>
                    <a:pt x="1411899" y="516472"/>
                    <a:pt x="1418566" y="558382"/>
                  </a:cubicBezTo>
                  <a:cubicBezTo>
                    <a:pt x="1424281" y="600292"/>
                    <a:pt x="1431901" y="642202"/>
                    <a:pt x="1437616" y="684112"/>
                  </a:cubicBezTo>
                  <a:cubicBezTo>
                    <a:pt x="1439521" y="697447"/>
                    <a:pt x="1440474" y="711734"/>
                    <a:pt x="1442379" y="725070"/>
                  </a:cubicBezTo>
                  <a:cubicBezTo>
                    <a:pt x="1446189" y="756502"/>
                    <a:pt x="1435711" y="768884"/>
                    <a:pt x="1403326" y="768884"/>
                  </a:cubicBezTo>
                  <a:cubicBezTo>
                    <a:pt x="1378561" y="768884"/>
                    <a:pt x="1372846" y="766027"/>
                    <a:pt x="1368084" y="741262"/>
                  </a:cubicBezTo>
                  <a:cubicBezTo>
                    <a:pt x="1363321" y="712687"/>
                    <a:pt x="1359511" y="683159"/>
                    <a:pt x="1356654" y="653632"/>
                  </a:cubicBezTo>
                  <a:cubicBezTo>
                    <a:pt x="1351891" y="612675"/>
                    <a:pt x="1350939" y="576480"/>
                    <a:pt x="1333794" y="538380"/>
                  </a:cubicBezTo>
                  <a:cubicBezTo>
                    <a:pt x="1328079" y="526950"/>
                    <a:pt x="1319506" y="511709"/>
                    <a:pt x="1304266" y="512662"/>
                  </a:cubicBezTo>
                  <a:cubicBezTo>
                    <a:pt x="1289979" y="513614"/>
                    <a:pt x="1279501" y="522187"/>
                    <a:pt x="1274739" y="537427"/>
                  </a:cubicBezTo>
                  <a:cubicBezTo>
                    <a:pt x="1265214" y="570764"/>
                    <a:pt x="1263309" y="605055"/>
                    <a:pt x="1259499" y="639345"/>
                  </a:cubicBezTo>
                  <a:cubicBezTo>
                    <a:pt x="1256641" y="664109"/>
                    <a:pt x="1255689" y="687922"/>
                    <a:pt x="1253784" y="712687"/>
                  </a:cubicBezTo>
                  <a:cubicBezTo>
                    <a:pt x="1252831" y="723164"/>
                    <a:pt x="1250926" y="733642"/>
                    <a:pt x="1247116" y="744120"/>
                  </a:cubicBezTo>
                  <a:cubicBezTo>
                    <a:pt x="1240449" y="761264"/>
                    <a:pt x="1233781" y="766027"/>
                    <a:pt x="1215684" y="766027"/>
                  </a:cubicBezTo>
                  <a:cubicBezTo>
                    <a:pt x="1206159" y="766027"/>
                    <a:pt x="1195681" y="766027"/>
                    <a:pt x="1186156" y="764122"/>
                  </a:cubicBezTo>
                  <a:cubicBezTo>
                    <a:pt x="1167106" y="761264"/>
                    <a:pt x="1164249" y="757455"/>
                    <a:pt x="1166154" y="738405"/>
                  </a:cubicBezTo>
                  <a:cubicBezTo>
                    <a:pt x="1169964" y="698400"/>
                    <a:pt x="1178536" y="659347"/>
                    <a:pt x="1185204" y="619342"/>
                  </a:cubicBezTo>
                  <a:cubicBezTo>
                    <a:pt x="1189966" y="587909"/>
                    <a:pt x="1200444" y="557430"/>
                    <a:pt x="1209016" y="526950"/>
                  </a:cubicBezTo>
                  <a:cubicBezTo>
                    <a:pt x="1234734" y="441225"/>
                    <a:pt x="1234734" y="356452"/>
                    <a:pt x="1209016" y="270727"/>
                  </a:cubicBezTo>
                  <a:cubicBezTo>
                    <a:pt x="1204254" y="255487"/>
                    <a:pt x="1196634" y="242152"/>
                    <a:pt x="1189966" y="227864"/>
                  </a:cubicBezTo>
                  <a:cubicBezTo>
                    <a:pt x="1184251" y="214530"/>
                    <a:pt x="1175679" y="211672"/>
                    <a:pt x="1162344" y="214530"/>
                  </a:cubicBezTo>
                  <a:cubicBezTo>
                    <a:pt x="1156629" y="215482"/>
                    <a:pt x="1150914" y="217387"/>
                    <a:pt x="1146151" y="219292"/>
                  </a:cubicBezTo>
                  <a:cubicBezTo>
                    <a:pt x="1120434" y="227864"/>
                    <a:pt x="1092811" y="206909"/>
                    <a:pt x="1092811" y="180239"/>
                  </a:cubicBezTo>
                  <a:cubicBezTo>
                    <a:pt x="1092811" y="169762"/>
                    <a:pt x="1099479" y="165952"/>
                    <a:pt x="1107099" y="163095"/>
                  </a:cubicBezTo>
                  <a:cubicBezTo>
                    <a:pt x="1121386" y="157380"/>
                    <a:pt x="1136626" y="150712"/>
                    <a:pt x="1152819" y="144997"/>
                  </a:cubicBezTo>
                  <a:close/>
                  <a:moveTo>
                    <a:pt x="429871" y="345975"/>
                  </a:moveTo>
                  <a:cubicBezTo>
                    <a:pt x="440349" y="272632"/>
                    <a:pt x="462256" y="201195"/>
                    <a:pt x="511786" y="145950"/>
                  </a:cubicBezTo>
                  <a:cubicBezTo>
                    <a:pt x="707049" y="-55028"/>
                    <a:pt x="1002324" y="24982"/>
                    <a:pt x="1115671" y="116422"/>
                  </a:cubicBezTo>
                  <a:cubicBezTo>
                    <a:pt x="1129006" y="129757"/>
                    <a:pt x="1137579" y="130709"/>
                    <a:pt x="1121386" y="138330"/>
                  </a:cubicBezTo>
                  <a:cubicBezTo>
                    <a:pt x="1110909" y="143092"/>
                    <a:pt x="1099479" y="145950"/>
                    <a:pt x="1089954" y="151664"/>
                  </a:cubicBezTo>
                  <a:cubicBezTo>
                    <a:pt x="1071856" y="160237"/>
                    <a:pt x="1068046" y="170714"/>
                    <a:pt x="1073761" y="189764"/>
                  </a:cubicBezTo>
                  <a:cubicBezTo>
                    <a:pt x="1079476" y="207862"/>
                    <a:pt x="1090906" y="221197"/>
                    <a:pt x="1103289" y="234532"/>
                  </a:cubicBezTo>
                  <a:cubicBezTo>
                    <a:pt x="1111861" y="243105"/>
                    <a:pt x="1122339" y="243105"/>
                    <a:pt x="1132816" y="242152"/>
                  </a:cubicBezTo>
                  <a:cubicBezTo>
                    <a:pt x="1139484" y="241200"/>
                    <a:pt x="1145199" y="238342"/>
                    <a:pt x="1151866" y="237389"/>
                  </a:cubicBezTo>
                  <a:cubicBezTo>
                    <a:pt x="1169011" y="233580"/>
                    <a:pt x="1170916" y="234532"/>
                    <a:pt x="1179489" y="249772"/>
                  </a:cubicBezTo>
                  <a:cubicBezTo>
                    <a:pt x="1192824" y="274537"/>
                    <a:pt x="1198539" y="302159"/>
                    <a:pt x="1203301" y="329782"/>
                  </a:cubicBezTo>
                  <a:cubicBezTo>
                    <a:pt x="1208064" y="355500"/>
                    <a:pt x="1211874" y="381217"/>
                    <a:pt x="1209969" y="407887"/>
                  </a:cubicBezTo>
                  <a:cubicBezTo>
                    <a:pt x="1209969" y="425984"/>
                    <a:pt x="1208064" y="444082"/>
                    <a:pt x="1206159" y="462180"/>
                  </a:cubicBezTo>
                  <a:cubicBezTo>
                    <a:pt x="1206159" y="462180"/>
                    <a:pt x="1206159" y="462180"/>
                    <a:pt x="1206159" y="462180"/>
                  </a:cubicBezTo>
                  <a:cubicBezTo>
                    <a:pt x="1206159" y="465037"/>
                    <a:pt x="1205206" y="466942"/>
                    <a:pt x="1205206" y="469800"/>
                  </a:cubicBezTo>
                  <a:cubicBezTo>
                    <a:pt x="1205206" y="469800"/>
                    <a:pt x="1205206" y="470752"/>
                    <a:pt x="1205206" y="470752"/>
                  </a:cubicBezTo>
                  <a:cubicBezTo>
                    <a:pt x="1204254" y="475514"/>
                    <a:pt x="1203301" y="481230"/>
                    <a:pt x="1202349" y="485992"/>
                  </a:cubicBezTo>
                  <a:cubicBezTo>
                    <a:pt x="1202349" y="485992"/>
                    <a:pt x="1202349" y="486945"/>
                    <a:pt x="1202349" y="486945"/>
                  </a:cubicBezTo>
                  <a:cubicBezTo>
                    <a:pt x="1202349" y="489802"/>
                    <a:pt x="1201396" y="491707"/>
                    <a:pt x="1201396" y="494564"/>
                  </a:cubicBezTo>
                  <a:cubicBezTo>
                    <a:pt x="1201396" y="494564"/>
                    <a:pt x="1201396" y="494564"/>
                    <a:pt x="1201396" y="495517"/>
                  </a:cubicBezTo>
                  <a:cubicBezTo>
                    <a:pt x="1200444" y="498375"/>
                    <a:pt x="1200444" y="500280"/>
                    <a:pt x="1199491" y="503137"/>
                  </a:cubicBezTo>
                  <a:cubicBezTo>
                    <a:pt x="1199491" y="503137"/>
                    <a:pt x="1199491" y="504089"/>
                    <a:pt x="1199491" y="504089"/>
                  </a:cubicBezTo>
                  <a:cubicBezTo>
                    <a:pt x="1198539" y="505995"/>
                    <a:pt x="1198539" y="508852"/>
                    <a:pt x="1197586" y="510757"/>
                  </a:cubicBezTo>
                  <a:cubicBezTo>
                    <a:pt x="1197586" y="510757"/>
                    <a:pt x="1197586" y="511709"/>
                    <a:pt x="1197586" y="511709"/>
                  </a:cubicBezTo>
                  <a:cubicBezTo>
                    <a:pt x="1196634" y="514567"/>
                    <a:pt x="1196634" y="516472"/>
                    <a:pt x="1195681" y="519330"/>
                  </a:cubicBezTo>
                  <a:cubicBezTo>
                    <a:pt x="1195681" y="519330"/>
                    <a:pt x="1195681" y="519330"/>
                    <a:pt x="1195681" y="520282"/>
                  </a:cubicBezTo>
                  <a:cubicBezTo>
                    <a:pt x="1194729" y="522187"/>
                    <a:pt x="1194729" y="525045"/>
                    <a:pt x="1193776" y="526950"/>
                  </a:cubicBezTo>
                  <a:cubicBezTo>
                    <a:pt x="1193776" y="527902"/>
                    <a:pt x="1193776" y="527902"/>
                    <a:pt x="1192824" y="528855"/>
                  </a:cubicBezTo>
                  <a:cubicBezTo>
                    <a:pt x="1190919" y="533617"/>
                    <a:pt x="1189966" y="538380"/>
                    <a:pt x="1188061" y="543142"/>
                  </a:cubicBezTo>
                  <a:cubicBezTo>
                    <a:pt x="1188061" y="544095"/>
                    <a:pt x="1188061" y="544095"/>
                    <a:pt x="1187109" y="545047"/>
                  </a:cubicBezTo>
                  <a:cubicBezTo>
                    <a:pt x="1186156" y="546952"/>
                    <a:pt x="1185204" y="548857"/>
                    <a:pt x="1185204" y="550762"/>
                  </a:cubicBezTo>
                  <a:cubicBezTo>
                    <a:pt x="1185204" y="550762"/>
                    <a:pt x="1185204" y="551714"/>
                    <a:pt x="1185204" y="551714"/>
                  </a:cubicBezTo>
                  <a:cubicBezTo>
                    <a:pt x="1184251" y="553620"/>
                    <a:pt x="1183299" y="556477"/>
                    <a:pt x="1182346" y="558382"/>
                  </a:cubicBezTo>
                  <a:cubicBezTo>
                    <a:pt x="1182346" y="559334"/>
                    <a:pt x="1182346" y="559334"/>
                    <a:pt x="1181394" y="560287"/>
                  </a:cubicBezTo>
                  <a:cubicBezTo>
                    <a:pt x="1180441" y="562192"/>
                    <a:pt x="1179489" y="564097"/>
                    <a:pt x="1179489" y="566002"/>
                  </a:cubicBezTo>
                  <a:cubicBezTo>
                    <a:pt x="1179489" y="566955"/>
                    <a:pt x="1179489" y="566955"/>
                    <a:pt x="1178536" y="567907"/>
                  </a:cubicBezTo>
                  <a:cubicBezTo>
                    <a:pt x="1177584" y="569812"/>
                    <a:pt x="1176631" y="572670"/>
                    <a:pt x="1175679" y="574575"/>
                  </a:cubicBezTo>
                  <a:cubicBezTo>
                    <a:pt x="1175679" y="574575"/>
                    <a:pt x="1175679" y="575527"/>
                    <a:pt x="1174726" y="575527"/>
                  </a:cubicBezTo>
                  <a:cubicBezTo>
                    <a:pt x="1173774" y="577432"/>
                    <a:pt x="1172821" y="579337"/>
                    <a:pt x="1171869" y="581242"/>
                  </a:cubicBezTo>
                  <a:cubicBezTo>
                    <a:pt x="1171869" y="582195"/>
                    <a:pt x="1170916" y="582195"/>
                    <a:pt x="1170916" y="583147"/>
                  </a:cubicBezTo>
                  <a:cubicBezTo>
                    <a:pt x="1169964" y="585052"/>
                    <a:pt x="1169011" y="587909"/>
                    <a:pt x="1167106" y="589814"/>
                  </a:cubicBezTo>
                  <a:cubicBezTo>
                    <a:pt x="1167106" y="589814"/>
                    <a:pt x="1167106" y="589814"/>
                    <a:pt x="1167106" y="589814"/>
                  </a:cubicBezTo>
                  <a:cubicBezTo>
                    <a:pt x="1154724" y="614580"/>
                    <a:pt x="1138531" y="636487"/>
                    <a:pt x="1120434" y="656489"/>
                  </a:cubicBezTo>
                  <a:cubicBezTo>
                    <a:pt x="1116624" y="660300"/>
                    <a:pt x="1112814" y="664109"/>
                    <a:pt x="1109004" y="667920"/>
                  </a:cubicBezTo>
                  <a:cubicBezTo>
                    <a:pt x="1105194" y="671730"/>
                    <a:pt x="1101384" y="675539"/>
                    <a:pt x="1096621" y="679350"/>
                  </a:cubicBezTo>
                  <a:cubicBezTo>
                    <a:pt x="1088049" y="686970"/>
                    <a:pt x="1079476" y="693637"/>
                    <a:pt x="1070904" y="699352"/>
                  </a:cubicBezTo>
                  <a:cubicBezTo>
                    <a:pt x="1062331" y="706020"/>
                    <a:pt x="1052806" y="711734"/>
                    <a:pt x="1043281" y="717450"/>
                  </a:cubicBezTo>
                  <a:cubicBezTo>
                    <a:pt x="1003276" y="741262"/>
                    <a:pt x="959461" y="758407"/>
                    <a:pt x="915646" y="768884"/>
                  </a:cubicBezTo>
                  <a:cubicBezTo>
                    <a:pt x="910884" y="769837"/>
                    <a:pt x="905169" y="771742"/>
                    <a:pt x="900406" y="772695"/>
                  </a:cubicBezTo>
                  <a:cubicBezTo>
                    <a:pt x="841351" y="785077"/>
                    <a:pt x="785154" y="786030"/>
                    <a:pt x="743244" y="775552"/>
                  </a:cubicBezTo>
                  <a:cubicBezTo>
                    <a:pt x="740386" y="775552"/>
                    <a:pt x="737529" y="774600"/>
                    <a:pt x="733719" y="773647"/>
                  </a:cubicBezTo>
                  <a:cubicBezTo>
                    <a:pt x="731814" y="773647"/>
                    <a:pt x="729909" y="772695"/>
                    <a:pt x="728004" y="771742"/>
                  </a:cubicBezTo>
                  <a:cubicBezTo>
                    <a:pt x="727051" y="771742"/>
                    <a:pt x="726099" y="770789"/>
                    <a:pt x="725146" y="770789"/>
                  </a:cubicBezTo>
                  <a:cubicBezTo>
                    <a:pt x="723241" y="769837"/>
                    <a:pt x="720384" y="769837"/>
                    <a:pt x="717526" y="768884"/>
                  </a:cubicBezTo>
                  <a:cubicBezTo>
                    <a:pt x="714669" y="767932"/>
                    <a:pt x="712764" y="766980"/>
                    <a:pt x="709906" y="766027"/>
                  </a:cubicBezTo>
                  <a:cubicBezTo>
                    <a:pt x="704191" y="764122"/>
                    <a:pt x="697524" y="762217"/>
                    <a:pt x="690856" y="759359"/>
                  </a:cubicBezTo>
                  <a:cubicBezTo>
                    <a:pt x="687999" y="758407"/>
                    <a:pt x="685141" y="757455"/>
                    <a:pt x="682284" y="756502"/>
                  </a:cubicBezTo>
                  <a:cubicBezTo>
                    <a:pt x="678474" y="755550"/>
                    <a:pt x="675616" y="753645"/>
                    <a:pt x="671806" y="752692"/>
                  </a:cubicBezTo>
                  <a:cubicBezTo>
                    <a:pt x="667996" y="751739"/>
                    <a:pt x="665139" y="749834"/>
                    <a:pt x="661329" y="747930"/>
                  </a:cubicBezTo>
                  <a:cubicBezTo>
                    <a:pt x="655614" y="746025"/>
                    <a:pt x="649899" y="743167"/>
                    <a:pt x="644184" y="740309"/>
                  </a:cubicBezTo>
                  <a:cubicBezTo>
                    <a:pt x="641326" y="739357"/>
                    <a:pt x="639421" y="737452"/>
                    <a:pt x="636564" y="736500"/>
                  </a:cubicBezTo>
                  <a:cubicBezTo>
                    <a:pt x="633706" y="734595"/>
                    <a:pt x="629896" y="733642"/>
                    <a:pt x="627039" y="731737"/>
                  </a:cubicBezTo>
                  <a:cubicBezTo>
                    <a:pt x="625134" y="730784"/>
                    <a:pt x="623229" y="729832"/>
                    <a:pt x="621324" y="728880"/>
                  </a:cubicBezTo>
                  <a:cubicBezTo>
                    <a:pt x="617514" y="726975"/>
                    <a:pt x="613704" y="725070"/>
                    <a:pt x="608941" y="722212"/>
                  </a:cubicBezTo>
                  <a:cubicBezTo>
                    <a:pt x="603226" y="718402"/>
                    <a:pt x="596559" y="715545"/>
                    <a:pt x="590844" y="711734"/>
                  </a:cubicBezTo>
                  <a:cubicBezTo>
                    <a:pt x="587034" y="708877"/>
                    <a:pt x="583224" y="706972"/>
                    <a:pt x="578461" y="704114"/>
                  </a:cubicBezTo>
                  <a:cubicBezTo>
                    <a:pt x="572746" y="700305"/>
                    <a:pt x="566079" y="695542"/>
                    <a:pt x="560364" y="691732"/>
                  </a:cubicBezTo>
                  <a:cubicBezTo>
                    <a:pt x="556554" y="688875"/>
                    <a:pt x="552744" y="686017"/>
                    <a:pt x="548934" y="682207"/>
                  </a:cubicBezTo>
                  <a:cubicBezTo>
                    <a:pt x="547029" y="680302"/>
                    <a:pt x="545124" y="679350"/>
                    <a:pt x="543219" y="677445"/>
                  </a:cubicBezTo>
                  <a:cubicBezTo>
                    <a:pt x="539409" y="674587"/>
                    <a:pt x="535599" y="670777"/>
                    <a:pt x="531789" y="667920"/>
                  </a:cubicBezTo>
                  <a:cubicBezTo>
                    <a:pt x="527979" y="664109"/>
                    <a:pt x="524169" y="661252"/>
                    <a:pt x="520359" y="657442"/>
                  </a:cubicBezTo>
                  <a:cubicBezTo>
                    <a:pt x="516549" y="653632"/>
                    <a:pt x="512739" y="649822"/>
                    <a:pt x="509881" y="646012"/>
                  </a:cubicBezTo>
                  <a:cubicBezTo>
                    <a:pt x="506071" y="642202"/>
                    <a:pt x="503214" y="638392"/>
                    <a:pt x="499404" y="634582"/>
                  </a:cubicBezTo>
                  <a:cubicBezTo>
                    <a:pt x="495594" y="630772"/>
                    <a:pt x="492736" y="626009"/>
                    <a:pt x="489879" y="622200"/>
                  </a:cubicBezTo>
                  <a:cubicBezTo>
                    <a:pt x="482259" y="611722"/>
                    <a:pt x="474639" y="600292"/>
                    <a:pt x="467971" y="588862"/>
                  </a:cubicBezTo>
                  <a:cubicBezTo>
                    <a:pt x="464161" y="582195"/>
                    <a:pt x="460351" y="574575"/>
                    <a:pt x="456541" y="566955"/>
                  </a:cubicBezTo>
                  <a:cubicBezTo>
                    <a:pt x="452731" y="559334"/>
                    <a:pt x="449874" y="551714"/>
                    <a:pt x="447016" y="543142"/>
                  </a:cubicBezTo>
                  <a:cubicBezTo>
                    <a:pt x="445111" y="537427"/>
                    <a:pt x="443206" y="532664"/>
                    <a:pt x="441301" y="526950"/>
                  </a:cubicBezTo>
                  <a:cubicBezTo>
                    <a:pt x="440349" y="524092"/>
                    <a:pt x="439396" y="520282"/>
                    <a:pt x="438444" y="517425"/>
                  </a:cubicBezTo>
                  <a:cubicBezTo>
                    <a:pt x="438444" y="516472"/>
                    <a:pt x="438444" y="516472"/>
                    <a:pt x="437491" y="515520"/>
                  </a:cubicBezTo>
                  <a:cubicBezTo>
                    <a:pt x="436539" y="512662"/>
                    <a:pt x="436539" y="509805"/>
                    <a:pt x="435586" y="506947"/>
                  </a:cubicBezTo>
                  <a:cubicBezTo>
                    <a:pt x="435586" y="505995"/>
                    <a:pt x="434634" y="504089"/>
                    <a:pt x="434634" y="503137"/>
                  </a:cubicBezTo>
                  <a:cubicBezTo>
                    <a:pt x="434634" y="501232"/>
                    <a:pt x="433681" y="499327"/>
                    <a:pt x="433681" y="497422"/>
                  </a:cubicBezTo>
                  <a:cubicBezTo>
                    <a:pt x="432729" y="494564"/>
                    <a:pt x="432729" y="492659"/>
                    <a:pt x="432729" y="489802"/>
                  </a:cubicBezTo>
                  <a:cubicBezTo>
                    <a:pt x="432729" y="488850"/>
                    <a:pt x="432729" y="488850"/>
                    <a:pt x="432729" y="487897"/>
                  </a:cubicBezTo>
                  <a:cubicBezTo>
                    <a:pt x="431776" y="484087"/>
                    <a:pt x="431776" y="480277"/>
                    <a:pt x="430824" y="476467"/>
                  </a:cubicBezTo>
                  <a:cubicBezTo>
                    <a:pt x="430824" y="476467"/>
                    <a:pt x="430824" y="476467"/>
                    <a:pt x="430824" y="476467"/>
                  </a:cubicBezTo>
                  <a:cubicBezTo>
                    <a:pt x="422251" y="432652"/>
                    <a:pt x="423204" y="389789"/>
                    <a:pt x="429871" y="345975"/>
                  </a:cubicBezTo>
                  <a:close/>
                  <a:moveTo>
                    <a:pt x="114594" y="810795"/>
                  </a:moveTo>
                  <a:cubicBezTo>
                    <a:pt x="108879" y="811747"/>
                    <a:pt x="103164" y="812700"/>
                    <a:pt x="96496" y="812700"/>
                  </a:cubicBezTo>
                  <a:cubicBezTo>
                    <a:pt x="94591" y="812700"/>
                    <a:pt x="93639" y="812700"/>
                    <a:pt x="91734" y="812700"/>
                  </a:cubicBezTo>
                  <a:cubicBezTo>
                    <a:pt x="88876" y="812700"/>
                    <a:pt x="86019" y="812700"/>
                    <a:pt x="83161" y="811747"/>
                  </a:cubicBezTo>
                  <a:cubicBezTo>
                    <a:pt x="79351" y="810795"/>
                    <a:pt x="74589" y="809842"/>
                    <a:pt x="70779" y="808889"/>
                  </a:cubicBezTo>
                  <a:cubicBezTo>
                    <a:pt x="67921" y="807937"/>
                    <a:pt x="66016" y="806984"/>
                    <a:pt x="63159" y="806032"/>
                  </a:cubicBezTo>
                  <a:cubicBezTo>
                    <a:pt x="58396" y="804127"/>
                    <a:pt x="53634" y="801270"/>
                    <a:pt x="48871" y="797459"/>
                  </a:cubicBezTo>
                  <a:cubicBezTo>
                    <a:pt x="31726" y="784125"/>
                    <a:pt x="20296" y="764122"/>
                    <a:pt x="18391" y="739357"/>
                  </a:cubicBezTo>
                  <a:cubicBezTo>
                    <a:pt x="18391" y="738405"/>
                    <a:pt x="18391" y="736500"/>
                    <a:pt x="18391" y="735547"/>
                  </a:cubicBezTo>
                  <a:cubicBezTo>
                    <a:pt x="18391" y="734595"/>
                    <a:pt x="18391" y="734595"/>
                    <a:pt x="18391" y="733642"/>
                  </a:cubicBezTo>
                  <a:cubicBezTo>
                    <a:pt x="18391" y="732689"/>
                    <a:pt x="18391" y="732689"/>
                    <a:pt x="18391" y="731737"/>
                  </a:cubicBezTo>
                  <a:cubicBezTo>
                    <a:pt x="18391" y="730784"/>
                    <a:pt x="18391" y="729832"/>
                    <a:pt x="18391" y="728880"/>
                  </a:cubicBezTo>
                  <a:cubicBezTo>
                    <a:pt x="18391" y="728880"/>
                    <a:pt x="18391" y="727927"/>
                    <a:pt x="18391" y="727927"/>
                  </a:cubicBezTo>
                  <a:cubicBezTo>
                    <a:pt x="19344" y="708877"/>
                    <a:pt x="27916" y="693637"/>
                    <a:pt x="47919" y="684112"/>
                  </a:cubicBezTo>
                  <a:cubicBezTo>
                    <a:pt x="86971" y="666014"/>
                    <a:pt x="277471" y="573622"/>
                    <a:pt x="290806" y="567907"/>
                  </a:cubicBezTo>
                  <a:cubicBezTo>
                    <a:pt x="327954" y="552667"/>
                    <a:pt x="365101" y="536475"/>
                    <a:pt x="387009" y="499327"/>
                  </a:cubicBezTo>
                  <a:cubicBezTo>
                    <a:pt x="390819" y="493612"/>
                    <a:pt x="395581" y="486945"/>
                    <a:pt x="406059" y="481230"/>
                  </a:cubicBezTo>
                  <a:cubicBezTo>
                    <a:pt x="413679" y="522187"/>
                    <a:pt x="429871" y="559334"/>
                    <a:pt x="448921" y="594577"/>
                  </a:cubicBezTo>
                  <a:cubicBezTo>
                    <a:pt x="459399" y="613627"/>
                    <a:pt x="469876" y="631725"/>
                    <a:pt x="480354" y="650775"/>
                  </a:cubicBezTo>
                  <a:cubicBezTo>
                    <a:pt x="482259" y="653632"/>
                    <a:pt x="483211" y="655537"/>
                    <a:pt x="485116" y="658395"/>
                  </a:cubicBezTo>
                  <a:lnTo>
                    <a:pt x="485116" y="658395"/>
                  </a:lnTo>
                  <a:cubicBezTo>
                    <a:pt x="484164" y="658395"/>
                    <a:pt x="484164" y="659347"/>
                    <a:pt x="483211" y="659347"/>
                  </a:cubicBezTo>
                  <a:cubicBezTo>
                    <a:pt x="483211" y="659347"/>
                    <a:pt x="482259" y="659347"/>
                    <a:pt x="482259" y="660300"/>
                  </a:cubicBezTo>
                  <a:cubicBezTo>
                    <a:pt x="481306" y="661252"/>
                    <a:pt x="480354" y="661252"/>
                    <a:pt x="480354" y="662205"/>
                  </a:cubicBezTo>
                  <a:cubicBezTo>
                    <a:pt x="480354" y="662205"/>
                    <a:pt x="479401" y="662205"/>
                    <a:pt x="479401" y="662205"/>
                  </a:cubicBezTo>
                  <a:cubicBezTo>
                    <a:pt x="479401" y="662205"/>
                    <a:pt x="478449" y="662205"/>
                    <a:pt x="478449" y="662205"/>
                  </a:cubicBezTo>
                  <a:cubicBezTo>
                    <a:pt x="467971" y="664109"/>
                    <a:pt x="458446" y="666967"/>
                    <a:pt x="447969" y="669825"/>
                  </a:cubicBezTo>
                  <a:cubicBezTo>
                    <a:pt x="427966" y="675539"/>
                    <a:pt x="408916" y="683159"/>
                    <a:pt x="389866" y="690780"/>
                  </a:cubicBezTo>
                  <a:cubicBezTo>
                    <a:pt x="382246" y="693637"/>
                    <a:pt x="375579" y="696495"/>
                    <a:pt x="368911" y="699352"/>
                  </a:cubicBezTo>
                  <a:cubicBezTo>
                    <a:pt x="364149" y="701257"/>
                    <a:pt x="359386" y="703162"/>
                    <a:pt x="354624" y="706020"/>
                  </a:cubicBezTo>
                  <a:cubicBezTo>
                    <a:pt x="349861" y="707925"/>
                    <a:pt x="345099" y="709830"/>
                    <a:pt x="340336" y="712687"/>
                  </a:cubicBezTo>
                  <a:cubicBezTo>
                    <a:pt x="335574" y="714592"/>
                    <a:pt x="330811" y="717450"/>
                    <a:pt x="326049" y="719355"/>
                  </a:cubicBezTo>
                  <a:cubicBezTo>
                    <a:pt x="314619" y="725070"/>
                    <a:pt x="303189" y="729832"/>
                    <a:pt x="290806" y="735547"/>
                  </a:cubicBezTo>
                  <a:cubicBezTo>
                    <a:pt x="284139" y="738405"/>
                    <a:pt x="276519" y="742214"/>
                    <a:pt x="269851" y="745072"/>
                  </a:cubicBezTo>
                  <a:cubicBezTo>
                    <a:pt x="263184" y="747930"/>
                    <a:pt x="255564" y="751739"/>
                    <a:pt x="248896" y="754597"/>
                  </a:cubicBezTo>
                  <a:cubicBezTo>
                    <a:pt x="231751" y="762217"/>
                    <a:pt x="215559" y="769837"/>
                    <a:pt x="199366" y="777457"/>
                  </a:cubicBezTo>
                  <a:cubicBezTo>
                    <a:pt x="173649" y="791745"/>
                    <a:pt x="145074" y="803175"/>
                    <a:pt x="114594" y="810795"/>
                  </a:cubicBezTo>
                  <a:close/>
                </a:path>
              </a:pathLst>
            </a:custGeom>
            <a:solidFill>
              <a:srgbClr val="000000"/>
            </a:solidFill>
            <a:ln w="9525" cap="flat">
              <a:noFill/>
              <a:prstDash val="solid"/>
              <a:miter/>
            </a:ln>
          </p:spPr>
          <p:txBody>
            <a:bodyPr rtlCol="0" anchor="ctr"/>
            <a:lstStyle/>
            <a:p>
              <a:endParaRPr lang="en-US"/>
            </a:p>
          </p:txBody>
        </p:sp>
        <p:sp>
          <p:nvSpPr>
            <p:cNvPr id="76" name="Freeform 330">
              <a:extLst>
                <a:ext uri="{FF2B5EF4-FFF2-40B4-BE49-F238E27FC236}">
                  <a16:creationId xmlns:a16="http://schemas.microsoft.com/office/drawing/2014/main" id="{6FC02A24-883C-256A-E939-EA545526AAA3}"/>
                </a:ext>
              </a:extLst>
            </p:cNvPr>
            <p:cNvSpPr/>
            <p:nvPr/>
          </p:nvSpPr>
          <p:spPr>
            <a:xfrm>
              <a:off x="4883467" y="5511879"/>
              <a:ext cx="64796" cy="169783"/>
            </a:xfrm>
            <a:custGeom>
              <a:avLst/>
              <a:gdLst>
                <a:gd name="connsiteX0" fmla="*/ 4763 w 64796"/>
                <a:gd name="connsiteY0" fmla="*/ 16431 h 169783"/>
                <a:gd name="connsiteX1" fmla="*/ 22860 w 64796"/>
                <a:gd name="connsiteY1" fmla="*/ 32623 h 169783"/>
                <a:gd name="connsiteX2" fmla="*/ 47625 w 64796"/>
                <a:gd name="connsiteY2" fmla="*/ 141208 h 169783"/>
                <a:gd name="connsiteX3" fmla="*/ 44767 w 64796"/>
                <a:gd name="connsiteY3" fmla="*/ 169783 h 169783"/>
                <a:gd name="connsiteX4" fmla="*/ 57150 w 64796"/>
                <a:gd name="connsiteY4" fmla="*/ 156448 h 169783"/>
                <a:gd name="connsiteX5" fmla="*/ 28575 w 64796"/>
                <a:gd name="connsiteY5" fmla="*/ 9763 h 169783"/>
                <a:gd name="connsiteX6" fmla="*/ 12383 w 64796"/>
                <a:gd name="connsiteY6" fmla="*/ 238 h 169783"/>
                <a:gd name="connsiteX7" fmla="*/ 0 w 64796"/>
                <a:gd name="connsiteY7" fmla="*/ 5953 h 169783"/>
                <a:gd name="connsiteX8" fmla="*/ 4763 w 64796"/>
                <a:gd name="connsiteY8" fmla="*/ 16431 h 1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96" h="169783">
                  <a:moveTo>
                    <a:pt x="4763" y="16431"/>
                  </a:moveTo>
                  <a:cubicBezTo>
                    <a:pt x="11430" y="21193"/>
                    <a:pt x="17145" y="25956"/>
                    <a:pt x="22860" y="32623"/>
                  </a:cubicBezTo>
                  <a:cubicBezTo>
                    <a:pt x="47625" y="65008"/>
                    <a:pt x="52388" y="102156"/>
                    <a:pt x="47625" y="141208"/>
                  </a:cubicBezTo>
                  <a:cubicBezTo>
                    <a:pt x="46673" y="150733"/>
                    <a:pt x="40958" y="159306"/>
                    <a:pt x="44767" y="169783"/>
                  </a:cubicBezTo>
                  <a:cubicBezTo>
                    <a:pt x="55245" y="161210"/>
                    <a:pt x="56198" y="161210"/>
                    <a:pt x="57150" y="156448"/>
                  </a:cubicBezTo>
                  <a:cubicBezTo>
                    <a:pt x="73342" y="102156"/>
                    <a:pt x="63817" y="53578"/>
                    <a:pt x="28575" y="9763"/>
                  </a:cubicBezTo>
                  <a:cubicBezTo>
                    <a:pt x="24765" y="4048"/>
                    <a:pt x="19050" y="238"/>
                    <a:pt x="12383" y="238"/>
                  </a:cubicBezTo>
                  <a:cubicBezTo>
                    <a:pt x="7620" y="-715"/>
                    <a:pt x="2858" y="1191"/>
                    <a:pt x="0" y="5953"/>
                  </a:cubicBezTo>
                  <a:cubicBezTo>
                    <a:pt x="0" y="9763"/>
                    <a:pt x="953" y="13573"/>
                    <a:pt x="4763" y="16431"/>
                  </a:cubicBezTo>
                  <a:close/>
                </a:path>
              </a:pathLst>
            </a:custGeom>
            <a:solidFill>
              <a:srgbClr val="000000"/>
            </a:solidFill>
            <a:ln w="9525" cap="flat">
              <a:noFill/>
              <a:prstDash val="solid"/>
              <a:miter/>
            </a:ln>
          </p:spPr>
          <p:txBody>
            <a:bodyPr rtlCol="0" anchor="ctr"/>
            <a:lstStyle/>
            <a:p>
              <a:endParaRPr lang="en-US"/>
            </a:p>
          </p:txBody>
        </p:sp>
        <p:sp>
          <p:nvSpPr>
            <p:cNvPr id="77" name="Freeform 331">
              <a:extLst>
                <a:ext uri="{FF2B5EF4-FFF2-40B4-BE49-F238E27FC236}">
                  <a16:creationId xmlns:a16="http://schemas.microsoft.com/office/drawing/2014/main" id="{C82EC4EF-33CF-EDBF-5516-03B41BBAD36A}"/>
                </a:ext>
              </a:extLst>
            </p:cNvPr>
            <p:cNvSpPr/>
            <p:nvPr/>
          </p:nvSpPr>
          <p:spPr>
            <a:xfrm>
              <a:off x="3364793" y="5875046"/>
              <a:ext cx="80035" cy="131417"/>
            </a:xfrm>
            <a:custGeom>
              <a:avLst/>
              <a:gdLst>
                <a:gd name="connsiteX0" fmla="*/ 4199 w 80035"/>
                <a:gd name="connsiteY0" fmla="*/ 72363 h 131417"/>
                <a:gd name="connsiteX1" fmla="*/ 16581 w 80035"/>
                <a:gd name="connsiteY1" fmla="*/ 131418 h 131417"/>
                <a:gd name="connsiteX2" fmla="*/ 17534 w 80035"/>
                <a:gd name="connsiteY2" fmla="*/ 121893 h 131417"/>
                <a:gd name="connsiteX3" fmla="*/ 64206 w 80035"/>
                <a:gd name="connsiteY3" fmla="*/ 23785 h 131417"/>
                <a:gd name="connsiteX4" fmla="*/ 75636 w 80035"/>
                <a:gd name="connsiteY4" fmla="*/ 14260 h 131417"/>
                <a:gd name="connsiteX5" fmla="*/ 77541 w 80035"/>
                <a:gd name="connsiteY5" fmla="*/ 1878 h 131417"/>
                <a:gd name="connsiteX6" fmla="*/ 66111 w 80035"/>
                <a:gd name="connsiteY6" fmla="*/ 2830 h 131417"/>
                <a:gd name="connsiteX7" fmla="*/ 4199 w 80035"/>
                <a:gd name="connsiteY7" fmla="*/ 72363 h 13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35" h="131417">
                  <a:moveTo>
                    <a:pt x="4199" y="72363"/>
                  </a:moveTo>
                  <a:cubicBezTo>
                    <a:pt x="-4374" y="92366"/>
                    <a:pt x="389" y="117130"/>
                    <a:pt x="16581" y="131418"/>
                  </a:cubicBezTo>
                  <a:cubicBezTo>
                    <a:pt x="17534" y="126655"/>
                    <a:pt x="18486" y="123798"/>
                    <a:pt x="17534" y="121893"/>
                  </a:cubicBezTo>
                  <a:cubicBezTo>
                    <a:pt x="10866" y="78078"/>
                    <a:pt x="31821" y="48551"/>
                    <a:pt x="64206" y="23785"/>
                  </a:cubicBezTo>
                  <a:cubicBezTo>
                    <a:pt x="68016" y="20928"/>
                    <a:pt x="71826" y="18071"/>
                    <a:pt x="75636" y="14260"/>
                  </a:cubicBezTo>
                  <a:cubicBezTo>
                    <a:pt x="79446" y="10451"/>
                    <a:pt x="82304" y="6641"/>
                    <a:pt x="77541" y="1878"/>
                  </a:cubicBezTo>
                  <a:cubicBezTo>
                    <a:pt x="73731" y="-1932"/>
                    <a:pt x="69921" y="926"/>
                    <a:pt x="66111" y="2830"/>
                  </a:cubicBezTo>
                  <a:cubicBezTo>
                    <a:pt x="39441" y="19023"/>
                    <a:pt x="17534" y="41883"/>
                    <a:pt x="4199" y="72363"/>
                  </a:cubicBezTo>
                  <a:close/>
                </a:path>
              </a:pathLst>
            </a:custGeom>
            <a:solidFill>
              <a:srgbClr val="000000"/>
            </a:solidFill>
            <a:ln w="9525" cap="flat">
              <a:noFill/>
              <a:prstDash val="solid"/>
              <a:miter/>
            </a:ln>
          </p:spPr>
          <p:txBody>
            <a:bodyPr rtlCol="0" anchor="ctr"/>
            <a:lstStyle/>
            <a:p>
              <a:endParaRPr lang="en-US"/>
            </a:p>
          </p:txBody>
        </p:sp>
        <p:sp>
          <p:nvSpPr>
            <p:cNvPr id="78" name="Freeform 332">
              <a:extLst>
                <a:ext uri="{FF2B5EF4-FFF2-40B4-BE49-F238E27FC236}">
                  <a16:creationId xmlns:a16="http://schemas.microsoft.com/office/drawing/2014/main" id="{7081708C-78A2-9998-C86F-546CA769BEC9}"/>
                </a:ext>
              </a:extLst>
            </p:cNvPr>
            <p:cNvSpPr/>
            <p:nvPr/>
          </p:nvSpPr>
          <p:spPr>
            <a:xfrm>
              <a:off x="3659449" y="6073588"/>
              <a:ext cx="143458" cy="18671"/>
            </a:xfrm>
            <a:custGeom>
              <a:avLst/>
              <a:gdLst>
                <a:gd name="connsiteX0" fmla="*/ 116261 w 143458"/>
                <a:gd name="connsiteY0" fmla="*/ 504 h 18671"/>
                <a:gd name="connsiteX1" fmla="*/ 18153 w 143458"/>
                <a:gd name="connsiteY1" fmla="*/ 504 h 18671"/>
                <a:gd name="connsiteX2" fmla="*/ 56 w 143458"/>
                <a:gd name="connsiteY2" fmla="*/ 10029 h 18671"/>
                <a:gd name="connsiteX3" fmla="*/ 20058 w 143458"/>
                <a:gd name="connsiteY3" fmla="*/ 17649 h 18671"/>
                <a:gd name="connsiteX4" fmla="*/ 141978 w 143458"/>
                <a:gd name="connsiteY4" fmla="*/ 18601 h 18671"/>
                <a:gd name="connsiteX5" fmla="*/ 116261 w 143458"/>
                <a:gd name="connsiteY5" fmla="*/ 504 h 1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58" h="18671">
                  <a:moveTo>
                    <a:pt x="116261" y="504"/>
                  </a:moveTo>
                  <a:cubicBezTo>
                    <a:pt x="83876" y="504"/>
                    <a:pt x="51491" y="504"/>
                    <a:pt x="18153" y="504"/>
                  </a:cubicBezTo>
                  <a:cubicBezTo>
                    <a:pt x="10533" y="504"/>
                    <a:pt x="-897" y="-3306"/>
                    <a:pt x="56" y="10029"/>
                  </a:cubicBezTo>
                  <a:cubicBezTo>
                    <a:pt x="1008" y="21459"/>
                    <a:pt x="12438" y="18601"/>
                    <a:pt x="20058" y="17649"/>
                  </a:cubicBezTo>
                  <a:cubicBezTo>
                    <a:pt x="61016" y="13839"/>
                    <a:pt x="101021" y="17649"/>
                    <a:pt x="141978" y="18601"/>
                  </a:cubicBezTo>
                  <a:cubicBezTo>
                    <a:pt x="148646" y="18601"/>
                    <a:pt x="131501" y="504"/>
                    <a:pt x="116261" y="504"/>
                  </a:cubicBezTo>
                  <a:close/>
                </a:path>
              </a:pathLst>
            </a:custGeom>
            <a:solidFill>
              <a:srgbClr val="000000"/>
            </a:solidFill>
            <a:ln w="9525" cap="flat">
              <a:noFill/>
              <a:prstDash val="solid"/>
              <a:miter/>
            </a:ln>
          </p:spPr>
          <p:txBody>
            <a:bodyPr rtlCol="0" anchor="ctr"/>
            <a:lstStyle/>
            <a:p>
              <a:endParaRPr lang="en-US"/>
            </a:p>
          </p:txBody>
        </p:sp>
        <p:sp>
          <p:nvSpPr>
            <p:cNvPr id="79" name="Freeform 333">
              <a:extLst>
                <a:ext uri="{FF2B5EF4-FFF2-40B4-BE49-F238E27FC236}">
                  <a16:creationId xmlns:a16="http://schemas.microsoft.com/office/drawing/2014/main" id="{EAA8A704-4D95-1C0F-04EE-949F8CC2E63F}"/>
                </a:ext>
              </a:extLst>
            </p:cNvPr>
            <p:cNvSpPr/>
            <p:nvPr/>
          </p:nvSpPr>
          <p:spPr>
            <a:xfrm>
              <a:off x="3322320" y="6064567"/>
              <a:ext cx="107632" cy="18097"/>
            </a:xfrm>
            <a:custGeom>
              <a:avLst/>
              <a:gdLst>
                <a:gd name="connsiteX0" fmla="*/ 68580 w 107632"/>
                <a:gd name="connsiteY0" fmla="*/ 0 h 18097"/>
                <a:gd name="connsiteX1" fmla="*/ 9525 w 107632"/>
                <a:gd name="connsiteY1" fmla="*/ 0 h 18097"/>
                <a:gd name="connsiteX2" fmla="*/ 0 w 107632"/>
                <a:gd name="connsiteY2" fmla="*/ 7620 h 18097"/>
                <a:gd name="connsiteX3" fmla="*/ 9525 w 107632"/>
                <a:gd name="connsiteY3" fmla="*/ 16193 h 18097"/>
                <a:gd name="connsiteX4" fmla="*/ 107632 w 107632"/>
                <a:gd name="connsiteY4" fmla="*/ 18097 h 18097"/>
                <a:gd name="connsiteX5" fmla="*/ 68580 w 107632"/>
                <a:gd name="connsiteY5"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32" h="18097">
                  <a:moveTo>
                    <a:pt x="68580" y="0"/>
                  </a:moveTo>
                  <a:cubicBezTo>
                    <a:pt x="48577" y="0"/>
                    <a:pt x="29527" y="0"/>
                    <a:pt x="9525" y="0"/>
                  </a:cubicBezTo>
                  <a:cubicBezTo>
                    <a:pt x="3810" y="0"/>
                    <a:pt x="0" y="1905"/>
                    <a:pt x="0" y="7620"/>
                  </a:cubicBezTo>
                  <a:cubicBezTo>
                    <a:pt x="0" y="13335"/>
                    <a:pt x="3810" y="16193"/>
                    <a:pt x="9525" y="16193"/>
                  </a:cubicBezTo>
                  <a:cubicBezTo>
                    <a:pt x="41910" y="15240"/>
                    <a:pt x="74295" y="18097"/>
                    <a:pt x="107632" y="18097"/>
                  </a:cubicBezTo>
                  <a:cubicBezTo>
                    <a:pt x="95250" y="9525"/>
                    <a:pt x="83820" y="0"/>
                    <a:pt x="68580" y="0"/>
                  </a:cubicBezTo>
                  <a:close/>
                </a:path>
              </a:pathLst>
            </a:custGeom>
            <a:solidFill>
              <a:srgbClr val="000000"/>
            </a:solidFill>
            <a:ln w="9525" cap="flat">
              <a:noFill/>
              <a:prstDash val="solid"/>
              <a:miter/>
            </a:ln>
          </p:spPr>
          <p:txBody>
            <a:bodyPr rtlCol="0" anchor="ctr"/>
            <a:lstStyle/>
            <a:p>
              <a:endParaRPr lang="en-US"/>
            </a:p>
          </p:txBody>
        </p:sp>
        <p:sp>
          <p:nvSpPr>
            <p:cNvPr id="80" name="Freeform 334">
              <a:extLst>
                <a:ext uri="{FF2B5EF4-FFF2-40B4-BE49-F238E27FC236}">
                  <a16:creationId xmlns:a16="http://schemas.microsoft.com/office/drawing/2014/main" id="{F546715C-4C87-832B-F2F3-AA733A360257}"/>
                </a:ext>
              </a:extLst>
            </p:cNvPr>
            <p:cNvSpPr/>
            <p:nvPr/>
          </p:nvSpPr>
          <p:spPr>
            <a:xfrm>
              <a:off x="4930140" y="6038559"/>
              <a:ext cx="102869" cy="18723"/>
            </a:xfrm>
            <a:custGeom>
              <a:avLst/>
              <a:gdLst>
                <a:gd name="connsiteX0" fmla="*/ 81915 w 102869"/>
                <a:gd name="connsiteY0" fmla="*/ 291 h 18723"/>
                <a:gd name="connsiteX1" fmla="*/ 6667 w 102869"/>
                <a:gd name="connsiteY1" fmla="*/ 4101 h 18723"/>
                <a:gd name="connsiteX2" fmla="*/ 0 w 102869"/>
                <a:gd name="connsiteY2" fmla="*/ 9816 h 18723"/>
                <a:gd name="connsiteX3" fmla="*/ 9525 w 102869"/>
                <a:gd name="connsiteY3" fmla="*/ 18389 h 18723"/>
                <a:gd name="connsiteX4" fmla="*/ 102870 w 102869"/>
                <a:gd name="connsiteY4" fmla="*/ 9816 h 18723"/>
                <a:gd name="connsiteX5" fmla="*/ 81915 w 102869"/>
                <a:gd name="connsiteY5" fmla="*/ 291 h 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69" h="18723">
                  <a:moveTo>
                    <a:pt x="81915" y="291"/>
                  </a:moveTo>
                  <a:cubicBezTo>
                    <a:pt x="56197" y="1243"/>
                    <a:pt x="31432" y="3148"/>
                    <a:pt x="6667" y="4101"/>
                  </a:cubicBezTo>
                  <a:cubicBezTo>
                    <a:pt x="2857" y="4101"/>
                    <a:pt x="0" y="6958"/>
                    <a:pt x="0" y="9816"/>
                  </a:cubicBezTo>
                  <a:cubicBezTo>
                    <a:pt x="0" y="16483"/>
                    <a:pt x="4763" y="17436"/>
                    <a:pt x="9525" y="18389"/>
                  </a:cubicBezTo>
                  <a:cubicBezTo>
                    <a:pt x="40005" y="20293"/>
                    <a:pt x="70485" y="13626"/>
                    <a:pt x="102870" y="9816"/>
                  </a:cubicBezTo>
                  <a:cubicBezTo>
                    <a:pt x="96202" y="291"/>
                    <a:pt x="87630" y="-661"/>
                    <a:pt x="81915" y="291"/>
                  </a:cubicBezTo>
                  <a:close/>
                </a:path>
              </a:pathLst>
            </a:custGeom>
            <a:solidFill>
              <a:srgbClr val="000000"/>
            </a:solidFill>
            <a:ln w="9525" cap="flat">
              <a:noFill/>
              <a:prstDash val="solid"/>
              <a:miter/>
            </a:ln>
          </p:spPr>
          <p:txBody>
            <a:bodyPr rtlCol="0" anchor="ctr"/>
            <a:lstStyle/>
            <a:p>
              <a:endParaRPr lang="en-US"/>
            </a:p>
          </p:txBody>
        </p:sp>
        <p:sp>
          <p:nvSpPr>
            <p:cNvPr id="81" name="Freeform 335">
              <a:extLst>
                <a:ext uri="{FF2B5EF4-FFF2-40B4-BE49-F238E27FC236}">
                  <a16:creationId xmlns:a16="http://schemas.microsoft.com/office/drawing/2014/main" id="{BF7D6CEE-17A6-E394-111D-7C7339DE1FD4}"/>
                </a:ext>
              </a:extLst>
            </p:cNvPr>
            <p:cNvSpPr/>
            <p:nvPr/>
          </p:nvSpPr>
          <p:spPr>
            <a:xfrm>
              <a:off x="3979545" y="5601652"/>
              <a:ext cx="5714" cy="58102"/>
            </a:xfrm>
            <a:custGeom>
              <a:avLst/>
              <a:gdLst>
                <a:gd name="connsiteX0" fmla="*/ 0 w 5714"/>
                <a:gd name="connsiteY0" fmla="*/ 58103 h 58102"/>
                <a:gd name="connsiteX1" fmla="*/ 5715 w 5714"/>
                <a:gd name="connsiteY1" fmla="*/ 0 h 58102"/>
                <a:gd name="connsiteX2" fmla="*/ 0 w 5714"/>
                <a:gd name="connsiteY2" fmla="*/ 57150 h 58102"/>
                <a:gd name="connsiteX3" fmla="*/ 0 w 5714"/>
                <a:gd name="connsiteY3" fmla="*/ 58103 h 58102"/>
              </a:gdLst>
              <a:ahLst/>
              <a:cxnLst>
                <a:cxn ang="0">
                  <a:pos x="connsiteX0" y="connsiteY0"/>
                </a:cxn>
                <a:cxn ang="0">
                  <a:pos x="connsiteX1" y="connsiteY1"/>
                </a:cxn>
                <a:cxn ang="0">
                  <a:pos x="connsiteX2" y="connsiteY2"/>
                </a:cxn>
                <a:cxn ang="0">
                  <a:pos x="connsiteX3" y="connsiteY3"/>
                </a:cxn>
              </a:cxnLst>
              <a:rect l="l" t="t" r="r" b="b"/>
              <a:pathLst>
                <a:path w="5714" h="58102">
                  <a:moveTo>
                    <a:pt x="0" y="58103"/>
                  </a:moveTo>
                  <a:cubicBezTo>
                    <a:pt x="0" y="38100"/>
                    <a:pt x="1905" y="19050"/>
                    <a:pt x="5715" y="0"/>
                  </a:cubicBezTo>
                  <a:cubicBezTo>
                    <a:pt x="1905" y="18098"/>
                    <a:pt x="0" y="37148"/>
                    <a:pt x="0" y="57150"/>
                  </a:cubicBezTo>
                  <a:cubicBezTo>
                    <a:pt x="0" y="57150"/>
                    <a:pt x="0" y="58103"/>
                    <a:pt x="0" y="58103"/>
                  </a:cubicBezTo>
                  <a:close/>
                </a:path>
              </a:pathLst>
            </a:custGeom>
            <a:solidFill>
              <a:srgbClr val="FFFFFF"/>
            </a:solidFill>
            <a:ln w="9525" cap="flat">
              <a:noFill/>
              <a:prstDash val="solid"/>
              <a:miter/>
            </a:ln>
          </p:spPr>
          <p:txBody>
            <a:bodyPr rtlCol="0" anchor="ctr"/>
            <a:lstStyle/>
            <a:p>
              <a:endParaRPr lang="en-US"/>
            </a:p>
          </p:txBody>
        </p:sp>
        <p:sp>
          <p:nvSpPr>
            <p:cNvPr id="82" name="Freeform 336">
              <a:extLst>
                <a:ext uri="{FF2B5EF4-FFF2-40B4-BE49-F238E27FC236}">
                  <a16:creationId xmlns:a16="http://schemas.microsoft.com/office/drawing/2014/main" id="{8792B113-FC5E-FD82-B32D-E362F003D2F4}"/>
                </a:ext>
              </a:extLst>
            </p:cNvPr>
            <p:cNvSpPr/>
            <p:nvPr/>
          </p:nvSpPr>
          <p:spPr>
            <a:xfrm>
              <a:off x="3979545" y="5601652"/>
              <a:ext cx="5714" cy="58102"/>
            </a:xfrm>
            <a:custGeom>
              <a:avLst/>
              <a:gdLst>
                <a:gd name="connsiteX0" fmla="*/ 0 w 5714"/>
                <a:gd name="connsiteY0" fmla="*/ 58103 h 58102"/>
                <a:gd name="connsiteX1" fmla="*/ 5715 w 5714"/>
                <a:gd name="connsiteY1" fmla="*/ 0 h 58102"/>
                <a:gd name="connsiteX2" fmla="*/ 0 w 5714"/>
                <a:gd name="connsiteY2" fmla="*/ 57150 h 58102"/>
                <a:gd name="connsiteX3" fmla="*/ 0 w 5714"/>
                <a:gd name="connsiteY3" fmla="*/ 58103 h 58102"/>
              </a:gdLst>
              <a:ahLst/>
              <a:cxnLst>
                <a:cxn ang="0">
                  <a:pos x="connsiteX0" y="connsiteY0"/>
                </a:cxn>
                <a:cxn ang="0">
                  <a:pos x="connsiteX1" y="connsiteY1"/>
                </a:cxn>
                <a:cxn ang="0">
                  <a:pos x="connsiteX2" y="connsiteY2"/>
                </a:cxn>
                <a:cxn ang="0">
                  <a:pos x="connsiteX3" y="connsiteY3"/>
                </a:cxn>
              </a:cxnLst>
              <a:rect l="l" t="t" r="r" b="b"/>
              <a:pathLst>
                <a:path w="5714" h="58102">
                  <a:moveTo>
                    <a:pt x="0" y="58103"/>
                  </a:moveTo>
                  <a:cubicBezTo>
                    <a:pt x="0" y="38100"/>
                    <a:pt x="1905" y="19050"/>
                    <a:pt x="5715" y="0"/>
                  </a:cubicBezTo>
                  <a:cubicBezTo>
                    <a:pt x="1905" y="18098"/>
                    <a:pt x="0" y="37148"/>
                    <a:pt x="0" y="57150"/>
                  </a:cubicBezTo>
                  <a:cubicBezTo>
                    <a:pt x="0" y="57150"/>
                    <a:pt x="0" y="58103"/>
                    <a:pt x="0" y="58103"/>
                  </a:cubicBezTo>
                  <a:close/>
                </a:path>
              </a:pathLst>
            </a:custGeom>
            <a:solidFill>
              <a:srgbClr val="FFFFFF">
                <a:alpha val="48000"/>
              </a:srgbClr>
            </a:solidFill>
            <a:ln w="9525" cap="flat">
              <a:noFill/>
              <a:prstDash val="solid"/>
              <a:miter/>
            </a:ln>
          </p:spPr>
          <p:txBody>
            <a:bodyPr rtlCol="0" anchor="ctr"/>
            <a:lstStyle/>
            <a:p>
              <a:endParaRPr lang="en-US"/>
            </a:p>
          </p:txBody>
        </p:sp>
        <p:sp>
          <p:nvSpPr>
            <p:cNvPr id="83" name="Freeform 337">
              <a:extLst>
                <a:ext uri="{FF2B5EF4-FFF2-40B4-BE49-F238E27FC236}">
                  <a16:creationId xmlns:a16="http://schemas.microsoft.com/office/drawing/2014/main" id="{EA9E66CD-6BC3-D265-431C-F01312762A54}"/>
                </a:ext>
              </a:extLst>
            </p:cNvPr>
            <p:cNvSpPr/>
            <p:nvPr/>
          </p:nvSpPr>
          <p:spPr>
            <a:xfrm>
              <a:off x="4544377" y="5657850"/>
              <a:ext cx="9525" cy="10477"/>
            </a:xfrm>
            <a:custGeom>
              <a:avLst/>
              <a:gdLst>
                <a:gd name="connsiteX0" fmla="*/ 0 w 9525"/>
                <a:gd name="connsiteY0" fmla="*/ 10477 h 10477"/>
                <a:gd name="connsiteX1" fmla="*/ 0 w 9525"/>
                <a:gd name="connsiteY1" fmla="*/ 952 h 10477"/>
                <a:gd name="connsiteX2" fmla="*/ 0 w 9525"/>
                <a:gd name="connsiteY2" fmla="*/ 0 h 10477"/>
                <a:gd name="connsiteX3" fmla="*/ 0 w 9525"/>
                <a:gd name="connsiteY3" fmla="*/ 10477 h 10477"/>
              </a:gdLst>
              <a:ahLst/>
              <a:cxnLst>
                <a:cxn ang="0">
                  <a:pos x="connsiteX0" y="connsiteY0"/>
                </a:cxn>
                <a:cxn ang="0">
                  <a:pos x="connsiteX1" y="connsiteY1"/>
                </a:cxn>
                <a:cxn ang="0">
                  <a:pos x="connsiteX2" y="connsiteY2"/>
                </a:cxn>
                <a:cxn ang="0">
                  <a:pos x="connsiteX3" y="connsiteY3"/>
                </a:cxn>
              </a:cxnLst>
              <a:rect l="l" t="t" r="r" b="b"/>
              <a:pathLst>
                <a:path w="9525" h="10477">
                  <a:moveTo>
                    <a:pt x="0" y="10477"/>
                  </a:moveTo>
                  <a:cubicBezTo>
                    <a:pt x="0" y="7620"/>
                    <a:pt x="0" y="3810"/>
                    <a:pt x="0" y="952"/>
                  </a:cubicBezTo>
                  <a:cubicBezTo>
                    <a:pt x="0" y="952"/>
                    <a:pt x="0" y="952"/>
                    <a:pt x="0" y="0"/>
                  </a:cubicBezTo>
                  <a:cubicBezTo>
                    <a:pt x="0" y="3810"/>
                    <a:pt x="0" y="6668"/>
                    <a:pt x="0" y="10477"/>
                  </a:cubicBezTo>
                  <a:close/>
                </a:path>
              </a:pathLst>
            </a:custGeom>
            <a:solidFill>
              <a:srgbClr val="FFFFFF"/>
            </a:solidFill>
            <a:ln w="9525" cap="flat">
              <a:noFill/>
              <a:prstDash val="solid"/>
              <a:miter/>
            </a:ln>
          </p:spPr>
          <p:txBody>
            <a:bodyPr rtlCol="0" anchor="ctr"/>
            <a:lstStyle/>
            <a:p>
              <a:endParaRPr lang="en-US"/>
            </a:p>
          </p:txBody>
        </p:sp>
        <p:sp>
          <p:nvSpPr>
            <p:cNvPr id="84" name="Freeform 338">
              <a:extLst>
                <a:ext uri="{FF2B5EF4-FFF2-40B4-BE49-F238E27FC236}">
                  <a16:creationId xmlns:a16="http://schemas.microsoft.com/office/drawing/2014/main" id="{2593C991-C756-187F-CB56-E2371FCE27DE}"/>
                </a:ext>
              </a:extLst>
            </p:cNvPr>
            <p:cNvSpPr/>
            <p:nvPr/>
          </p:nvSpPr>
          <p:spPr>
            <a:xfrm>
              <a:off x="4544377" y="5657850"/>
              <a:ext cx="9525" cy="10477"/>
            </a:xfrm>
            <a:custGeom>
              <a:avLst/>
              <a:gdLst>
                <a:gd name="connsiteX0" fmla="*/ 0 w 9525"/>
                <a:gd name="connsiteY0" fmla="*/ 10477 h 10477"/>
                <a:gd name="connsiteX1" fmla="*/ 0 w 9525"/>
                <a:gd name="connsiteY1" fmla="*/ 952 h 10477"/>
                <a:gd name="connsiteX2" fmla="*/ 0 w 9525"/>
                <a:gd name="connsiteY2" fmla="*/ 0 h 10477"/>
                <a:gd name="connsiteX3" fmla="*/ 0 w 9525"/>
                <a:gd name="connsiteY3" fmla="*/ 10477 h 10477"/>
              </a:gdLst>
              <a:ahLst/>
              <a:cxnLst>
                <a:cxn ang="0">
                  <a:pos x="connsiteX0" y="connsiteY0"/>
                </a:cxn>
                <a:cxn ang="0">
                  <a:pos x="connsiteX1" y="connsiteY1"/>
                </a:cxn>
                <a:cxn ang="0">
                  <a:pos x="connsiteX2" y="connsiteY2"/>
                </a:cxn>
                <a:cxn ang="0">
                  <a:pos x="connsiteX3" y="connsiteY3"/>
                </a:cxn>
              </a:cxnLst>
              <a:rect l="l" t="t" r="r" b="b"/>
              <a:pathLst>
                <a:path w="9525" h="10477">
                  <a:moveTo>
                    <a:pt x="0" y="10477"/>
                  </a:moveTo>
                  <a:cubicBezTo>
                    <a:pt x="0" y="7620"/>
                    <a:pt x="0" y="3810"/>
                    <a:pt x="0" y="952"/>
                  </a:cubicBezTo>
                  <a:cubicBezTo>
                    <a:pt x="0" y="952"/>
                    <a:pt x="0" y="952"/>
                    <a:pt x="0" y="0"/>
                  </a:cubicBezTo>
                  <a:cubicBezTo>
                    <a:pt x="0" y="3810"/>
                    <a:pt x="0" y="6668"/>
                    <a:pt x="0" y="10477"/>
                  </a:cubicBezTo>
                  <a:close/>
                </a:path>
              </a:pathLst>
            </a:custGeom>
            <a:solidFill>
              <a:srgbClr val="FFFFFF">
                <a:alpha val="48000"/>
              </a:srgbClr>
            </a:solidFill>
            <a:ln w="9525" cap="flat">
              <a:noFill/>
              <a:prstDash val="solid"/>
              <a:miter/>
            </a:ln>
          </p:spPr>
          <p:txBody>
            <a:bodyPr rtlCol="0" anchor="ctr"/>
            <a:lstStyle/>
            <a:p>
              <a:endParaRPr lang="en-US"/>
            </a:p>
          </p:txBody>
        </p:sp>
        <p:sp>
          <p:nvSpPr>
            <p:cNvPr id="85" name="Freeform 339">
              <a:extLst>
                <a:ext uri="{FF2B5EF4-FFF2-40B4-BE49-F238E27FC236}">
                  <a16:creationId xmlns:a16="http://schemas.microsoft.com/office/drawing/2014/main" id="{88813AC8-5A02-C0F7-F85C-1E2C76804DD7}"/>
                </a:ext>
              </a:extLst>
            </p:cNvPr>
            <p:cNvSpPr/>
            <p:nvPr/>
          </p:nvSpPr>
          <p:spPr>
            <a:xfrm>
              <a:off x="3998482" y="5397817"/>
              <a:ext cx="519224" cy="519826"/>
            </a:xfrm>
            <a:custGeom>
              <a:avLst/>
              <a:gdLst>
                <a:gd name="connsiteX0" fmla="*/ 255383 w 519224"/>
                <a:gd name="connsiteY0" fmla="*/ 0 h 519826"/>
                <a:gd name="connsiteX1" fmla="*/ 253477 w 519224"/>
                <a:gd name="connsiteY1" fmla="*/ 0 h 519826"/>
                <a:gd name="connsiteX2" fmla="*/ 247763 w 519224"/>
                <a:gd name="connsiteY2" fmla="*/ 0 h 519826"/>
                <a:gd name="connsiteX3" fmla="*/ 245858 w 519224"/>
                <a:gd name="connsiteY3" fmla="*/ 0 h 519826"/>
                <a:gd name="connsiteX4" fmla="*/ 240142 w 519224"/>
                <a:gd name="connsiteY4" fmla="*/ 0 h 519826"/>
                <a:gd name="connsiteX5" fmla="*/ 237285 w 519224"/>
                <a:gd name="connsiteY5" fmla="*/ 0 h 519826"/>
                <a:gd name="connsiteX6" fmla="*/ 231570 w 519224"/>
                <a:gd name="connsiteY6" fmla="*/ 952 h 519826"/>
                <a:gd name="connsiteX7" fmla="*/ 228713 w 519224"/>
                <a:gd name="connsiteY7" fmla="*/ 952 h 519826"/>
                <a:gd name="connsiteX8" fmla="*/ 222997 w 519224"/>
                <a:gd name="connsiteY8" fmla="*/ 1905 h 519826"/>
                <a:gd name="connsiteX9" fmla="*/ 220140 w 519224"/>
                <a:gd name="connsiteY9" fmla="*/ 1905 h 519826"/>
                <a:gd name="connsiteX10" fmla="*/ 215377 w 519224"/>
                <a:gd name="connsiteY10" fmla="*/ 2857 h 519826"/>
                <a:gd name="connsiteX11" fmla="*/ 212520 w 519224"/>
                <a:gd name="connsiteY11" fmla="*/ 3810 h 519826"/>
                <a:gd name="connsiteX12" fmla="*/ 207758 w 519224"/>
                <a:gd name="connsiteY12" fmla="*/ 4763 h 519826"/>
                <a:gd name="connsiteX13" fmla="*/ 204900 w 519224"/>
                <a:gd name="connsiteY13" fmla="*/ 5715 h 519826"/>
                <a:gd name="connsiteX14" fmla="*/ 200138 w 519224"/>
                <a:gd name="connsiteY14" fmla="*/ 6668 h 519826"/>
                <a:gd name="connsiteX15" fmla="*/ 197280 w 519224"/>
                <a:gd name="connsiteY15" fmla="*/ 7620 h 519826"/>
                <a:gd name="connsiteX16" fmla="*/ 193470 w 519224"/>
                <a:gd name="connsiteY16" fmla="*/ 8572 h 519826"/>
                <a:gd name="connsiteX17" fmla="*/ 189660 w 519224"/>
                <a:gd name="connsiteY17" fmla="*/ 9525 h 519826"/>
                <a:gd name="connsiteX18" fmla="*/ 185850 w 519224"/>
                <a:gd name="connsiteY18" fmla="*/ 10477 h 519826"/>
                <a:gd name="connsiteX19" fmla="*/ 182040 w 519224"/>
                <a:gd name="connsiteY19" fmla="*/ 11430 h 519826"/>
                <a:gd name="connsiteX20" fmla="*/ 178230 w 519224"/>
                <a:gd name="connsiteY20" fmla="*/ 12382 h 519826"/>
                <a:gd name="connsiteX21" fmla="*/ 174420 w 519224"/>
                <a:gd name="connsiteY21" fmla="*/ 13335 h 519826"/>
                <a:gd name="connsiteX22" fmla="*/ 170610 w 519224"/>
                <a:gd name="connsiteY22" fmla="*/ 14288 h 519826"/>
                <a:gd name="connsiteX23" fmla="*/ 166800 w 519224"/>
                <a:gd name="connsiteY23" fmla="*/ 15240 h 519826"/>
                <a:gd name="connsiteX24" fmla="*/ 163942 w 519224"/>
                <a:gd name="connsiteY24" fmla="*/ 16193 h 519826"/>
                <a:gd name="connsiteX25" fmla="*/ 159180 w 519224"/>
                <a:gd name="connsiteY25" fmla="*/ 18097 h 519826"/>
                <a:gd name="connsiteX26" fmla="*/ 156322 w 519224"/>
                <a:gd name="connsiteY26" fmla="*/ 19050 h 519826"/>
                <a:gd name="connsiteX27" fmla="*/ 149655 w 519224"/>
                <a:gd name="connsiteY27" fmla="*/ 21907 h 519826"/>
                <a:gd name="connsiteX28" fmla="*/ 36308 w 519224"/>
                <a:gd name="connsiteY28" fmla="*/ 403860 h 519826"/>
                <a:gd name="connsiteX29" fmla="*/ 122033 w 519224"/>
                <a:gd name="connsiteY29" fmla="*/ 481013 h 519826"/>
                <a:gd name="connsiteX30" fmla="*/ 132510 w 519224"/>
                <a:gd name="connsiteY30" fmla="*/ 486727 h 519826"/>
                <a:gd name="connsiteX31" fmla="*/ 168705 w 519224"/>
                <a:gd name="connsiteY31" fmla="*/ 501968 h 519826"/>
                <a:gd name="connsiteX32" fmla="*/ 179183 w 519224"/>
                <a:gd name="connsiteY32" fmla="*/ 505777 h 519826"/>
                <a:gd name="connsiteX33" fmla="*/ 200138 w 519224"/>
                <a:gd name="connsiteY33" fmla="*/ 511493 h 519826"/>
                <a:gd name="connsiteX34" fmla="*/ 210615 w 519224"/>
                <a:gd name="connsiteY34" fmla="*/ 513397 h 519826"/>
                <a:gd name="connsiteX35" fmla="*/ 245858 w 519224"/>
                <a:gd name="connsiteY35" fmla="*/ 518160 h 519826"/>
                <a:gd name="connsiteX36" fmla="*/ 255383 w 519224"/>
                <a:gd name="connsiteY36" fmla="*/ 519113 h 519826"/>
                <a:gd name="connsiteX37" fmla="*/ 289672 w 519224"/>
                <a:gd name="connsiteY37" fmla="*/ 519113 h 519826"/>
                <a:gd name="connsiteX38" fmla="*/ 297292 w 519224"/>
                <a:gd name="connsiteY38" fmla="*/ 519113 h 519826"/>
                <a:gd name="connsiteX39" fmla="*/ 304913 w 519224"/>
                <a:gd name="connsiteY39" fmla="*/ 518160 h 519826"/>
                <a:gd name="connsiteX40" fmla="*/ 325867 w 519224"/>
                <a:gd name="connsiteY40" fmla="*/ 514350 h 519826"/>
                <a:gd name="connsiteX41" fmla="*/ 325867 w 519224"/>
                <a:gd name="connsiteY41" fmla="*/ 514350 h 519826"/>
                <a:gd name="connsiteX42" fmla="*/ 328725 w 519224"/>
                <a:gd name="connsiteY42" fmla="*/ 513397 h 519826"/>
                <a:gd name="connsiteX43" fmla="*/ 329677 w 519224"/>
                <a:gd name="connsiteY43" fmla="*/ 513397 h 519826"/>
                <a:gd name="connsiteX44" fmla="*/ 331583 w 519224"/>
                <a:gd name="connsiteY44" fmla="*/ 512445 h 519826"/>
                <a:gd name="connsiteX45" fmla="*/ 332535 w 519224"/>
                <a:gd name="connsiteY45" fmla="*/ 512445 h 519826"/>
                <a:gd name="connsiteX46" fmla="*/ 334440 w 519224"/>
                <a:gd name="connsiteY46" fmla="*/ 511493 h 519826"/>
                <a:gd name="connsiteX47" fmla="*/ 336345 w 519224"/>
                <a:gd name="connsiteY47" fmla="*/ 511493 h 519826"/>
                <a:gd name="connsiteX48" fmla="*/ 338250 w 519224"/>
                <a:gd name="connsiteY48" fmla="*/ 511493 h 519826"/>
                <a:gd name="connsiteX49" fmla="*/ 340155 w 519224"/>
                <a:gd name="connsiteY49" fmla="*/ 510540 h 519826"/>
                <a:gd name="connsiteX50" fmla="*/ 341108 w 519224"/>
                <a:gd name="connsiteY50" fmla="*/ 510540 h 519826"/>
                <a:gd name="connsiteX51" fmla="*/ 346822 w 519224"/>
                <a:gd name="connsiteY51" fmla="*/ 508635 h 519826"/>
                <a:gd name="connsiteX52" fmla="*/ 346822 w 519224"/>
                <a:gd name="connsiteY52" fmla="*/ 508635 h 519826"/>
                <a:gd name="connsiteX53" fmla="*/ 349680 w 519224"/>
                <a:gd name="connsiteY53" fmla="*/ 507682 h 519826"/>
                <a:gd name="connsiteX54" fmla="*/ 350633 w 519224"/>
                <a:gd name="connsiteY54" fmla="*/ 507682 h 519826"/>
                <a:gd name="connsiteX55" fmla="*/ 353490 w 519224"/>
                <a:gd name="connsiteY55" fmla="*/ 506730 h 519826"/>
                <a:gd name="connsiteX56" fmla="*/ 353490 w 519224"/>
                <a:gd name="connsiteY56" fmla="*/ 506730 h 519826"/>
                <a:gd name="connsiteX57" fmla="*/ 368730 w 519224"/>
                <a:gd name="connsiteY57" fmla="*/ 500063 h 519826"/>
                <a:gd name="connsiteX58" fmla="*/ 368730 w 519224"/>
                <a:gd name="connsiteY58" fmla="*/ 500063 h 519826"/>
                <a:gd name="connsiteX59" fmla="*/ 371588 w 519224"/>
                <a:gd name="connsiteY59" fmla="*/ 498157 h 519826"/>
                <a:gd name="connsiteX60" fmla="*/ 371588 w 519224"/>
                <a:gd name="connsiteY60" fmla="*/ 498157 h 519826"/>
                <a:gd name="connsiteX61" fmla="*/ 374445 w 519224"/>
                <a:gd name="connsiteY61" fmla="*/ 496252 h 519826"/>
                <a:gd name="connsiteX62" fmla="*/ 374445 w 519224"/>
                <a:gd name="connsiteY62" fmla="*/ 496252 h 519826"/>
                <a:gd name="connsiteX63" fmla="*/ 381113 w 519224"/>
                <a:gd name="connsiteY63" fmla="*/ 490538 h 519826"/>
                <a:gd name="connsiteX64" fmla="*/ 367777 w 519224"/>
                <a:gd name="connsiteY64" fmla="*/ 478155 h 519826"/>
                <a:gd name="connsiteX65" fmla="*/ 351585 w 519224"/>
                <a:gd name="connsiteY65" fmla="*/ 421005 h 519826"/>
                <a:gd name="connsiteX66" fmla="*/ 401115 w 519224"/>
                <a:gd name="connsiteY66" fmla="*/ 386715 h 519826"/>
                <a:gd name="connsiteX67" fmla="*/ 430642 w 519224"/>
                <a:gd name="connsiteY67" fmla="*/ 385763 h 519826"/>
                <a:gd name="connsiteX68" fmla="*/ 497317 w 519224"/>
                <a:gd name="connsiteY68" fmla="*/ 372427 h 519826"/>
                <a:gd name="connsiteX69" fmla="*/ 511605 w 519224"/>
                <a:gd name="connsiteY69" fmla="*/ 362902 h 519826"/>
                <a:gd name="connsiteX70" fmla="*/ 519225 w 519224"/>
                <a:gd name="connsiteY70" fmla="*/ 337185 h 519826"/>
                <a:gd name="connsiteX71" fmla="*/ 519225 w 519224"/>
                <a:gd name="connsiteY71" fmla="*/ 337185 h 519826"/>
                <a:gd name="connsiteX72" fmla="*/ 362063 w 519224"/>
                <a:gd name="connsiteY72" fmla="*/ 229552 h 519826"/>
                <a:gd name="connsiteX73" fmla="*/ 424927 w 519224"/>
                <a:gd name="connsiteY73" fmla="*/ 49530 h 519826"/>
                <a:gd name="connsiteX74" fmla="*/ 422070 w 519224"/>
                <a:gd name="connsiteY74" fmla="*/ 47625 h 519826"/>
                <a:gd name="connsiteX75" fmla="*/ 412545 w 519224"/>
                <a:gd name="connsiteY75" fmla="*/ 41910 h 519826"/>
                <a:gd name="connsiteX76" fmla="*/ 412545 w 519224"/>
                <a:gd name="connsiteY76" fmla="*/ 41910 h 519826"/>
                <a:gd name="connsiteX77" fmla="*/ 282052 w 519224"/>
                <a:gd name="connsiteY77" fmla="*/ 952 h 519826"/>
                <a:gd name="connsiteX78" fmla="*/ 281100 w 519224"/>
                <a:gd name="connsiteY78" fmla="*/ 952 h 519826"/>
                <a:gd name="connsiteX79" fmla="*/ 273480 w 519224"/>
                <a:gd name="connsiteY79" fmla="*/ 952 h 519826"/>
                <a:gd name="connsiteX80" fmla="*/ 272527 w 519224"/>
                <a:gd name="connsiteY80" fmla="*/ 952 h 519826"/>
                <a:gd name="connsiteX81" fmla="*/ 265860 w 519224"/>
                <a:gd name="connsiteY81" fmla="*/ 952 h 519826"/>
                <a:gd name="connsiteX82" fmla="*/ 263955 w 519224"/>
                <a:gd name="connsiteY82" fmla="*/ 952 h 519826"/>
                <a:gd name="connsiteX83" fmla="*/ 255383 w 519224"/>
                <a:gd name="connsiteY83" fmla="*/ 0 h 519826"/>
                <a:gd name="connsiteX84" fmla="*/ 207758 w 519224"/>
                <a:gd name="connsiteY84" fmla="*/ 42863 h 519826"/>
                <a:gd name="connsiteX85" fmla="*/ 70597 w 519224"/>
                <a:gd name="connsiteY85" fmla="*/ 325755 h 519826"/>
                <a:gd name="connsiteX86" fmla="*/ 42975 w 519224"/>
                <a:gd name="connsiteY86" fmla="*/ 274320 h 519826"/>
                <a:gd name="connsiteX87" fmla="*/ 42022 w 519224"/>
                <a:gd name="connsiteY87" fmla="*/ 189547 h 519826"/>
                <a:gd name="connsiteX88" fmla="*/ 205852 w 519224"/>
                <a:gd name="connsiteY88" fmla="*/ 34290 h 519826"/>
                <a:gd name="connsiteX89" fmla="*/ 207758 w 519224"/>
                <a:gd name="connsiteY89" fmla="*/ 42863 h 51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19224" h="519826">
                  <a:moveTo>
                    <a:pt x="255383" y="0"/>
                  </a:moveTo>
                  <a:cubicBezTo>
                    <a:pt x="254430" y="0"/>
                    <a:pt x="254430" y="0"/>
                    <a:pt x="253477" y="0"/>
                  </a:cubicBezTo>
                  <a:cubicBezTo>
                    <a:pt x="251572" y="0"/>
                    <a:pt x="249667" y="0"/>
                    <a:pt x="247763" y="0"/>
                  </a:cubicBezTo>
                  <a:cubicBezTo>
                    <a:pt x="246810" y="0"/>
                    <a:pt x="245858" y="0"/>
                    <a:pt x="245858" y="0"/>
                  </a:cubicBezTo>
                  <a:cubicBezTo>
                    <a:pt x="243952" y="0"/>
                    <a:pt x="242047" y="0"/>
                    <a:pt x="240142" y="0"/>
                  </a:cubicBezTo>
                  <a:cubicBezTo>
                    <a:pt x="239190" y="0"/>
                    <a:pt x="238238" y="0"/>
                    <a:pt x="237285" y="0"/>
                  </a:cubicBezTo>
                  <a:cubicBezTo>
                    <a:pt x="235380" y="0"/>
                    <a:pt x="233475" y="0"/>
                    <a:pt x="231570" y="952"/>
                  </a:cubicBezTo>
                  <a:cubicBezTo>
                    <a:pt x="230617" y="952"/>
                    <a:pt x="229665" y="952"/>
                    <a:pt x="228713" y="952"/>
                  </a:cubicBezTo>
                  <a:cubicBezTo>
                    <a:pt x="226808" y="952"/>
                    <a:pt x="224902" y="952"/>
                    <a:pt x="222997" y="1905"/>
                  </a:cubicBezTo>
                  <a:cubicBezTo>
                    <a:pt x="222045" y="1905"/>
                    <a:pt x="221092" y="1905"/>
                    <a:pt x="220140" y="1905"/>
                  </a:cubicBezTo>
                  <a:cubicBezTo>
                    <a:pt x="218235" y="1905"/>
                    <a:pt x="216330" y="1905"/>
                    <a:pt x="215377" y="2857"/>
                  </a:cubicBezTo>
                  <a:cubicBezTo>
                    <a:pt x="214425" y="2857"/>
                    <a:pt x="213472" y="2857"/>
                    <a:pt x="212520" y="3810"/>
                  </a:cubicBezTo>
                  <a:cubicBezTo>
                    <a:pt x="210615" y="3810"/>
                    <a:pt x="209663" y="4763"/>
                    <a:pt x="207758" y="4763"/>
                  </a:cubicBezTo>
                  <a:cubicBezTo>
                    <a:pt x="206805" y="4763"/>
                    <a:pt x="205852" y="4763"/>
                    <a:pt x="204900" y="5715"/>
                  </a:cubicBezTo>
                  <a:cubicBezTo>
                    <a:pt x="202995" y="5715"/>
                    <a:pt x="202042" y="6668"/>
                    <a:pt x="200138" y="6668"/>
                  </a:cubicBezTo>
                  <a:cubicBezTo>
                    <a:pt x="199185" y="6668"/>
                    <a:pt x="198233" y="7620"/>
                    <a:pt x="197280" y="7620"/>
                  </a:cubicBezTo>
                  <a:cubicBezTo>
                    <a:pt x="196327" y="7620"/>
                    <a:pt x="194422" y="8572"/>
                    <a:pt x="193470" y="8572"/>
                  </a:cubicBezTo>
                  <a:cubicBezTo>
                    <a:pt x="192517" y="8572"/>
                    <a:pt x="191565" y="9525"/>
                    <a:pt x="189660" y="9525"/>
                  </a:cubicBezTo>
                  <a:cubicBezTo>
                    <a:pt x="188708" y="9525"/>
                    <a:pt x="186802" y="10477"/>
                    <a:pt x="185850" y="10477"/>
                  </a:cubicBezTo>
                  <a:cubicBezTo>
                    <a:pt x="184897" y="10477"/>
                    <a:pt x="183945" y="11430"/>
                    <a:pt x="182040" y="11430"/>
                  </a:cubicBezTo>
                  <a:cubicBezTo>
                    <a:pt x="181088" y="11430"/>
                    <a:pt x="179183" y="12382"/>
                    <a:pt x="178230" y="12382"/>
                  </a:cubicBezTo>
                  <a:cubicBezTo>
                    <a:pt x="177277" y="12382"/>
                    <a:pt x="175372" y="13335"/>
                    <a:pt x="174420" y="13335"/>
                  </a:cubicBezTo>
                  <a:cubicBezTo>
                    <a:pt x="173467" y="13335"/>
                    <a:pt x="172515" y="14288"/>
                    <a:pt x="170610" y="14288"/>
                  </a:cubicBezTo>
                  <a:cubicBezTo>
                    <a:pt x="169658" y="14288"/>
                    <a:pt x="167752" y="15240"/>
                    <a:pt x="166800" y="15240"/>
                  </a:cubicBezTo>
                  <a:cubicBezTo>
                    <a:pt x="165847" y="15240"/>
                    <a:pt x="164895" y="16193"/>
                    <a:pt x="163942" y="16193"/>
                  </a:cubicBezTo>
                  <a:cubicBezTo>
                    <a:pt x="162038" y="17145"/>
                    <a:pt x="161085" y="17145"/>
                    <a:pt x="159180" y="18097"/>
                  </a:cubicBezTo>
                  <a:cubicBezTo>
                    <a:pt x="158227" y="18097"/>
                    <a:pt x="157275" y="19050"/>
                    <a:pt x="156322" y="19050"/>
                  </a:cubicBezTo>
                  <a:cubicBezTo>
                    <a:pt x="154417" y="20002"/>
                    <a:pt x="151560" y="20955"/>
                    <a:pt x="149655" y="21907"/>
                  </a:cubicBezTo>
                  <a:cubicBezTo>
                    <a:pt x="-58942" y="113347"/>
                    <a:pt x="112" y="346710"/>
                    <a:pt x="36308" y="403860"/>
                  </a:cubicBezTo>
                  <a:cubicBezTo>
                    <a:pt x="59167" y="438150"/>
                    <a:pt x="89647" y="463868"/>
                    <a:pt x="122033" y="481013"/>
                  </a:cubicBezTo>
                  <a:cubicBezTo>
                    <a:pt x="125842" y="482918"/>
                    <a:pt x="128700" y="484822"/>
                    <a:pt x="132510" y="486727"/>
                  </a:cubicBezTo>
                  <a:cubicBezTo>
                    <a:pt x="144892" y="492443"/>
                    <a:pt x="157275" y="497205"/>
                    <a:pt x="168705" y="501968"/>
                  </a:cubicBezTo>
                  <a:cubicBezTo>
                    <a:pt x="172515" y="502920"/>
                    <a:pt x="175372" y="503872"/>
                    <a:pt x="179183" y="505777"/>
                  </a:cubicBezTo>
                  <a:cubicBezTo>
                    <a:pt x="185850" y="507682"/>
                    <a:pt x="193470" y="509588"/>
                    <a:pt x="200138" y="511493"/>
                  </a:cubicBezTo>
                  <a:cubicBezTo>
                    <a:pt x="203947" y="512445"/>
                    <a:pt x="206805" y="513397"/>
                    <a:pt x="210615" y="513397"/>
                  </a:cubicBezTo>
                  <a:cubicBezTo>
                    <a:pt x="222997" y="515302"/>
                    <a:pt x="234427" y="517207"/>
                    <a:pt x="245858" y="518160"/>
                  </a:cubicBezTo>
                  <a:cubicBezTo>
                    <a:pt x="248715" y="518160"/>
                    <a:pt x="252525" y="519113"/>
                    <a:pt x="255383" y="519113"/>
                  </a:cubicBezTo>
                  <a:cubicBezTo>
                    <a:pt x="267765" y="520065"/>
                    <a:pt x="279195" y="520065"/>
                    <a:pt x="289672" y="519113"/>
                  </a:cubicBezTo>
                  <a:cubicBezTo>
                    <a:pt x="292530" y="519113"/>
                    <a:pt x="294435" y="519113"/>
                    <a:pt x="297292" y="519113"/>
                  </a:cubicBezTo>
                  <a:cubicBezTo>
                    <a:pt x="300150" y="519113"/>
                    <a:pt x="302055" y="519113"/>
                    <a:pt x="304913" y="518160"/>
                  </a:cubicBezTo>
                  <a:cubicBezTo>
                    <a:pt x="313485" y="517207"/>
                    <a:pt x="320152" y="516255"/>
                    <a:pt x="325867" y="514350"/>
                  </a:cubicBezTo>
                  <a:cubicBezTo>
                    <a:pt x="325867" y="514350"/>
                    <a:pt x="325867" y="514350"/>
                    <a:pt x="325867" y="514350"/>
                  </a:cubicBezTo>
                  <a:cubicBezTo>
                    <a:pt x="326820" y="514350"/>
                    <a:pt x="327772" y="514350"/>
                    <a:pt x="328725" y="513397"/>
                  </a:cubicBezTo>
                  <a:cubicBezTo>
                    <a:pt x="328725" y="513397"/>
                    <a:pt x="329677" y="513397"/>
                    <a:pt x="329677" y="513397"/>
                  </a:cubicBezTo>
                  <a:cubicBezTo>
                    <a:pt x="330630" y="513397"/>
                    <a:pt x="330630" y="513397"/>
                    <a:pt x="331583" y="512445"/>
                  </a:cubicBezTo>
                  <a:cubicBezTo>
                    <a:pt x="331583" y="512445"/>
                    <a:pt x="332535" y="512445"/>
                    <a:pt x="332535" y="512445"/>
                  </a:cubicBezTo>
                  <a:cubicBezTo>
                    <a:pt x="333488" y="512445"/>
                    <a:pt x="333488" y="512445"/>
                    <a:pt x="334440" y="511493"/>
                  </a:cubicBezTo>
                  <a:cubicBezTo>
                    <a:pt x="335392" y="511493"/>
                    <a:pt x="335392" y="511493"/>
                    <a:pt x="336345" y="511493"/>
                  </a:cubicBezTo>
                  <a:cubicBezTo>
                    <a:pt x="336345" y="511493"/>
                    <a:pt x="337297" y="511493"/>
                    <a:pt x="338250" y="511493"/>
                  </a:cubicBezTo>
                  <a:cubicBezTo>
                    <a:pt x="339202" y="511493"/>
                    <a:pt x="339202" y="511493"/>
                    <a:pt x="340155" y="510540"/>
                  </a:cubicBezTo>
                  <a:cubicBezTo>
                    <a:pt x="340155" y="510540"/>
                    <a:pt x="340155" y="510540"/>
                    <a:pt x="341108" y="510540"/>
                  </a:cubicBezTo>
                  <a:cubicBezTo>
                    <a:pt x="343013" y="509588"/>
                    <a:pt x="344917" y="509588"/>
                    <a:pt x="346822" y="508635"/>
                  </a:cubicBezTo>
                  <a:cubicBezTo>
                    <a:pt x="346822" y="508635"/>
                    <a:pt x="346822" y="508635"/>
                    <a:pt x="346822" y="508635"/>
                  </a:cubicBezTo>
                  <a:cubicBezTo>
                    <a:pt x="347775" y="508635"/>
                    <a:pt x="348727" y="507682"/>
                    <a:pt x="349680" y="507682"/>
                  </a:cubicBezTo>
                  <a:cubicBezTo>
                    <a:pt x="349680" y="507682"/>
                    <a:pt x="349680" y="507682"/>
                    <a:pt x="350633" y="507682"/>
                  </a:cubicBezTo>
                  <a:cubicBezTo>
                    <a:pt x="351585" y="507682"/>
                    <a:pt x="352538" y="506730"/>
                    <a:pt x="353490" y="506730"/>
                  </a:cubicBezTo>
                  <a:cubicBezTo>
                    <a:pt x="353490" y="506730"/>
                    <a:pt x="353490" y="506730"/>
                    <a:pt x="353490" y="506730"/>
                  </a:cubicBezTo>
                  <a:cubicBezTo>
                    <a:pt x="358252" y="504825"/>
                    <a:pt x="363967" y="501968"/>
                    <a:pt x="368730" y="500063"/>
                  </a:cubicBezTo>
                  <a:cubicBezTo>
                    <a:pt x="368730" y="500063"/>
                    <a:pt x="368730" y="500063"/>
                    <a:pt x="368730" y="500063"/>
                  </a:cubicBezTo>
                  <a:cubicBezTo>
                    <a:pt x="369683" y="499110"/>
                    <a:pt x="370635" y="499110"/>
                    <a:pt x="371588" y="498157"/>
                  </a:cubicBezTo>
                  <a:cubicBezTo>
                    <a:pt x="371588" y="498157"/>
                    <a:pt x="371588" y="498157"/>
                    <a:pt x="371588" y="498157"/>
                  </a:cubicBezTo>
                  <a:cubicBezTo>
                    <a:pt x="372540" y="497205"/>
                    <a:pt x="373492" y="497205"/>
                    <a:pt x="374445" y="496252"/>
                  </a:cubicBezTo>
                  <a:lnTo>
                    <a:pt x="374445" y="496252"/>
                  </a:lnTo>
                  <a:cubicBezTo>
                    <a:pt x="377302" y="494347"/>
                    <a:pt x="379208" y="492443"/>
                    <a:pt x="381113" y="490538"/>
                  </a:cubicBezTo>
                  <a:cubicBezTo>
                    <a:pt x="375397" y="485775"/>
                    <a:pt x="371588" y="481013"/>
                    <a:pt x="367777" y="478155"/>
                  </a:cubicBezTo>
                  <a:cubicBezTo>
                    <a:pt x="347775" y="462915"/>
                    <a:pt x="343965" y="442913"/>
                    <a:pt x="351585" y="421005"/>
                  </a:cubicBezTo>
                  <a:cubicBezTo>
                    <a:pt x="359205" y="398145"/>
                    <a:pt x="378255" y="388620"/>
                    <a:pt x="401115" y="386715"/>
                  </a:cubicBezTo>
                  <a:cubicBezTo>
                    <a:pt x="410640" y="385763"/>
                    <a:pt x="421117" y="385763"/>
                    <a:pt x="430642" y="385763"/>
                  </a:cubicBezTo>
                  <a:cubicBezTo>
                    <a:pt x="453502" y="384810"/>
                    <a:pt x="476363" y="381000"/>
                    <a:pt x="497317" y="372427"/>
                  </a:cubicBezTo>
                  <a:cubicBezTo>
                    <a:pt x="503033" y="369570"/>
                    <a:pt x="508747" y="366713"/>
                    <a:pt x="511605" y="362902"/>
                  </a:cubicBezTo>
                  <a:cubicBezTo>
                    <a:pt x="514463" y="354330"/>
                    <a:pt x="517320" y="345757"/>
                    <a:pt x="519225" y="337185"/>
                  </a:cubicBezTo>
                  <a:cubicBezTo>
                    <a:pt x="519225" y="337185"/>
                    <a:pt x="519225" y="337185"/>
                    <a:pt x="519225" y="337185"/>
                  </a:cubicBezTo>
                  <a:cubicBezTo>
                    <a:pt x="445883" y="331470"/>
                    <a:pt x="385875" y="301943"/>
                    <a:pt x="362063" y="229552"/>
                  </a:cubicBezTo>
                  <a:cubicBezTo>
                    <a:pt x="337297" y="156210"/>
                    <a:pt x="367777" y="100013"/>
                    <a:pt x="424927" y="49530"/>
                  </a:cubicBezTo>
                  <a:cubicBezTo>
                    <a:pt x="423975" y="48577"/>
                    <a:pt x="423022" y="48577"/>
                    <a:pt x="422070" y="47625"/>
                  </a:cubicBezTo>
                  <a:cubicBezTo>
                    <a:pt x="419213" y="45720"/>
                    <a:pt x="415402" y="43815"/>
                    <a:pt x="412545" y="41910"/>
                  </a:cubicBezTo>
                  <a:lnTo>
                    <a:pt x="412545" y="41910"/>
                  </a:lnTo>
                  <a:cubicBezTo>
                    <a:pt x="368730" y="16193"/>
                    <a:pt x="323963" y="3810"/>
                    <a:pt x="282052" y="952"/>
                  </a:cubicBezTo>
                  <a:cubicBezTo>
                    <a:pt x="282052" y="952"/>
                    <a:pt x="282052" y="952"/>
                    <a:pt x="281100" y="952"/>
                  </a:cubicBezTo>
                  <a:cubicBezTo>
                    <a:pt x="278242" y="952"/>
                    <a:pt x="276338" y="952"/>
                    <a:pt x="273480" y="952"/>
                  </a:cubicBezTo>
                  <a:cubicBezTo>
                    <a:pt x="273480" y="952"/>
                    <a:pt x="272527" y="952"/>
                    <a:pt x="272527" y="952"/>
                  </a:cubicBezTo>
                  <a:cubicBezTo>
                    <a:pt x="270622" y="952"/>
                    <a:pt x="267765" y="952"/>
                    <a:pt x="265860" y="952"/>
                  </a:cubicBezTo>
                  <a:cubicBezTo>
                    <a:pt x="264908" y="952"/>
                    <a:pt x="264908" y="952"/>
                    <a:pt x="263955" y="952"/>
                  </a:cubicBezTo>
                  <a:cubicBezTo>
                    <a:pt x="260145" y="0"/>
                    <a:pt x="258240" y="0"/>
                    <a:pt x="255383" y="0"/>
                  </a:cubicBezTo>
                  <a:close/>
                  <a:moveTo>
                    <a:pt x="207758" y="42863"/>
                  </a:moveTo>
                  <a:cubicBezTo>
                    <a:pt x="85837" y="86677"/>
                    <a:pt x="57262" y="246697"/>
                    <a:pt x="70597" y="325755"/>
                  </a:cubicBezTo>
                  <a:cubicBezTo>
                    <a:pt x="72502" y="338138"/>
                    <a:pt x="44880" y="286702"/>
                    <a:pt x="42975" y="274320"/>
                  </a:cubicBezTo>
                  <a:cubicBezTo>
                    <a:pt x="38212" y="249555"/>
                    <a:pt x="38212" y="214313"/>
                    <a:pt x="42022" y="189547"/>
                  </a:cubicBezTo>
                  <a:cubicBezTo>
                    <a:pt x="55358" y="100965"/>
                    <a:pt x="141083" y="34290"/>
                    <a:pt x="205852" y="34290"/>
                  </a:cubicBezTo>
                  <a:cubicBezTo>
                    <a:pt x="219188" y="34290"/>
                    <a:pt x="219188" y="39052"/>
                    <a:pt x="207758" y="42863"/>
                  </a:cubicBezTo>
                  <a:close/>
                </a:path>
              </a:pathLst>
            </a:custGeom>
            <a:solidFill>
              <a:srgbClr val="FFFFFF"/>
            </a:solidFill>
            <a:ln w="9525" cap="flat">
              <a:noFill/>
              <a:prstDash val="solid"/>
              <a:miter/>
            </a:ln>
          </p:spPr>
          <p:txBody>
            <a:bodyPr rtlCol="0" anchor="ctr"/>
            <a:lstStyle/>
            <a:p>
              <a:endParaRPr lang="en-US"/>
            </a:p>
          </p:txBody>
        </p:sp>
        <p:sp>
          <p:nvSpPr>
            <p:cNvPr id="86" name="Freeform 340">
              <a:extLst>
                <a:ext uri="{FF2B5EF4-FFF2-40B4-BE49-F238E27FC236}">
                  <a16:creationId xmlns:a16="http://schemas.microsoft.com/office/drawing/2014/main" id="{E672DD77-B760-8BE2-7D72-61CB445D9A09}"/>
                </a:ext>
              </a:extLst>
            </p:cNvPr>
            <p:cNvSpPr/>
            <p:nvPr/>
          </p:nvSpPr>
          <p:spPr>
            <a:xfrm>
              <a:off x="3998482" y="5397817"/>
              <a:ext cx="519224" cy="519826"/>
            </a:xfrm>
            <a:custGeom>
              <a:avLst/>
              <a:gdLst>
                <a:gd name="connsiteX0" fmla="*/ 255383 w 519224"/>
                <a:gd name="connsiteY0" fmla="*/ 0 h 519826"/>
                <a:gd name="connsiteX1" fmla="*/ 253477 w 519224"/>
                <a:gd name="connsiteY1" fmla="*/ 0 h 519826"/>
                <a:gd name="connsiteX2" fmla="*/ 247763 w 519224"/>
                <a:gd name="connsiteY2" fmla="*/ 0 h 519826"/>
                <a:gd name="connsiteX3" fmla="*/ 245858 w 519224"/>
                <a:gd name="connsiteY3" fmla="*/ 0 h 519826"/>
                <a:gd name="connsiteX4" fmla="*/ 240142 w 519224"/>
                <a:gd name="connsiteY4" fmla="*/ 0 h 519826"/>
                <a:gd name="connsiteX5" fmla="*/ 237285 w 519224"/>
                <a:gd name="connsiteY5" fmla="*/ 0 h 519826"/>
                <a:gd name="connsiteX6" fmla="*/ 231570 w 519224"/>
                <a:gd name="connsiteY6" fmla="*/ 952 h 519826"/>
                <a:gd name="connsiteX7" fmla="*/ 228713 w 519224"/>
                <a:gd name="connsiteY7" fmla="*/ 952 h 519826"/>
                <a:gd name="connsiteX8" fmla="*/ 222997 w 519224"/>
                <a:gd name="connsiteY8" fmla="*/ 1905 h 519826"/>
                <a:gd name="connsiteX9" fmla="*/ 220140 w 519224"/>
                <a:gd name="connsiteY9" fmla="*/ 1905 h 519826"/>
                <a:gd name="connsiteX10" fmla="*/ 215377 w 519224"/>
                <a:gd name="connsiteY10" fmla="*/ 2857 h 519826"/>
                <a:gd name="connsiteX11" fmla="*/ 212520 w 519224"/>
                <a:gd name="connsiteY11" fmla="*/ 3810 h 519826"/>
                <a:gd name="connsiteX12" fmla="*/ 207758 w 519224"/>
                <a:gd name="connsiteY12" fmla="*/ 4763 h 519826"/>
                <a:gd name="connsiteX13" fmla="*/ 204900 w 519224"/>
                <a:gd name="connsiteY13" fmla="*/ 5715 h 519826"/>
                <a:gd name="connsiteX14" fmla="*/ 200138 w 519224"/>
                <a:gd name="connsiteY14" fmla="*/ 6668 h 519826"/>
                <a:gd name="connsiteX15" fmla="*/ 197280 w 519224"/>
                <a:gd name="connsiteY15" fmla="*/ 7620 h 519826"/>
                <a:gd name="connsiteX16" fmla="*/ 193470 w 519224"/>
                <a:gd name="connsiteY16" fmla="*/ 8572 h 519826"/>
                <a:gd name="connsiteX17" fmla="*/ 189660 w 519224"/>
                <a:gd name="connsiteY17" fmla="*/ 9525 h 519826"/>
                <a:gd name="connsiteX18" fmla="*/ 185850 w 519224"/>
                <a:gd name="connsiteY18" fmla="*/ 10477 h 519826"/>
                <a:gd name="connsiteX19" fmla="*/ 182040 w 519224"/>
                <a:gd name="connsiteY19" fmla="*/ 11430 h 519826"/>
                <a:gd name="connsiteX20" fmla="*/ 178230 w 519224"/>
                <a:gd name="connsiteY20" fmla="*/ 12382 h 519826"/>
                <a:gd name="connsiteX21" fmla="*/ 174420 w 519224"/>
                <a:gd name="connsiteY21" fmla="*/ 13335 h 519826"/>
                <a:gd name="connsiteX22" fmla="*/ 170610 w 519224"/>
                <a:gd name="connsiteY22" fmla="*/ 14288 h 519826"/>
                <a:gd name="connsiteX23" fmla="*/ 166800 w 519224"/>
                <a:gd name="connsiteY23" fmla="*/ 15240 h 519826"/>
                <a:gd name="connsiteX24" fmla="*/ 163942 w 519224"/>
                <a:gd name="connsiteY24" fmla="*/ 16193 h 519826"/>
                <a:gd name="connsiteX25" fmla="*/ 159180 w 519224"/>
                <a:gd name="connsiteY25" fmla="*/ 18097 h 519826"/>
                <a:gd name="connsiteX26" fmla="*/ 156322 w 519224"/>
                <a:gd name="connsiteY26" fmla="*/ 19050 h 519826"/>
                <a:gd name="connsiteX27" fmla="*/ 149655 w 519224"/>
                <a:gd name="connsiteY27" fmla="*/ 21907 h 519826"/>
                <a:gd name="connsiteX28" fmla="*/ 36308 w 519224"/>
                <a:gd name="connsiteY28" fmla="*/ 403860 h 519826"/>
                <a:gd name="connsiteX29" fmla="*/ 122033 w 519224"/>
                <a:gd name="connsiteY29" fmla="*/ 481013 h 519826"/>
                <a:gd name="connsiteX30" fmla="*/ 132510 w 519224"/>
                <a:gd name="connsiteY30" fmla="*/ 486727 h 519826"/>
                <a:gd name="connsiteX31" fmla="*/ 168705 w 519224"/>
                <a:gd name="connsiteY31" fmla="*/ 501968 h 519826"/>
                <a:gd name="connsiteX32" fmla="*/ 179183 w 519224"/>
                <a:gd name="connsiteY32" fmla="*/ 505777 h 519826"/>
                <a:gd name="connsiteX33" fmla="*/ 200138 w 519224"/>
                <a:gd name="connsiteY33" fmla="*/ 511493 h 519826"/>
                <a:gd name="connsiteX34" fmla="*/ 210615 w 519224"/>
                <a:gd name="connsiteY34" fmla="*/ 513397 h 519826"/>
                <a:gd name="connsiteX35" fmla="*/ 245858 w 519224"/>
                <a:gd name="connsiteY35" fmla="*/ 518160 h 519826"/>
                <a:gd name="connsiteX36" fmla="*/ 255383 w 519224"/>
                <a:gd name="connsiteY36" fmla="*/ 519113 h 519826"/>
                <a:gd name="connsiteX37" fmla="*/ 289672 w 519224"/>
                <a:gd name="connsiteY37" fmla="*/ 519113 h 519826"/>
                <a:gd name="connsiteX38" fmla="*/ 297292 w 519224"/>
                <a:gd name="connsiteY38" fmla="*/ 519113 h 519826"/>
                <a:gd name="connsiteX39" fmla="*/ 304913 w 519224"/>
                <a:gd name="connsiteY39" fmla="*/ 518160 h 519826"/>
                <a:gd name="connsiteX40" fmla="*/ 325867 w 519224"/>
                <a:gd name="connsiteY40" fmla="*/ 514350 h 519826"/>
                <a:gd name="connsiteX41" fmla="*/ 325867 w 519224"/>
                <a:gd name="connsiteY41" fmla="*/ 514350 h 519826"/>
                <a:gd name="connsiteX42" fmla="*/ 328725 w 519224"/>
                <a:gd name="connsiteY42" fmla="*/ 513397 h 519826"/>
                <a:gd name="connsiteX43" fmla="*/ 329677 w 519224"/>
                <a:gd name="connsiteY43" fmla="*/ 513397 h 519826"/>
                <a:gd name="connsiteX44" fmla="*/ 331583 w 519224"/>
                <a:gd name="connsiteY44" fmla="*/ 512445 h 519826"/>
                <a:gd name="connsiteX45" fmla="*/ 332535 w 519224"/>
                <a:gd name="connsiteY45" fmla="*/ 512445 h 519826"/>
                <a:gd name="connsiteX46" fmla="*/ 334440 w 519224"/>
                <a:gd name="connsiteY46" fmla="*/ 511493 h 519826"/>
                <a:gd name="connsiteX47" fmla="*/ 336345 w 519224"/>
                <a:gd name="connsiteY47" fmla="*/ 511493 h 519826"/>
                <a:gd name="connsiteX48" fmla="*/ 338250 w 519224"/>
                <a:gd name="connsiteY48" fmla="*/ 511493 h 519826"/>
                <a:gd name="connsiteX49" fmla="*/ 340155 w 519224"/>
                <a:gd name="connsiteY49" fmla="*/ 510540 h 519826"/>
                <a:gd name="connsiteX50" fmla="*/ 341108 w 519224"/>
                <a:gd name="connsiteY50" fmla="*/ 510540 h 519826"/>
                <a:gd name="connsiteX51" fmla="*/ 346822 w 519224"/>
                <a:gd name="connsiteY51" fmla="*/ 508635 h 519826"/>
                <a:gd name="connsiteX52" fmla="*/ 346822 w 519224"/>
                <a:gd name="connsiteY52" fmla="*/ 508635 h 519826"/>
                <a:gd name="connsiteX53" fmla="*/ 349680 w 519224"/>
                <a:gd name="connsiteY53" fmla="*/ 507682 h 519826"/>
                <a:gd name="connsiteX54" fmla="*/ 350633 w 519224"/>
                <a:gd name="connsiteY54" fmla="*/ 507682 h 519826"/>
                <a:gd name="connsiteX55" fmla="*/ 353490 w 519224"/>
                <a:gd name="connsiteY55" fmla="*/ 506730 h 519826"/>
                <a:gd name="connsiteX56" fmla="*/ 353490 w 519224"/>
                <a:gd name="connsiteY56" fmla="*/ 506730 h 519826"/>
                <a:gd name="connsiteX57" fmla="*/ 368730 w 519224"/>
                <a:gd name="connsiteY57" fmla="*/ 500063 h 519826"/>
                <a:gd name="connsiteX58" fmla="*/ 368730 w 519224"/>
                <a:gd name="connsiteY58" fmla="*/ 500063 h 519826"/>
                <a:gd name="connsiteX59" fmla="*/ 371588 w 519224"/>
                <a:gd name="connsiteY59" fmla="*/ 498157 h 519826"/>
                <a:gd name="connsiteX60" fmla="*/ 371588 w 519224"/>
                <a:gd name="connsiteY60" fmla="*/ 498157 h 519826"/>
                <a:gd name="connsiteX61" fmla="*/ 374445 w 519224"/>
                <a:gd name="connsiteY61" fmla="*/ 496252 h 519826"/>
                <a:gd name="connsiteX62" fmla="*/ 374445 w 519224"/>
                <a:gd name="connsiteY62" fmla="*/ 496252 h 519826"/>
                <a:gd name="connsiteX63" fmla="*/ 381113 w 519224"/>
                <a:gd name="connsiteY63" fmla="*/ 490538 h 519826"/>
                <a:gd name="connsiteX64" fmla="*/ 367777 w 519224"/>
                <a:gd name="connsiteY64" fmla="*/ 478155 h 519826"/>
                <a:gd name="connsiteX65" fmla="*/ 351585 w 519224"/>
                <a:gd name="connsiteY65" fmla="*/ 421005 h 519826"/>
                <a:gd name="connsiteX66" fmla="*/ 401115 w 519224"/>
                <a:gd name="connsiteY66" fmla="*/ 386715 h 519826"/>
                <a:gd name="connsiteX67" fmla="*/ 430642 w 519224"/>
                <a:gd name="connsiteY67" fmla="*/ 385763 h 519826"/>
                <a:gd name="connsiteX68" fmla="*/ 497317 w 519224"/>
                <a:gd name="connsiteY68" fmla="*/ 372427 h 519826"/>
                <a:gd name="connsiteX69" fmla="*/ 511605 w 519224"/>
                <a:gd name="connsiteY69" fmla="*/ 362902 h 519826"/>
                <a:gd name="connsiteX70" fmla="*/ 519225 w 519224"/>
                <a:gd name="connsiteY70" fmla="*/ 337185 h 519826"/>
                <a:gd name="connsiteX71" fmla="*/ 519225 w 519224"/>
                <a:gd name="connsiteY71" fmla="*/ 337185 h 519826"/>
                <a:gd name="connsiteX72" fmla="*/ 362063 w 519224"/>
                <a:gd name="connsiteY72" fmla="*/ 229552 h 519826"/>
                <a:gd name="connsiteX73" fmla="*/ 424927 w 519224"/>
                <a:gd name="connsiteY73" fmla="*/ 49530 h 519826"/>
                <a:gd name="connsiteX74" fmla="*/ 422070 w 519224"/>
                <a:gd name="connsiteY74" fmla="*/ 47625 h 519826"/>
                <a:gd name="connsiteX75" fmla="*/ 412545 w 519224"/>
                <a:gd name="connsiteY75" fmla="*/ 41910 h 519826"/>
                <a:gd name="connsiteX76" fmla="*/ 412545 w 519224"/>
                <a:gd name="connsiteY76" fmla="*/ 41910 h 519826"/>
                <a:gd name="connsiteX77" fmla="*/ 282052 w 519224"/>
                <a:gd name="connsiteY77" fmla="*/ 952 h 519826"/>
                <a:gd name="connsiteX78" fmla="*/ 281100 w 519224"/>
                <a:gd name="connsiteY78" fmla="*/ 952 h 519826"/>
                <a:gd name="connsiteX79" fmla="*/ 273480 w 519224"/>
                <a:gd name="connsiteY79" fmla="*/ 952 h 519826"/>
                <a:gd name="connsiteX80" fmla="*/ 272527 w 519224"/>
                <a:gd name="connsiteY80" fmla="*/ 952 h 519826"/>
                <a:gd name="connsiteX81" fmla="*/ 265860 w 519224"/>
                <a:gd name="connsiteY81" fmla="*/ 952 h 519826"/>
                <a:gd name="connsiteX82" fmla="*/ 263955 w 519224"/>
                <a:gd name="connsiteY82" fmla="*/ 952 h 519826"/>
                <a:gd name="connsiteX83" fmla="*/ 255383 w 519224"/>
                <a:gd name="connsiteY83" fmla="*/ 0 h 519826"/>
                <a:gd name="connsiteX84" fmla="*/ 207758 w 519224"/>
                <a:gd name="connsiteY84" fmla="*/ 42863 h 519826"/>
                <a:gd name="connsiteX85" fmla="*/ 70597 w 519224"/>
                <a:gd name="connsiteY85" fmla="*/ 325755 h 519826"/>
                <a:gd name="connsiteX86" fmla="*/ 42975 w 519224"/>
                <a:gd name="connsiteY86" fmla="*/ 274320 h 519826"/>
                <a:gd name="connsiteX87" fmla="*/ 42022 w 519224"/>
                <a:gd name="connsiteY87" fmla="*/ 189547 h 519826"/>
                <a:gd name="connsiteX88" fmla="*/ 205852 w 519224"/>
                <a:gd name="connsiteY88" fmla="*/ 34290 h 519826"/>
                <a:gd name="connsiteX89" fmla="*/ 207758 w 519224"/>
                <a:gd name="connsiteY89" fmla="*/ 42863 h 51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19224" h="519826">
                  <a:moveTo>
                    <a:pt x="255383" y="0"/>
                  </a:moveTo>
                  <a:cubicBezTo>
                    <a:pt x="254430" y="0"/>
                    <a:pt x="254430" y="0"/>
                    <a:pt x="253477" y="0"/>
                  </a:cubicBezTo>
                  <a:cubicBezTo>
                    <a:pt x="251572" y="0"/>
                    <a:pt x="249667" y="0"/>
                    <a:pt x="247763" y="0"/>
                  </a:cubicBezTo>
                  <a:cubicBezTo>
                    <a:pt x="246810" y="0"/>
                    <a:pt x="245858" y="0"/>
                    <a:pt x="245858" y="0"/>
                  </a:cubicBezTo>
                  <a:cubicBezTo>
                    <a:pt x="243952" y="0"/>
                    <a:pt x="242047" y="0"/>
                    <a:pt x="240142" y="0"/>
                  </a:cubicBezTo>
                  <a:cubicBezTo>
                    <a:pt x="239190" y="0"/>
                    <a:pt x="238238" y="0"/>
                    <a:pt x="237285" y="0"/>
                  </a:cubicBezTo>
                  <a:cubicBezTo>
                    <a:pt x="235380" y="0"/>
                    <a:pt x="233475" y="0"/>
                    <a:pt x="231570" y="952"/>
                  </a:cubicBezTo>
                  <a:cubicBezTo>
                    <a:pt x="230617" y="952"/>
                    <a:pt x="229665" y="952"/>
                    <a:pt x="228713" y="952"/>
                  </a:cubicBezTo>
                  <a:cubicBezTo>
                    <a:pt x="226808" y="952"/>
                    <a:pt x="224902" y="952"/>
                    <a:pt x="222997" y="1905"/>
                  </a:cubicBezTo>
                  <a:cubicBezTo>
                    <a:pt x="222045" y="1905"/>
                    <a:pt x="221092" y="1905"/>
                    <a:pt x="220140" y="1905"/>
                  </a:cubicBezTo>
                  <a:cubicBezTo>
                    <a:pt x="218235" y="1905"/>
                    <a:pt x="216330" y="1905"/>
                    <a:pt x="215377" y="2857"/>
                  </a:cubicBezTo>
                  <a:cubicBezTo>
                    <a:pt x="214425" y="2857"/>
                    <a:pt x="213472" y="2857"/>
                    <a:pt x="212520" y="3810"/>
                  </a:cubicBezTo>
                  <a:cubicBezTo>
                    <a:pt x="210615" y="3810"/>
                    <a:pt x="209663" y="4763"/>
                    <a:pt x="207758" y="4763"/>
                  </a:cubicBezTo>
                  <a:cubicBezTo>
                    <a:pt x="206805" y="4763"/>
                    <a:pt x="205852" y="4763"/>
                    <a:pt x="204900" y="5715"/>
                  </a:cubicBezTo>
                  <a:cubicBezTo>
                    <a:pt x="202995" y="5715"/>
                    <a:pt x="202042" y="6668"/>
                    <a:pt x="200138" y="6668"/>
                  </a:cubicBezTo>
                  <a:cubicBezTo>
                    <a:pt x="199185" y="6668"/>
                    <a:pt x="198233" y="7620"/>
                    <a:pt x="197280" y="7620"/>
                  </a:cubicBezTo>
                  <a:cubicBezTo>
                    <a:pt x="196327" y="7620"/>
                    <a:pt x="194422" y="8572"/>
                    <a:pt x="193470" y="8572"/>
                  </a:cubicBezTo>
                  <a:cubicBezTo>
                    <a:pt x="192517" y="8572"/>
                    <a:pt x="191565" y="9525"/>
                    <a:pt x="189660" y="9525"/>
                  </a:cubicBezTo>
                  <a:cubicBezTo>
                    <a:pt x="188708" y="9525"/>
                    <a:pt x="186802" y="10477"/>
                    <a:pt x="185850" y="10477"/>
                  </a:cubicBezTo>
                  <a:cubicBezTo>
                    <a:pt x="184897" y="10477"/>
                    <a:pt x="183945" y="11430"/>
                    <a:pt x="182040" y="11430"/>
                  </a:cubicBezTo>
                  <a:cubicBezTo>
                    <a:pt x="181088" y="11430"/>
                    <a:pt x="179183" y="12382"/>
                    <a:pt x="178230" y="12382"/>
                  </a:cubicBezTo>
                  <a:cubicBezTo>
                    <a:pt x="177277" y="12382"/>
                    <a:pt x="175372" y="13335"/>
                    <a:pt x="174420" y="13335"/>
                  </a:cubicBezTo>
                  <a:cubicBezTo>
                    <a:pt x="173467" y="13335"/>
                    <a:pt x="172515" y="14288"/>
                    <a:pt x="170610" y="14288"/>
                  </a:cubicBezTo>
                  <a:cubicBezTo>
                    <a:pt x="169658" y="14288"/>
                    <a:pt x="167752" y="15240"/>
                    <a:pt x="166800" y="15240"/>
                  </a:cubicBezTo>
                  <a:cubicBezTo>
                    <a:pt x="165847" y="15240"/>
                    <a:pt x="164895" y="16193"/>
                    <a:pt x="163942" y="16193"/>
                  </a:cubicBezTo>
                  <a:cubicBezTo>
                    <a:pt x="162038" y="17145"/>
                    <a:pt x="161085" y="17145"/>
                    <a:pt x="159180" y="18097"/>
                  </a:cubicBezTo>
                  <a:cubicBezTo>
                    <a:pt x="158227" y="18097"/>
                    <a:pt x="157275" y="19050"/>
                    <a:pt x="156322" y="19050"/>
                  </a:cubicBezTo>
                  <a:cubicBezTo>
                    <a:pt x="154417" y="20002"/>
                    <a:pt x="151560" y="20955"/>
                    <a:pt x="149655" y="21907"/>
                  </a:cubicBezTo>
                  <a:cubicBezTo>
                    <a:pt x="-58942" y="113347"/>
                    <a:pt x="112" y="346710"/>
                    <a:pt x="36308" y="403860"/>
                  </a:cubicBezTo>
                  <a:cubicBezTo>
                    <a:pt x="59167" y="438150"/>
                    <a:pt x="89647" y="463868"/>
                    <a:pt x="122033" y="481013"/>
                  </a:cubicBezTo>
                  <a:cubicBezTo>
                    <a:pt x="125842" y="482918"/>
                    <a:pt x="128700" y="484822"/>
                    <a:pt x="132510" y="486727"/>
                  </a:cubicBezTo>
                  <a:cubicBezTo>
                    <a:pt x="144892" y="492443"/>
                    <a:pt x="157275" y="497205"/>
                    <a:pt x="168705" y="501968"/>
                  </a:cubicBezTo>
                  <a:cubicBezTo>
                    <a:pt x="172515" y="502920"/>
                    <a:pt x="175372" y="503872"/>
                    <a:pt x="179183" y="505777"/>
                  </a:cubicBezTo>
                  <a:cubicBezTo>
                    <a:pt x="185850" y="507682"/>
                    <a:pt x="193470" y="509588"/>
                    <a:pt x="200138" y="511493"/>
                  </a:cubicBezTo>
                  <a:cubicBezTo>
                    <a:pt x="203947" y="512445"/>
                    <a:pt x="206805" y="513397"/>
                    <a:pt x="210615" y="513397"/>
                  </a:cubicBezTo>
                  <a:cubicBezTo>
                    <a:pt x="222997" y="515302"/>
                    <a:pt x="234427" y="517207"/>
                    <a:pt x="245858" y="518160"/>
                  </a:cubicBezTo>
                  <a:cubicBezTo>
                    <a:pt x="248715" y="518160"/>
                    <a:pt x="252525" y="519113"/>
                    <a:pt x="255383" y="519113"/>
                  </a:cubicBezTo>
                  <a:cubicBezTo>
                    <a:pt x="267765" y="520065"/>
                    <a:pt x="279195" y="520065"/>
                    <a:pt x="289672" y="519113"/>
                  </a:cubicBezTo>
                  <a:cubicBezTo>
                    <a:pt x="292530" y="519113"/>
                    <a:pt x="294435" y="519113"/>
                    <a:pt x="297292" y="519113"/>
                  </a:cubicBezTo>
                  <a:cubicBezTo>
                    <a:pt x="300150" y="519113"/>
                    <a:pt x="302055" y="519113"/>
                    <a:pt x="304913" y="518160"/>
                  </a:cubicBezTo>
                  <a:cubicBezTo>
                    <a:pt x="313485" y="517207"/>
                    <a:pt x="320152" y="516255"/>
                    <a:pt x="325867" y="514350"/>
                  </a:cubicBezTo>
                  <a:cubicBezTo>
                    <a:pt x="325867" y="514350"/>
                    <a:pt x="325867" y="514350"/>
                    <a:pt x="325867" y="514350"/>
                  </a:cubicBezTo>
                  <a:cubicBezTo>
                    <a:pt x="326820" y="514350"/>
                    <a:pt x="327772" y="514350"/>
                    <a:pt x="328725" y="513397"/>
                  </a:cubicBezTo>
                  <a:cubicBezTo>
                    <a:pt x="328725" y="513397"/>
                    <a:pt x="329677" y="513397"/>
                    <a:pt x="329677" y="513397"/>
                  </a:cubicBezTo>
                  <a:cubicBezTo>
                    <a:pt x="330630" y="513397"/>
                    <a:pt x="330630" y="513397"/>
                    <a:pt x="331583" y="512445"/>
                  </a:cubicBezTo>
                  <a:cubicBezTo>
                    <a:pt x="331583" y="512445"/>
                    <a:pt x="332535" y="512445"/>
                    <a:pt x="332535" y="512445"/>
                  </a:cubicBezTo>
                  <a:cubicBezTo>
                    <a:pt x="333488" y="512445"/>
                    <a:pt x="333488" y="512445"/>
                    <a:pt x="334440" y="511493"/>
                  </a:cubicBezTo>
                  <a:cubicBezTo>
                    <a:pt x="335392" y="511493"/>
                    <a:pt x="335392" y="511493"/>
                    <a:pt x="336345" y="511493"/>
                  </a:cubicBezTo>
                  <a:cubicBezTo>
                    <a:pt x="336345" y="511493"/>
                    <a:pt x="337297" y="511493"/>
                    <a:pt x="338250" y="511493"/>
                  </a:cubicBezTo>
                  <a:cubicBezTo>
                    <a:pt x="339202" y="511493"/>
                    <a:pt x="339202" y="511493"/>
                    <a:pt x="340155" y="510540"/>
                  </a:cubicBezTo>
                  <a:cubicBezTo>
                    <a:pt x="340155" y="510540"/>
                    <a:pt x="340155" y="510540"/>
                    <a:pt x="341108" y="510540"/>
                  </a:cubicBezTo>
                  <a:cubicBezTo>
                    <a:pt x="343013" y="509588"/>
                    <a:pt x="344917" y="509588"/>
                    <a:pt x="346822" y="508635"/>
                  </a:cubicBezTo>
                  <a:cubicBezTo>
                    <a:pt x="346822" y="508635"/>
                    <a:pt x="346822" y="508635"/>
                    <a:pt x="346822" y="508635"/>
                  </a:cubicBezTo>
                  <a:cubicBezTo>
                    <a:pt x="347775" y="508635"/>
                    <a:pt x="348727" y="507682"/>
                    <a:pt x="349680" y="507682"/>
                  </a:cubicBezTo>
                  <a:cubicBezTo>
                    <a:pt x="349680" y="507682"/>
                    <a:pt x="349680" y="507682"/>
                    <a:pt x="350633" y="507682"/>
                  </a:cubicBezTo>
                  <a:cubicBezTo>
                    <a:pt x="351585" y="507682"/>
                    <a:pt x="352538" y="506730"/>
                    <a:pt x="353490" y="506730"/>
                  </a:cubicBezTo>
                  <a:cubicBezTo>
                    <a:pt x="353490" y="506730"/>
                    <a:pt x="353490" y="506730"/>
                    <a:pt x="353490" y="506730"/>
                  </a:cubicBezTo>
                  <a:cubicBezTo>
                    <a:pt x="358252" y="504825"/>
                    <a:pt x="363967" y="501968"/>
                    <a:pt x="368730" y="500063"/>
                  </a:cubicBezTo>
                  <a:cubicBezTo>
                    <a:pt x="368730" y="500063"/>
                    <a:pt x="368730" y="500063"/>
                    <a:pt x="368730" y="500063"/>
                  </a:cubicBezTo>
                  <a:cubicBezTo>
                    <a:pt x="369683" y="499110"/>
                    <a:pt x="370635" y="499110"/>
                    <a:pt x="371588" y="498157"/>
                  </a:cubicBezTo>
                  <a:cubicBezTo>
                    <a:pt x="371588" y="498157"/>
                    <a:pt x="371588" y="498157"/>
                    <a:pt x="371588" y="498157"/>
                  </a:cubicBezTo>
                  <a:cubicBezTo>
                    <a:pt x="372540" y="497205"/>
                    <a:pt x="373492" y="497205"/>
                    <a:pt x="374445" y="496252"/>
                  </a:cubicBezTo>
                  <a:lnTo>
                    <a:pt x="374445" y="496252"/>
                  </a:lnTo>
                  <a:cubicBezTo>
                    <a:pt x="377302" y="494347"/>
                    <a:pt x="379208" y="492443"/>
                    <a:pt x="381113" y="490538"/>
                  </a:cubicBezTo>
                  <a:cubicBezTo>
                    <a:pt x="375397" y="485775"/>
                    <a:pt x="371588" y="481013"/>
                    <a:pt x="367777" y="478155"/>
                  </a:cubicBezTo>
                  <a:cubicBezTo>
                    <a:pt x="347775" y="462915"/>
                    <a:pt x="343965" y="442913"/>
                    <a:pt x="351585" y="421005"/>
                  </a:cubicBezTo>
                  <a:cubicBezTo>
                    <a:pt x="359205" y="398145"/>
                    <a:pt x="378255" y="388620"/>
                    <a:pt x="401115" y="386715"/>
                  </a:cubicBezTo>
                  <a:cubicBezTo>
                    <a:pt x="410640" y="385763"/>
                    <a:pt x="421117" y="385763"/>
                    <a:pt x="430642" y="385763"/>
                  </a:cubicBezTo>
                  <a:cubicBezTo>
                    <a:pt x="453502" y="384810"/>
                    <a:pt x="476363" y="381000"/>
                    <a:pt x="497317" y="372427"/>
                  </a:cubicBezTo>
                  <a:cubicBezTo>
                    <a:pt x="503033" y="369570"/>
                    <a:pt x="508747" y="366713"/>
                    <a:pt x="511605" y="362902"/>
                  </a:cubicBezTo>
                  <a:cubicBezTo>
                    <a:pt x="514463" y="354330"/>
                    <a:pt x="517320" y="345757"/>
                    <a:pt x="519225" y="337185"/>
                  </a:cubicBezTo>
                  <a:cubicBezTo>
                    <a:pt x="519225" y="337185"/>
                    <a:pt x="519225" y="337185"/>
                    <a:pt x="519225" y="337185"/>
                  </a:cubicBezTo>
                  <a:cubicBezTo>
                    <a:pt x="445883" y="331470"/>
                    <a:pt x="385875" y="301943"/>
                    <a:pt x="362063" y="229552"/>
                  </a:cubicBezTo>
                  <a:cubicBezTo>
                    <a:pt x="337297" y="156210"/>
                    <a:pt x="367777" y="100013"/>
                    <a:pt x="424927" y="49530"/>
                  </a:cubicBezTo>
                  <a:cubicBezTo>
                    <a:pt x="423975" y="48577"/>
                    <a:pt x="423022" y="48577"/>
                    <a:pt x="422070" y="47625"/>
                  </a:cubicBezTo>
                  <a:cubicBezTo>
                    <a:pt x="419213" y="45720"/>
                    <a:pt x="415402" y="43815"/>
                    <a:pt x="412545" y="41910"/>
                  </a:cubicBezTo>
                  <a:lnTo>
                    <a:pt x="412545" y="41910"/>
                  </a:lnTo>
                  <a:cubicBezTo>
                    <a:pt x="368730" y="16193"/>
                    <a:pt x="323963" y="3810"/>
                    <a:pt x="282052" y="952"/>
                  </a:cubicBezTo>
                  <a:cubicBezTo>
                    <a:pt x="282052" y="952"/>
                    <a:pt x="282052" y="952"/>
                    <a:pt x="281100" y="952"/>
                  </a:cubicBezTo>
                  <a:cubicBezTo>
                    <a:pt x="278242" y="952"/>
                    <a:pt x="276338" y="952"/>
                    <a:pt x="273480" y="952"/>
                  </a:cubicBezTo>
                  <a:cubicBezTo>
                    <a:pt x="273480" y="952"/>
                    <a:pt x="272527" y="952"/>
                    <a:pt x="272527" y="952"/>
                  </a:cubicBezTo>
                  <a:cubicBezTo>
                    <a:pt x="270622" y="952"/>
                    <a:pt x="267765" y="952"/>
                    <a:pt x="265860" y="952"/>
                  </a:cubicBezTo>
                  <a:cubicBezTo>
                    <a:pt x="264908" y="952"/>
                    <a:pt x="264908" y="952"/>
                    <a:pt x="263955" y="952"/>
                  </a:cubicBezTo>
                  <a:cubicBezTo>
                    <a:pt x="260145" y="0"/>
                    <a:pt x="258240" y="0"/>
                    <a:pt x="255383" y="0"/>
                  </a:cubicBezTo>
                  <a:close/>
                  <a:moveTo>
                    <a:pt x="207758" y="42863"/>
                  </a:moveTo>
                  <a:cubicBezTo>
                    <a:pt x="85837" y="86677"/>
                    <a:pt x="57262" y="246697"/>
                    <a:pt x="70597" y="325755"/>
                  </a:cubicBezTo>
                  <a:cubicBezTo>
                    <a:pt x="72502" y="338138"/>
                    <a:pt x="44880" y="286702"/>
                    <a:pt x="42975" y="274320"/>
                  </a:cubicBezTo>
                  <a:cubicBezTo>
                    <a:pt x="38212" y="249555"/>
                    <a:pt x="38212" y="214313"/>
                    <a:pt x="42022" y="189547"/>
                  </a:cubicBezTo>
                  <a:cubicBezTo>
                    <a:pt x="55358" y="100965"/>
                    <a:pt x="141083" y="34290"/>
                    <a:pt x="205852" y="34290"/>
                  </a:cubicBezTo>
                  <a:cubicBezTo>
                    <a:pt x="219188" y="34290"/>
                    <a:pt x="219188" y="39052"/>
                    <a:pt x="207758" y="42863"/>
                  </a:cubicBezTo>
                  <a:close/>
                </a:path>
              </a:pathLst>
            </a:custGeom>
            <a:solidFill>
              <a:srgbClr val="FFFFFF">
                <a:alpha val="48000"/>
              </a:srgbClr>
            </a:solidFill>
            <a:ln w="9525" cap="flat">
              <a:noFill/>
              <a:prstDash val="solid"/>
              <a:miter/>
            </a:ln>
          </p:spPr>
          <p:txBody>
            <a:bodyPr rtlCol="0" anchor="ctr"/>
            <a:lstStyle/>
            <a:p>
              <a:endParaRPr lang="en-US"/>
            </a:p>
          </p:txBody>
        </p:sp>
        <p:sp>
          <p:nvSpPr>
            <p:cNvPr id="87" name="Freeform 341">
              <a:extLst>
                <a:ext uri="{FF2B5EF4-FFF2-40B4-BE49-F238E27FC236}">
                  <a16:creationId xmlns:a16="http://schemas.microsoft.com/office/drawing/2014/main" id="{E11F6655-0568-57F0-E2D2-242EA0909233}"/>
                </a:ext>
              </a:extLst>
            </p:cNvPr>
            <p:cNvSpPr/>
            <p:nvPr/>
          </p:nvSpPr>
          <p:spPr>
            <a:xfrm>
              <a:off x="4361577" y="5793105"/>
              <a:ext cx="129460" cy="81878"/>
            </a:xfrm>
            <a:custGeom>
              <a:avLst/>
              <a:gdLst>
                <a:gd name="connsiteX0" fmla="*/ 18970 w 129460"/>
                <a:gd name="connsiteY0" fmla="*/ 12382 h 81878"/>
                <a:gd name="connsiteX1" fmla="*/ 3730 w 129460"/>
                <a:gd name="connsiteY1" fmla="*/ 60960 h 81878"/>
                <a:gd name="connsiteX2" fmla="*/ 54213 w 129460"/>
                <a:gd name="connsiteY2" fmla="*/ 77152 h 81878"/>
                <a:gd name="connsiteX3" fmla="*/ 58975 w 129460"/>
                <a:gd name="connsiteY3" fmla="*/ 74295 h 81878"/>
                <a:gd name="connsiteX4" fmla="*/ 58975 w 129460"/>
                <a:gd name="connsiteY4" fmla="*/ 74295 h 81878"/>
                <a:gd name="connsiteX5" fmla="*/ 63738 w 129460"/>
                <a:gd name="connsiteY5" fmla="*/ 70485 h 81878"/>
                <a:gd name="connsiteX6" fmla="*/ 64690 w 129460"/>
                <a:gd name="connsiteY6" fmla="*/ 70485 h 81878"/>
                <a:gd name="connsiteX7" fmla="*/ 69453 w 129460"/>
                <a:gd name="connsiteY7" fmla="*/ 67627 h 81878"/>
                <a:gd name="connsiteX8" fmla="*/ 70405 w 129460"/>
                <a:gd name="connsiteY8" fmla="*/ 66675 h 81878"/>
                <a:gd name="connsiteX9" fmla="*/ 74215 w 129460"/>
                <a:gd name="connsiteY9" fmla="*/ 63818 h 81878"/>
                <a:gd name="connsiteX10" fmla="*/ 75168 w 129460"/>
                <a:gd name="connsiteY10" fmla="*/ 62865 h 81878"/>
                <a:gd name="connsiteX11" fmla="*/ 78978 w 129460"/>
                <a:gd name="connsiteY11" fmla="*/ 60007 h 81878"/>
                <a:gd name="connsiteX12" fmla="*/ 79930 w 129460"/>
                <a:gd name="connsiteY12" fmla="*/ 59055 h 81878"/>
                <a:gd name="connsiteX13" fmla="*/ 83740 w 129460"/>
                <a:gd name="connsiteY13" fmla="*/ 56197 h 81878"/>
                <a:gd name="connsiteX14" fmla="*/ 85645 w 129460"/>
                <a:gd name="connsiteY14" fmla="*/ 55245 h 81878"/>
                <a:gd name="connsiteX15" fmla="*/ 88503 w 129460"/>
                <a:gd name="connsiteY15" fmla="*/ 52388 h 81878"/>
                <a:gd name="connsiteX16" fmla="*/ 90408 w 129460"/>
                <a:gd name="connsiteY16" fmla="*/ 50482 h 81878"/>
                <a:gd name="connsiteX17" fmla="*/ 93265 w 129460"/>
                <a:gd name="connsiteY17" fmla="*/ 47625 h 81878"/>
                <a:gd name="connsiteX18" fmla="*/ 95170 w 129460"/>
                <a:gd name="connsiteY18" fmla="*/ 45720 h 81878"/>
                <a:gd name="connsiteX19" fmla="*/ 98028 w 129460"/>
                <a:gd name="connsiteY19" fmla="*/ 42863 h 81878"/>
                <a:gd name="connsiteX20" fmla="*/ 99933 w 129460"/>
                <a:gd name="connsiteY20" fmla="*/ 40957 h 81878"/>
                <a:gd name="connsiteX21" fmla="*/ 102790 w 129460"/>
                <a:gd name="connsiteY21" fmla="*/ 38100 h 81878"/>
                <a:gd name="connsiteX22" fmla="*/ 104695 w 129460"/>
                <a:gd name="connsiteY22" fmla="*/ 36195 h 81878"/>
                <a:gd name="connsiteX23" fmla="*/ 107553 w 129460"/>
                <a:gd name="connsiteY23" fmla="*/ 33338 h 81878"/>
                <a:gd name="connsiteX24" fmla="*/ 109458 w 129460"/>
                <a:gd name="connsiteY24" fmla="*/ 31432 h 81878"/>
                <a:gd name="connsiteX25" fmla="*/ 111363 w 129460"/>
                <a:gd name="connsiteY25" fmla="*/ 28575 h 81878"/>
                <a:gd name="connsiteX26" fmla="*/ 113268 w 129460"/>
                <a:gd name="connsiteY26" fmla="*/ 25718 h 81878"/>
                <a:gd name="connsiteX27" fmla="*/ 115173 w 129460"/>
                <a:gd name="connsiteY27" fmla="*/ 22860 h 81878"/>
                <a:gd name="connsiteX28" fmla="*/ 117078 w 129460"/>
                <a:gd name="connsiteY28" fmla="*/ 20002 h 81878"/>
                <a:gd name="connsiteX29" fmla="*/ 118983 w 129460"/>
                <a:gd name="connsiteY29" fmla="*/ 17145 h 81878"/>
                <a:gd name="connsiteX30" fmla="*/ 120888 w 129460"/>
                <a:gd name="connsiteY30" fmla="*/ 14288 h 81878"/>
                <a:gd name="connsiteX31" fmla="*/ 122793 w 129460"/>
                <a:gd name="connsiteY31" fmla="*/ 11430 h 81878"/>
                <a:gd name="connsiteX32" fmla="*/ 124698 w 129460"/>
                <a:gd name="connsiteY32" fmla="*/ 7620 h 81878"/>
                <a:gd name="connsiteX33" fmla="*/ 125650 w 129460"/>
                <a:gd name="connsiteY33" fmla="*/ 5715 h 81878"/>
                <a:gd name="connsiteX34" fmla="*/ 129460 w 129460"/>
                <a:gd name="connsiteY34" fmla="*/ 0 h 81878"/>
                <a:gd name="connsiteX35" fmla="*/ 129460 w 129460"/>
                <a:gd name="connsiteY35" fmla="*/ 0 h 81878"/>
                <a:gd name="connsiteX36" fmla="*/ 129460 w 129460"/>
                <a:gd name="connsiteY36" fmla="*/ 0 h 81878"/>
                <a:gd name="connsiteX37" fmla="*/ 36115 w 129460"/>
                <a:gd name="connsiteY37" fmla="*/ 10477 h 81878"/>
                <a:gd name="connsiteX38" fmla="*/ 18970 w 129460"/>
                <a:gd name="connsiteY38" fmla="*/ 12382 h 8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9460" h="81878">
                  <a:moveTo>
                    <a:pt x="18970" y="12382"/>
                  </a:moveTo>
                  <a:cubicBezTo>
                    <a:pt x="1825" y="21907"/>
                    <a:pt x="-4842" y="43815"/>
                    <a:pt x="3730" y="60960"/>
                  </a:cubicBezTo>
                  <a:cubicBezTo>
                    <a:pt x="14208" y="80010"/>
                    <a:pt x="38973" y="87630"/>
                    <a:pt x="54213" y="77152"/>
                  </a:cubicBezTo>
                  <a:cubicBezTo>
                    <a:pt x="56118" y="76200"/>
                    <a:pt x="57070" y="75247"/>
                    <a:pt x="58975" y="74295"/>
                  </a:cubicBezTo>
                  <a:lnTo>
                    <a:pt x="58975" y="74295"/>
                  </a:lnTo>
                  <a:cubicBezTo>
                    <a:pt x="60880" y="73343"/>
                    <a:pt x="61833" y="72390"/>
                    <a:pt x="63738" y="70485"/>
                  </a:cubicBezTo>
                  <a:cubicBezTo>
                    <a:pt x="63738" y="70485"/>
                    <a:pt x="63738" y="70485"/>
                    <a:pt x="64690" y="70485"/>
                  </a:cubicBezTo>
                  <a:cubicBezTo>
                    <a:pt x="66595" y="69532"/>
                    <a:pt x="67548" y="68580"/>
                    <a:pt x="69453" y="67627"/>
                  </a:cubicBezTo>
                  <a:cubicBezTo>
                    <a:pt x="69453" y="67627"/>
                    <a:pt x="70405" y="67627"/>
                    <a:pt x="70405" y="66675"/>
                  </a:cubicBezTo>
                  <a:cubicBezTo>
                    <a:pt x="71358" y="65722"/>
                    <a:pt x="73263" y="64770"/>
                    <a:pt x="74215" y="63818"/>
                  </a:cubicBezTo>
                  <a:cubicBezTo>
                    <a:pt x="74215" y="63818"/>
                    <a:pt x="75168" y="62865"/>
                    <a:pt x="75168" y="62865"/>
                  </a:cubicBezTo>
                  <a:cubicBezTo>
                    <a:pt x="76120" y="61913"/>
                    <a:pt x="78025" y="60960"/>
                    <a:pt x="78978" y="60007"/>
                  </a:cubicBezTo>
                  <a:cubicBezTo>
                    <a:pt x="78978" y="60007"/>
                    <a:pt x="79930" y="59055"/>
                    <a:pt x="79930" y="59055"/>
                  </a:cubicBezTo>
                  <a:cubicBezTo>
                    <a:pt x="80883" y="58102"/>
                    <a:pt x="81835" y="57150"/>
                    <a:pt x="83740" y="56197"/>
                  </a:cubicBezTo>
                  <a:cubicBezTo>
                    <a:pt x="84693" y="56197"/>
                    <a:pt x="84693" y="55245"/>
                    <a:pt x="85645" y="55245"/>
                  </a:cubicBezTo>
                  <a:cubicBezTo>
                    <a:pt x="86598" y="54293"/>
                    <a:pt x="87550" y="53340"/>
                    <a:pt x="88503" y="52388"/>
                  </a:cubicBezTo>
                  <a:cubicBezTo>
                    <a:pt x="89455" y="51435"/>
                    <a:pt x="89455" y="51435"/>
                    <a:pt x="90408" y="50482"/>
                  </a:cubicBezTo>
                  <a:cubicBezTo>
                    <a:pt x="91360" y="49530"/>
                    <a:pt x="92313" y="48577"/>
                    <a:pt x="93265" y="47625"/>
                  </a:cubicBezTo>
                  <a:cubicBezTo>
                    <a:pt x="94218" y="46672"/>
                    <a:pt x="94218" y="46672"/>
                    <a:pt x="95170" y="45720"/>
                  </a:cubicBezTo>
                  <a:cubicBezTo>
                    <a:pt x="96123" y="44768"/>
                    <a:pt x="97075" y="43815"/>
                    <a:pt x="98028" y="42863"/>
                  </a:cubicBezTo>
                  <a:cubicBezTo>
                    <a:pt x="98980" y="41910"/>
                    <a:pt x="98980" y="41910"/>
                    <a:pt x="99933" y="40957"/>
                  </a:cubicBezTo>
                  <a:cubicBezTo>
                    <a:pt x="100885" y="40005"/>
                    <a:pt x="101838" y="39052"/>
                    <a:pt x="102790" y="38100"/>
                  </a:cubicBezTo>
                  <a:cubicBezTo>
                    <a:pt x="103743" y="37147"/>
                    <a:pt x="103743" y="37147"/>
                    <a:pt x="104695" y="36195"/>
                  </a:cubicBezTo>
                  <a:cubicBezTo>
                    <a:pt x="105648" y="35243"/>
                    <a:pt x="106600" y="34290"/>
                    <a:pt x="107553" y="33338"/>
                  </a:cubicBezTo>
                  <a:cubicBezTo>
                    <a:pt x="108505" y="32385"/>
                    <a:pt x="108505" y="31432"/>
                    <a:pt x="109458" y="31432"/>
                  </a:cubicBezTo>
                  <a:cubicBezTo>
                    <a:pt x="110410" y="30480"/>
                    <a:pt x="111363" y="29527"/>
                    <a:pt x="111363" y="28575"/>
                  </a:cubicBezTo>
                  <a:cubicBezTo>
                    <a:pt x="112315" y="27622"/>
                    <a:pt x="112315" y="26670"/>
                    <a:pt x="113268" y="25718"/>
                  </a:cubicBezTo>
                  <a:cubicBezTo>
                    <a:pt x="114220" y="24765"/>
                    <a:pt x="114220" y="23813"/>
                    <a:pt x="115173" y="22860"/>
                  </a:cubicBezTo>
                  <a:cubicBezTo>
                    <a:pt x="116125" y="21907"/>
                    <a:pt x="116125" y="20955"/>
                    <a:pt x="117078" y="20002"/>
                  </a:cubicBezTo>
                  <a:cubicBezTo>
                    <a:pt x="118030" y="19050"/>
                    <a:pt x="118030" y="18097"/>
                    <a:pt x="118983" y="17145"/>
                  </a:cubicBezTo>
                  <a:cubicBezTo>
                    <a:pt x="119935" y="16193"/>
                    <a:pt x="120888" y="15240"/>
                    <a:pt x="120888" y="14288"/>
                  </a:cubicBezTo>
                  <a:cubicBezTo>
                    <a:pt x="121840" y="13335"/>
                    <a:pt x="121840" y="12382"/>
                    <a:pt x="122793" y="11430"/>
                  </a:cubicBezTo>
                  <a:cubicBezTo>
                    <a:pt x="123745" y="10477"/>
                    <a:pt x="124698" y="8572"/>
                    <a:pt x="124698" y="7620"/>
                  </a:cubicBezTo>
                  <a:cubicBezTo>
                    <a:pt x="124698" y="6668"/>
                    <a:pt x="125650" y="6668"/>
                    <a:pt x="125650" y="5715"/>
                  </a:cubicBezTo>
                  <a:cubicBezTo>
                    <a:pt x="126603" y="3810"/>
                    <a:pt x="128508" y="1905"/>
                    <a:pt x="129460" y="0"/>
                  </a:cubicBezTo>
                  <a:cubicBezTo>
                    <a:pt x="129460" y="0"/>
                    <a:pt x="129460" y="0"/>
                    <a:pt x="129460" y="0"/>
                  </a:cubicBezTo>
                  <a:lnTo>
                    <a:pt x="129460" y="0"/>
                  </a:lnTo>
                  <a:cubicBezTo>
                    <a:pt x="98028" y="6668"/>
                    <a:pt x="67548" y="8572"/>
                    <a:pt x="36115" y="10477"/>
                  </a:cubicBezTo>
                  <a:cubicBezTo>
                    <a:pt x="31353" y="7620"/>
                    <a:pt x="24685" y="8572"/>
                    <a:pt x="18970" y="12382"/>
                  </a:cubicBezTo>
                  <a:close/>
                </a:path>
              </a:pathLst>
            </a:custGeom>
            <a:solidFill>
              <a:srgbClr val="FFFFFF"/>
            </a:solidFill>
            <a:ln w="9525" cap="flat">
              <a:noFill/>
              <a:prstDash val="solid"/>
              <a:miter/>
            </a:ln>
          </p:spPr>
          <p:txBody>
            <a:bodyPr rtlCol="0" anchor="ctr"/>
            <a:lstStyle/>
            <a:p>
              <a:endParaRPr lang="en-US"/>
            </a:p>
          </p:txBody>
        </p:sp>
        <p:sp>
          <p:nvSpPr>
            <p:cNvPr id="88" name="Freeform 342">
              <a:extLst>
                <a:ext uri="{FF2B5EF4-FFF2-40B4-BE49-F238E27FC236}">
                  <a16:creationId xmlns:a16="http://schemas.microsoft.com/office/drawing/2014/main" id="{FA0FD4D4-80CC-D809-7B11-12769C075435}"/>
                </a:ext>
              </a:extLst>
            </p:cNvPr>
            <p:cNvSpPr/>
            <p:nvPr/>
          </p:nvSpPr>
          <p:spPr>
            <a:xfrm>
              <a:off x="4361577" y="5793105"/>
              <a:ext cx="129460" cy="81878"/>
            </a:xfrm>
            <a:custGeom>
              <a:avLst/>
              <a:gdLst>
                <a:gd name="connsiteX0" fmla="*/ 18970 w 129460"/>
                <a:gd name="connsiteY0" fmla="*/ 12382 h 81878"/>
                <a:gd name="connsiteX1" fmla="*/ 3730 w 129460"/>
                <a:gd name="connsiteY1" fmla="*/ 60960 h 81878"/>
                <a:gd name="connsiteX2" fmla="*/ 54213 w 129460"/>
                <a:gd name="connsiteY2" fmla="*/ 77152 h 81878"/>
                <a:gd name="connsiteX3" fmla="*/ 58975 w 129460"/>
                <a:gd name="connsiteY3" fmla="*/ 74295 h 81878"/>
                <a:gd name="connsiteX4" fmla="*/ 58975 w 129460"/>
                <a:gd name="connsiteY4" fmla="*/ 74295 h 81878"/>
                <a:gd name="connsiteX5" fmla="*/ 63738 w 129460"/>
                <a:gd name="connsiteY5" fmla="*/ 70485 h 81878"/>
                <a:gd name="connsiteX6" fmla="*/ 64690 w 129460"/>
                <a:gd name="connsiteY6" fmla="*/ 70485 h 81878"/>
                <a:gd name="connsiteX7" fmla="*/ 69453 w 129460"/>
                <a:gd name="connsiteY7" fmla="*/ 67627 h 81878"/>
                <a:gd name="connsiteX8" fmla="*/ 70405 w 129460"/>
                <a:gd name="connsiteY8" fmla="*/ 66675 h 81878"/>
                <a:gd name="connsiteX9" fmla="*/ 74215 w 129460"/>
                <a:gd name="connsiteY9" fmla="*/ 63818 h 81878"/>
                <a:gd name="connsiteX10" fmla="*/ 75168 w 129460"/>
                <a:gd name="connsiteY10" fmla="*/ 62865 h 81878"/>
                <a:gd name="connsiteX11" fmla="*/ 78978 w 129460"/>
                <a:gd name="connsiteY11" fmla="*/ 60007 h 81878"/>
                <a:gd name="connsiteX12" fmla="*/ 79930 w 129460"/>
                <a:gd name="connsiteY12" fmla="*/ 59055 h 81878"/>
                <a:gd name="connsiteX13" fmla="*/ 83740 w 129460"/>
                <a:gd name="connsiteY13" fmla="*/ 56197 h 81878"/>
                <a:gd name="connsiteX14" fmla="*/ 85645 w 129460"/>
                <a:gd name="connsiteY14" fmla="*/ 55245 h 81878"/>
                <a:gd name="connsiteX15" fmla="*/ 88503 w 129460"/>
                <a:gd name="connsiteY15" fmla="*/ 52388 h 81878"/>
                <a:gd name="connsiteX16" fmla="*/ 90408 w 129460"/>
                <a:gd name="connsiteY16" fmla="*/ 50482 h 81878"/>
                <a:gd name="connsiteX17" fmla="*/ 93265 w 129460"/>
                <a:gd name="connsiteY17" fmla="*/ 47625 h 81878"/>
                <a:gd name="connsiteX18" fmla="*/ 95170 w 129460"/>
                <a:gd name="connsiteY18" fmla="*/ 45720 h 81878"/>
                <a:gd name="connsiteX19" fmla="*/ 98028 w 129460"/>
                <a:gd name="connsiteY19" fmla="*/ 42863 h 81878"/>
                <a:gd name="connsiteX20" fmla="*/ 99933 w 129460"/>
                <a:gd name="connsiteY20" fmla="*/ 40957 h 81878"/>
                <a:gd name="connsiteX21" fmla="*/ 102790 w 129460"/>
                <a:gd name="connsiteY21" fmla="*/ 38100 h 81878"/>
                <a:gd name="connsiteX22" fmla="*/ 104695 w 129460"/>
                <a:gd name="connsiteY22" fmla="*/ 36195 h 81878"/>
                <a:gd name="connsiteX23" fmla="*/ 107553 w 129460"/>
                <a:gd name="connsiteY23" fmla="*/ 33338 h 81878"/>
                <a:gd name="connsiteX24" fmla="*/ 109458 w 129460"/>
                <a:gd name="connsiteY24" fmla="*/ 31432 h 81878"/>
                <a:gd name="connsiteX25" fmla="*/ 111363 w 129460"/>
                <a:gd name="connsiteY25" fmla="*/ 28575 h 81878"/>
                <a:gd name="connsiteX26" fmla="*/ 113268 w 129460"/>
                <a:gd name="connsiteY26" fmla="*/ 25718 h 81878"/>
                <a:gd name="connsiteX27" fmla="*/ 115173 w 129460"/>
                <a:gd name="connsiteY27" fmla="*/ 22860 h 81878"/>
                <a:gd name="connsiteX28" fmla="*/ 117078 w 129460"/>
                <a:gd name="connsiteY28" fmla="*/ 20002 h 81878"/>
                <a:gd name="connsiteX29" fmla="*/ 118983 w 129460"/>
                <a:gd name="connsiteY29" fmla="*/ 17145 h 81878"/>
                <a:gd name="connsiteX30" fmla="*/ 120888 w 129460"/>
                <a:gd name="connsiteY30" fmla="*/ 14288 h 81878"/>
                <a:gd name="connsiteX31" fmla="*/ 122793 w 129460"/>
                <a:gd name="connsiteY31" fmla="*/ 11430 h 81878"/>
                <a:gd name="connsiteX32" fmla="*/ 124698 w 129460"/>
                <a:gd name="connsiteY32" fmla="*/ 7620 h 81878"/>
                <a:gd name="connsiteX33" fmla="*/ 125650 w 129460"/>
                <a:gd name="connsiteY33" fmla="*/ 5715 h 81878"/>
                <a:gd name="connsiteX34" fmla="*/ 129460 w 129460"/>
                <a:gd name="connsiteY34" fmla="*/ 0 h 81878"/>
                <a:gd name="connsiteX35" fmla="*/ 129460 w 129460"/>
                <a:gd name="connsiteY35" fmla="*/ 0 h 81878"/>
                <a:gd name="connsiteX36" fmla="*/ 129460 w 129460"/>
                <a:gd name="connsiteY36" fmla="*/ 0 h 81878"/>
                <a:gd name="connsiteX37" fmla="*/ 36115 w 129460"/>
                <a:gd name="connsiteY37" fmla="*/ 10477 h 81878"/>
                <a:gd name="connsiteX38" fmla="*/ 18970 w 129460"/>
                <a:gd name="connsiteY38" fmla="*/ 12382 h 8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9460" h="81878">
                  <a:moveTo>
                    <a:pt x="18970" y="12382"/>
                  </a:moveTo>
                  <a:cubicBezTo>
                    <a:pt x="1825" y="21907"/>
                    <a:pt x="-4842" y="43815"/>
                    <a:pt x="3730" y="60960"/>
                  </a:cubicBezTo>
                  <a:cubicBezTo>
                    <a:pt x="14208" y="80010"/>
                    <a:pt x="38973" y="87630"/>
                    <a:pt x="54213" y="77152"/>
                  </a:cubicBezTo>
                  <a:cubicBezTo>
                    <a:pt x="56118" y="76200"/>
                    <a:pt x="57070" y="75247"/>
                    <a:pt x="58975" y="74295"/>
                  </a:cubicBezTo>
                  <a:lnTo>
                    <a:pt x="58975" y="74295"/>
                  </a:lnTo>
                  <a:cubicBezTo>
                    <a:pt x="60880" y="73343"/>
                    <a:pt x="61833" y="72390"/>
                    <a:pt x="63738" y="70485"/>
                  </a:cubicBezTo>
                  <a:cubicBezTo>
                    <a:pt x="63738" y="70485"/>
                    <a:pt x="63738" y="70485"/>
                    <a:pt x="64690" y="70485"/>
                  </a:cubicBezTo>
                  <a:cubicBezTo>
                    <a:pt x="66595" y="69532"/>
                    <a:pt x="67548" y="68580"/>
                    <a:pt x="69453" y="67627"/>
                  </a:cubicBezTo>
                  <a:cubicBezTo>
                    <a:pt x="69453" y="67627"/>
                    <a:pt x="70405" y="67627"/>
                    <a:pt x="70405" y="66675"/>
                  </a:cubicBezTo>
                  <a:cubicBezTo>
                    <a:pt x="71358" y="65722"/>
                    <a:pt x="73263" y="64770"/>
                    <a:pt x="74215" y="63818"/>
                  </a:cubicBezTo>
                  <a:cubicBezTo>
                    <a:pt x="74215" y="63818"/>
                    <a:pt x="75168" y="62865"/>
                    <a:pt x="75168" y="62865"/>
                  </a:cubicBezTo>
                  <a:cubicBezTo>
                    <a:pt x="76120" y="61913"/>
                    <a:pt x="78025" y="60960"/>
                    <a:pt x="78978" y="60007"/>
                  </a:cubicBezTo>
                  <a:cubicBezTo>
                    <a:pt x="78978" y="60007"/>
                    <a:pt x="79930" y="59055"/>
                    <a:pt x="79930" y="59055"/>
                  </a:cubicBezTo>
                  <a:cubicBezTo>
                    <a:pt x="80883" y="58102"/>
                    <a:pt x="81835" y="57150"/>
                    <a:pt x="83740" y="56197"/>
                  </a:cubicBezTo>
                  <a:cubicBezTo>
                    <a:pt x="84693" y="56197"/>
                    <a:pt x="84693" y="55245"/>
                    <a:pt x="85645" y="55245"/>
                  </a:cubicBezTo>
                  <a:cubicBezTo>
                    <a:pt x="86598" y="54293"/>
                    <a:pt x="87550" y="53340"/>
                    <a:pt x="88503" y="52388"/>
                  </a:cubicBezTo>
                  <a:cubicBezTo>
                    <a:pt x="89455" y="51435"/>
                    <a:pt x="89455" y="51435"/>
                    <a:pt x="90408" y="50482"/>
                  </a:cubicBezTo>
                  <a:cubicBezTo>
                    <a:pt x="91360" y="49530"/>
                    <a:pt x="92313" y="48577"/>
                    <a:pt x="93265" y="47625"/>
                  </a:cubicBezTo>
                  <a:cubicBezTo>
                    <a:pt x="94218" y="46672"/>
                    <a:pt x="94218" y="46672"/>
                    <a:pt x="95170" y="45720"/>
                  </a:cubicBezTo>
                  <a:cubicBezTo>
                    <a:pt x="96123" y="44768"/>
                    <a:pt x="97075" y="43815"/>
                    <a:pt x="98028" y="42863"/>
                  </a:cubicBezTo>
                  <a:cubicBezTo>
                    <a:pt x="98980" y="41910"/>
                    <a:pt x="98980" y="41910"/>
                    <a:pt x="99933" y="40957"/>
                  </a:cubicBezTo>
                  <a:cubicBezTo>
                    <a:pt x="100885" y="40005"/>
                    <a:pt x="101838" y="39052"/>
                    <a:pt x="102790" y="38100"/>
                  </a:cubicBezTo>
                  <a:cubicBezTo>
                    <a:pt x="103743" y="37147"/>
                    <a:pt x="103743" y="37147"/>
                    <a:pt x="104695" y="36195"/>
                  </a:cubicBezTo>
                  <a:cubicBezTo>
                    <a:pt x="105648" y="35243"/>
                    <a:pt x="106600" y="34290"/>
                    <a:pt x="107553" y="33338"/>
                  </a:cubicBezTo>
                  <a:cubicBezTo>
                    <a:pt x="108505" y="32385"/>
                    <a:pt x="108505" y="31432"/>
                    <a:pt x="109458" y="31432"/>
                  </a:cubicBezTo>
                  <a:cubicBezTo>
                    <a:pt x="110410" y="30480"/>
                    <a:pt x="111363" y="29527"/>
                    <a:pt x="111363" y="28575"/>
                  </a:cubicBezTo>
                  <a:cubicBezTo>
                    <a:pt x="112315" y="27622"/>
                    <a:pt x="112315" y="26670"/>
                    <a:pt x="113268" y="25718"/>
                  </a:cubicBezTo>
                  <a:cubicBezTo>
                    <a:pt x="114220" y="24765"/>
                    <a:pt x="114220" y="23813"/>
                    <a:pt x="115173" y="22860"/>
                  </a:cubicBezTo>
                  <a:cubicBezTo>
                    <a:pt x="116125" y="21907"/>
                    <a:pt x="116125" y="20955"/>
                    <a:pt x="117078" y="20002"/>
                  </a:cubicBezTo>
                  <a:cubicBezTo>
                    <a:pt x="118030" y="19050"/>
                    <a:pt x="118030" y="18097"/>
                    <a:pt x="118983" y="17145"/>
                  </a:cubicBezTo>
                  <a:cubicBezTo>
                    <a:pt x="119935" y="16193"/>
                    <a:pt x="120888" y="15240"/>
                    <a:pt x="120888" y="14288"/>
                  </a:cubicBezTo>
                  <a:cubicBezTo>
                    <a:pt x="121840" y="13335"/>
                    <a:pt x="121840" y="12382"/>
                    <a:pt x="122793" y="11430"/>
                  </a:cubicBezTo>
                  <a:cubicBezTo>
                    <a:pt x="123745" y="10477"/>
                    <a:pt x="124698" y="8572"/>
                    <a:pt x="124698" y="7620"/>
                  </a:cubicBezTo>
                  <a:cubicBezTo>
                    <a:pt x="124698" y="6668"/>
                    <a:pt x="125650" y="6668"/>
                    <a:pt x="125650" y="5715"/>
                  </a:cubicBezTo>
                  <a:cubicBezTo>
                    <a:pt x="126603" y="3810"/>
                    <a:pt x="128508" y="1905"/>
                    <a:pt x="129460" y="0"/>
                  </a:cubicBezTo>
                  <a:cubicBezTo>
                    <a:pt x="129460" y="0"/>
                    <a:pt x="129460" y="0"/>
                    <a:pt x="129460" y="0"/>
                  </a:cubicBezTo>
                  <a:lnTo>
                    <a:pt x="129460" y="0"/>
                  </a:lnTo>
                  <a:cubicBezTo>
                    <a:pt x="98028" y="6668"/>
                    <a:pt x="67548" y="8572"/>
                    <a:pt x="36115" y="10477"/>
                  </a:cubicBezTo>
                  <a:cubicBezTo>
                    <a:pt x="31353" y="7620"/>
                    <a:pt x="24685" y="8572"/>
                    <a:pt x="18970" y="12382"/>
                  </a:cubicBezTo>
                  <a:close/>
                </a:path>
              </a:pathLst>
            </a:custGeom>
            <a:solidFill>
              <a:srgbClr val="FFFFFF">
                <a:alpha val="48000"/>
              </a:srgbClr>
            </a:solidFill>
            <a:ln w="9525" cap="flat">
              <a:noFill/>
              <a:prstDash val="solid"/>
              <a:miter/>
            </a:ln>
          </p:spPr>
          <p:txBody>
            <a:bodyPr rtlCol="0" anchor="ctr"/>
            <a:lstStyle/>
            <a:p>
              <a:endParaRPr lang="en-US"/>
            </a:p>
          </p:txBody>
        </p:sp>
        <p:sp>
          <p:nvSpPr>
            <p:cNvPr id="89" name="Freeform 343">
              <a:extLst>
                <a:ext uri="{FF2B5EF4-FFF2-40B4-BE49-F238E27FC236}">
                  <a16:creationId xmlns:a16="http://schemas.microsoft.com/office/drawing/2014/main" id="{F145E2D0-2AB1-4BAB-C161-C8D6D9F9D64C}"/>
                </a:ext>
              </a:extLst>
            </p:cNvPr>
            <p:cNvSpPr/>
            <p:nvPr/>
          </p:nvSpPr>
          <p:spPr>
            <a:xfrm>
              <a:off x="4261484" y="5379719"/>
              <a:ext cx="1905" cy="9525"/>
            </a:xfrm>
            <a:custGeom>
              <a:avLst/>
              <a:gdLst>
                <a:gd name="connsiteX0" fmla="*/ 0 w 1905"/>
                <a:gd name="connsiteY0" fmla="*/ 0 h 9525"/>
                <a:gd name="connsiteX1" fmla="*/ 1905 w 1905"/>
                <a:gd name="connsiteY1" fmla="*/ 0 h 9525"/>
                <a:gd name="connsiteX2" fmla="*/ 953 w 1905"/>
                <a:gd name="connsiteY2" fmla="*/ 0 h 9525"/>
                <a:gd name="connsiteX3" fmla="*/ 0 w 1905"/>
                <a:gd name="connsiteY3" fmla="*/ 0 h 9525"/>
              </a:gdLst>
              <a:ahLst/>
              <a:cxnLst>
                <a:cxn ang="0">
                  <a:pos x="connsiteX0" y="connsiteY0"/>
                </a:cxn>
                <a:cxn ang="0">
                  <a:pos x="connsiteX1" y="connsiteY1"/>
                </a:cxn>
                <a:cxn ang="0">
                  <a:pos x="connsiteX2" y="connsiteY2"/>
                </a:cxn>
                <a:cxn ang="0">
                  <a:pos x="connsiteX3" y="connsiteY3"/>
                </a:cxn>
              </a:cxnLst>
              <a:rect l="l" t="t" r="r" b="b"/>
              <a:pathLst>
                <a:path w="1905" h="9525">
                  <a:moveTo>
                    <a:pt x="0" y="0"/>
                  </a:moveTo>
                  <a:cubicBezTo>
                    <a:pt x="953" y="0"/>
                    <a:pt x="953" y="0"/>
                    <a:pt x="1905" y="0"/>
                  </a:cubicBezTo>
                  <a:cubicBezTo>
                    <a:pt x="1905" y="0"/>
                    <a:pt x="953" y="0"/>
                    <a:pt x="953"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90" name="Freeform 344">
              <a:extLst>
                <a:ext uri="{FF2B5EF4-FFF2-40B4-BE49-F238E27FC236}">
                  <a16:creationId xmlns:a16="http://schemas.microsoft.com/office/drawing/2014/main" id="{DA0F845C-2168-06C2-B727-69F4DACAC649}"/>
                </a:ext>
              </a:extLst>
            </p:cNvPr>
            <p:cNvSpPr/>
            <p:nvPr/>
          </p:nvSpPr>
          <p:spPr>
            <a:xfrm>
              <a:off x="4261484" y="5379719"/>
              <a:ext cx="1905" cy="9525"/>
            </a:xfrm>
            <a:custGeom>
              <a:avLst/>
              <a:gdLst>
                <a:gd name="connsiteX0" fmla="*/ 0 w 1905"/>
                <a:gd name="connsiteY0" fmla="*/ 0 h 9525"/>
                <a:gd name="connsiteX1" fmla="*/ 1905 w 1905"/>
                <a:gd name="connsiteY1" fmla="*/ 0 h 9525"/>
                <a:gd name="connsiteX2" fmla="*/ 953 w 1905"/>
                <a:gd name="connsiteY2" fmla="*/ 0 h 9525"/>
                <a:gd name="connsiteX3" fmla="*/ 0 w 1905"/>
                <a:gd name="connsiteY3" fmla="*/ 0 h 9525"/>
              </a:gdLst>
              <a:ahLst/>
              <a:cxnLst>
                <a:cxn ang="0">
                  <a:pos x="connsiteX0" y="connsiteY0"/>
                </a:cxn>
                <a:cxn ang="0">
                  <a:pos x="connsiteX1" y="connsiteY1"/>
                </a:cxn>
                <a:cxn ang="0">
                  <a:pos x="connsiteX2" y="connsiteY2"/>
                </a:cxn>
                <a:cxn ang="0">
                  <a:pos x="connsiteX3" y="connsiteY3"/>
                </a:cxn>
              </a:cxnLst>
              <a:rect l="l" t="t" r="r" b="b"/>
              <a:pathLst>
                <a:path w="1905" h="9525">
                  <a:moveTo>
                    <a:pt x="0" y="0"/>
                  </a:moveTo>
                  <a:cubicBezTo>
                    <a:pt x="953" y="0"/>
                    <a:pt x="953" y="0"/>
                    <a:pt x="1905" y="0"/>
                  </a:cubicBezTo>
                  <a:cubicBezTo>
                    <a:pt x="1905" y="0"/>
                    <a:pt x="953" y="0"/>
                    <a:pt x="953"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1" name="Freeform 345">
              <a:extLst>
                <a:ext uri="{FF2B5EF4-FFF2-40B4-BE49-F238E27FC236}">
                  <a16:creationId xmlns:a16="http://schemas.microsoft.com/office/drawing/2014/main" id="{E6A821B7-EC57-81ED-0BCC-45C2BBF1DBCD}"/>
                </a:ext>
              </a:extLst>
            </p:cNvPr>
            <p:cNvSpPr/>
            <p:nvPr/>
          </p:nvSpPr>
          <p:spPr>
            <a:xfrm>
              <a:off x="4238625" y="5379719"/>
              <a:ext cx="20954" cy="952"/>
            </a:xfrm>
            <a:custGeom>
              <a:avLst/>
              <a:gdLst>
                <a:gd name="connsiteX0" fmla="*/ 20955 w 20954"/>
                <a:gd name="connsiteY0" fmla="*/ 0 h 952"/>
                <a:gd name="connsiteX1" fmla="*/ 0 w 20954"/>
                <a:gd name="connsiteY1" fmla="*/ 953 h 952"/>
                <a:gd name="connsiteX2" fmla="*/ 20955 w 20954"/>
                <a:gd name="connsiteY2" fmla="*/ 0 h 952"/>
              </a:gdLst>
              <a:ahLst/>
              <a:cxnLst>
                <a:cxn ang="0">
                  <a:pos x="connsiteX0" y="connsiteY0"/>
                </a:cxn>
                <a:cxn ang="0">
                  <a:pos x="connsiteX1" y="connsiteY1"/>
                </a:cxn>
                <a:cxn ang="0">
                  <a:pos x="connsiteX2" y="connsiteY2"/>
                </a:cxn>
              </a:cxnLst>
              <a:rect l="l" t="t" r="r" b="b"/>
              <a:pathLst>
                <a:path w="20954" h="952">
                  <a:moveTo>
                    <a:pt x="20955" y="0"/>
                  </a:moveTo>
                  <a:cubicBezTo>
                    <a:pt x="14288" y="0"/>
                    <a:pt x="6667" y="0"/>
                    <a:pt x="0" y="953"/>
                  </a:cubicBezTo>
                  <a:cubicBezTo>
                    <a:pt x="6667" y="953"/>
                    <a:pt x="14288" y="0"/>
                    <a:pt x="20955" y="0"/>
                  </a:cubicBezTo>
                  <a:close/>
                </a:path>
              </a:pathLst>
            </a:custGeom>
            <a:solidFill>
              <a:srgbClr val="FFFFFF"/>
            </a:solidFill>
            <a:ln w="9525" cap="flat">
              <a:noFill/>
              <a:prstDash val="solid"/>
              <a:miter/>
            </a:ln>
          </p:spPr>
          <p:txBody>
            <a:bodyPr rtlCol="0" anchor="ctr"/>
            <a:lstStyle/>
            <a:p>
              <a:endParaRPr lang="en-US"/>
            </a:p>
          </p:txBody>
        </p:sp>
        <p:sp>
          <p:nvSpPr>
            <p:cNvPr id="92" name="Freeform 346">
              <a:extLst>
                <a:ext uri="{FF2B5EF4-FFF2-40B4-BE49-F238E27FC236}">
                  <a16:creationId xmlns:a16="http://schemas.microsoft.com/office/drawing/2014/main" id="{47D8A47F-1505-51D8-4EEA-8F344DCDD413}"/>
                </a:ext>
              </a:extLst>
            </p:cNvPr>
            <p:cNvSpPr/>
            <p:nvPr/>
          </p:nvSpPr>
          <p:spPr>
            <a:xfrm>
              <a:off x="4238625" y="5379719"/>
              <a:ext cx="20954" cy="952"/>
            </a:xfrm>
            <a:custGeom>
              <a:avLst/>
              <a:gdLst>
                <a:gd name="connsiteX0" fmla="*/ 20955 w 20954"/>
                <a:gd name="connsiteY0" fmla="*/ 0 h 952"/>
                <a:gd name="connsiteX1" fmla="*/ 0 w 20954"/>
                <a:gd name="connsiteY1" fmla="*/ 953 h 952"/>
                <a:gd name="connsiteX2" fmla="*/ 20955 w 20954"/>
                <a:gd name="connsiteY2" fmla="*/ 0 h 952"/>
              </a:gdLst>
              <a:ahLst/>
              <a:cxnLst>
                <a:cxn ang="0">
                  <a:pos x="connsiteX0" y="connsiteY0"/>
                </a:cxn>
                <a:cxn ang="0">
                  <a:pos x="connsiteX1" y="connsiteY1"/>
                </a:cxn>
                <a:cxn ang="0">
                  <a:pos x="connsiteX2" y="connsiteY2"/>
                </a:cxn>
              </a:cxnLst>
              <a:rect l="l" t="t" r="r" b="b"/>
              <a:pathLst>
                <a:path w="20954" h="952">
                  <a:moveTo>
                    <a:pt x="20955" y="0"/>
                  </a:moveTo>
                  <a:cubicBezTo>
                    <a:pt x="14288" y="0"/>
                    <a:pt x="6667" y="0"/>
                    <a:pt x="0" y="953"/>
                  </a:cubicBezTo>
                  <a:cubicBezTo>
                    <a:pt x="6667" y="953"/>
                    <a:pt x="14288" y="0"/>
                    <a:pt x="2095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3" name="Freeform 347">
              <a:extLst>
                <a:ext uri="{FF2B5EF4-FFF2-40B4-BE49-F238E27FC236}">
                  <a16:creationId xmlns:a16="http://schemas.microsoft.com/office/drawing/2014/main" id="{FC531F61-4DA5-8C3F-2C0C-8E837A7C4B5F}"/>
                </a:ext>
              </a:extLst>
            </p:cNvPr>
            <p:cNvSpPr/>
            <p:nvPr/>
          </p:nvSpPr>
          <p:spPr>
            <a:xfrm>
              <a:off x="4369596" y="5460384"/>
              <a:ext cx="158588" cy="252602"/>
            </a:xfrm>
            <a:custGeom>
              <a:avLst/>
              <a:gdLst>
                <a:gd name="connsiteX0" fmla="*/ 50003 w 158588"/>
                <a:gd name="connsiteY0" fmla="*/ 8870 h 252602"/>
                <a:gd name="connsiteX1" fmla="*/ 12856 w 158588"/>
                <a:gd name="connsiteY1" fmla="*/ 179367 h 252602"/>
                <a:gd name="connsiteX2" fmla="*/ 129061 w 158588"/>
                <a:gd name="connsiteY2" fmla="*/ 251758 h 252602"/>
                <a:gd name="connsiteX3" fmla="*/ 151921 w 158588"/>
                <a:gd name="connsiteY3" fmla="*/ 245090 h 252602"/>
                <a:gd name="connsiteX4" fmla="*/ 158588 w 158588"/>
                <a:gd name="connsiteY4" fmla="*/ 192703 h 252602"/>
                <a:gd name="connsiteX5" fmla="*/ 139538 w 158588"/>
                <a:gd name="connsiteY5" fmla="*/ 92690 h 252602"/>
                <a:gd name="connsiteX6" fmla="*/ 134776 w 158588"/>
                <a:gd name="connsiteY6" fmla="*/ 80308 h 252602"/>
                <a:gd name="connsiteX7" fmla="*/ 122393 w 158588"/>
                <a:gd name="connsiteY7" fmla="*/ 56495 h 252602"/>
                <a:gd name="connsiteX8" fmla="*/ 114773 w 158588"/>
                <a:gd name="connsiteY8" fmla="*/ 45065 h 252602"/>
                <a:gd name="connsiteX9" fmla="*/ 110963 w 158588"/>
                <a:gd name="connsiteY9" fmla="*/ 39350 h 252602"/>
                <a:gd name="connsiteX10" fmla="*/ 90961 w 158588"/>
                <a:gd name="connsiteY10" fmla="*/ 19347 h 252602"/>
                <a:gd name="connsiteX11" fmla="*/ 90961 w 158588"/>
                <a:gd name="connsiteY11" fmla="*/ 19347 h 252602"/>
                <a:gd name="connsiteX12" fmla="*/ 71911 w 158588"/>
                <a:gd name="connsiteY12" fmla="*/ 297 h 252602"/>
                <a:gd name="connsiteX13" fmla="*/ 50003 w 158588"/>
                <a:gd name="connsiteY13" fmla="*/ 8870 h 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88" h="252602">
                  <a:moveTo>
                    <a:pt x="50003" y="8870"/>
                  </a:moveTo>
                  <a:cubicBezTo>
                    <a:pt x="20476" y="41255"/>
                    <a:pt x="-21434" y="87928"/>
                    <a:pt x="12856" y="179367"/>
                  </a:cubicBezTo>
                  <a:cubicBezTo>
                    <a:pt x="40478" y="221278"/>
                    <a:pt x="79531" y="246042"/>
                    <a:pt x="129061" y="251758"/>
                  </a:cubicBezTo>
                  <a:cubicBezTo>
                    <a:pt x="142396" y="253663"/>
                    <a:pt x="148111" y="252710"/>
                    <a:pt x="151921" y="245090"/>
                  </a:cubicBezTo>
                  <a:cubicBezTo>
                    <a:pt x="156683" y="220325"/>
                    <a:pt x="158588" y="200322"/>
                    <a:pt x="158588" y="192703"/>
                  </a:cubicBezTo>
                  <a:cubicBezTo>
                    <a:pt x="156683" y="169842"/>
                    <a:pt x="154778" y="130790"/>
                    <a:pt x="139538" y="92690"/>
                  </a:cubicBezTo>
                  <a:cubicBezTo>
                    <a:pt x="137633" y="88880"/>
                    <a:pt x="136681" y="85070"/>
                    <a:pt x="134776" y="80308"/>
                  </a:cubicBezTo>
                  <a:cubicBezTo>
                    <a:pt x="130966" y="72688"/>
                    <a:pt x="127156" y="64115"/>
                    <a:pt x="122393" y="56495"/>
                  </a:cubicBezTo>
                  <a:cubicBezTo>
                    <a:pt x="119536" y="52685"/>
                    <a:pt x="117631" y="48875"/>
                    <a:pt x="114773" y="45065"/>
                  </a:cubicBezTo>
                  <a:cubicBezTo>
                    <a:pt x="113821" y="43160"/>
                    <a:pt x="111916" y="41255"/>
                    <a:pt x="110963" y="39350"/>
                  </a:cubicBezTo>
                  <a:cubicBezTo>
                    <a:pt x="105248" y="31730"/>
                    <a:pt x="98581" y="25063"/>
                    <a:pt x="90961" y="19347"/>
                  </a:cubicBezTo>
                  <a:cubicBezTo>
                    <a:pt x="90961" y="19347"/>
                    <a:pt x="90961" y="19347"/>
                    <a:pt x="90961" y="19347"/>
                  </a:cubicBezTo>
                  <a:cubicBezTo>
                    <a:pt x="87151" y="15538"/>
                    <a:pt x="79531" y="7917"/>
                    <a:pt x="71911" y="297"/>
                  </a:cubicBezTo>
                  <a:cubicBezTo>
                    <a:pt x="64291" y="-655"/>
                    <a:pt x="58576" y="297"/>
                    <a:pt x="50003" y="8870"/>
                  </a:cubicBezTo>
                  <a:close/>
                </a:path>
              </a:pathLst>
            </a:custGeom>
            <a:solidFill>
              <a:srgbClr val="FFFFFF"/>
            </a:solidFill>
            <a:ln w="9525" cap="flat">
              <a:noFill/>
              <a:prstDash val="solid"/>
              <a:miter/>
            </a:ln>
          </p:spPr>
          <p:txBody>
            <a:bodyPr rtlCol="0" anchor="ctr"/>
            <a:lstStyle/>
            <a:p>
              <a:endParaRPr lang="en-US"/>
            </a:p>
          </p:txBody>
        </p:sp>
        <p:sp>
          <p:nvSpPr>
            <p:cNvPr id="94" name="Freeform 348">
              <a:extLst>
                <a:ext uri="{FF2B5EF4-FFF2-40B4-BE49-F238E27FC236}">
                  <a16:creationId xmlns:a16="http://schemas.microsoft.com/office/drawing/2014/main" id="{8851E963-4264-BCF2-1D50-9A1FE84A321D}"/>
                </a:ext>
              </a:extLst>
            </p:cNvPr>
            <p:cNvSpPr/>
            <p:nvPr/>
          </p:nvSpPr>
          <p:spPr>
            <a:xfrm>
              <a:off x="4369596" y="5460384"/>
              <a:ext cx="158588" cy="252602"/>
            </a:xfrm>
            <a:custGeom>
              <a:avLst/>
              <a:gdLst>
                <a:gd name="connsiteX0" fmla="*/ 50003 w 158588"/>
                <a:gd name="connsiteY0" fmla="*/ 8870 h 252602"/>
                <a:gd name="connsiteX1" fmla="*/ 12856 w 158588"/>
                <a:gd name="connsiteY1" fmla="*/ 179367 h 252602"/>
                <a:gd name="connsiteX2" fmla="*/ 129061 w 158588"/>
                <a:gd name="connsiteY2" fmla="*/ 251758 h 252602"/>
                <a:gd name="connsiteX3" fmla="*/ 151921 w 158588"/>
                <a:gd name="connsiteY3" fmla="*/ 245090 h 252602"/>
                <a:gd name="connsiteX4" fmla="*/ 158588 w 158588"/>
                <a:gd name="connsiteY4" fmla="*/ 192703 h 252602"/>
                <a:gd name="connsiteX5" fmla="*/ 139538 w 158588"/>
                <a:gd name="connsiteY5" fmla="*/ 92690 h 252602"/>
                <a:gd name="connsiteX6" fmla="*/ 134776 w 158588"/>
                <a:gd name="connsiteY6" fmla="*/ 80308 h 252602"/>
                <a:gd name="connsiteX7" fmla="*/ 122393 w 158588"/>
                <a:gd name="connsiteY7" fmla="*/ 56495 h 252602"/>
                <a:gd name="connsiteX8" fmla="*/ 114773 w 158588"/>
                <a:gd name="connsiteY8" fmla="*/ 45065 h 252602"/>
                <a:gd name="connsiteX9" fmla="*/ 110963 w 158588"/>
                <a:gd name="connsiteY9" fmla="*/ 39350 h 252602"/>
                <a:gd name="connsiteX10" fmla="*/ 90961 w 158588"/>
                <a:gd name="connsiteY10" fmla="*/ 19347 h 252602"/>
                <a:gd name="connsiteX11" fmla="*/ 90961 w 158588"/>
                <a:gd name="connsiteY11" fmla="*/ 19347 h 252602"/>
                <a:gd name="connsiteX12" fmla="*/ 71911 w 158588"/>
                <a:gd name="connsiteY12" fmla="*/ 297 h 252602"/>
                <a:gd name="connsiteX13" fmla="*/ 50003 w 158588"/>
                <a:gd name="connsiteY13" fmla="*/ 8870 h 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88" h="252602">
                  <a:moveTo>
                    <a:pt x="50003" y="8870"/>
                  </a:moveTo>
                  <a:cubicBezTo>
                    <a:pt x="20476" y="41255"/>
                    <a:pt x="-21434" y="87928"/>
                    <a:pt x="12856" y="179367"/>
                  </a:cubicBezTo>
                  <a:cubicBezTo>
                    <a:pt x="40478" y="221278"/>
                    <a:pt x="79531" y="246042"/>
                    <a:pt x="129061" y="251758"/>
                  </a:cubicBezTo>
                  <a:cubicBezTo>
                    <a:pt x="142396" y="253663"/>
                    <a:pt x="148111" y="252710"/>
                    <a:pt x="151921" y="245090"/>
                  </a:cubicBezTo>
                  <a:cubicBezTo>
                    <a:pt x="156683" y="220325"/>
                    <a:pt x="158588" y="200322"/>
                    <a:pt x="158588" y="192703"/>
                  </a:cubicBezTo>
                  <a:cubicBezTo>
                    <a:pt x="156683" y="169842"/>
                    <a:pt x="154778" y="130790"/>
                    <a:pt x="139538" y="92690"/>
                  </a:cubicBezTo>
                  <a:cubicBezTo>
                    <a:pt x="137633" y="88880"/>
                    <a:pt x="136681" y="85070"/>
                    <a:pt x="134776" y="80308"/>
                  </a:cubicBezTo>
                  <a:cubicBezTo>
                    <a:pt x="130966" y="72688"/>
                    <a:pt x="127156" y="64115"/>
                    <a:pt x="122393" y="56495"/>
                  </a:cubicBezTo>
                  <a:cubicBezTo>
                    <a:pt x="119536" y="52685"/>
                    <a:pt x="117631" y="48875"/>
                    <a:pt x="114773" y="45065"/>
                  </a:cubicBezTo>
                  <a:cubicBezTo>
                    <a:pt x="113821" y="43160"/>
                    <a:pt x="111916" y="41255"/>
                    <a:pt x="110963" y="39350"/>
                  </a:cubicBezTo>
                  <a:cubicBezTo>
                    <a:pt x="105248" y="31730"/>
                    <a:pt x="98581" y="25063"/>
                    <a:pt x="90961" y="19347"/>
                  </a:cubicBezTo>
                  <a:cubicBezTo>
                    <a:pt x="90961" y="19347"/>
                    <a:pt x="90961" y="19347"/>
                    <a:pt x="90961" y="19347"/>
                  </a:cubicBezTo>
                  <a:cubicBezTo>
                    <a:pt x="87151" y="15538"/>
                    <a:pt x="79531" y="7917"/>
                    <a:pt x="71911" y="297"/>
                  </a:cubicBezTo>
                  <a:cubicBezTo>
                    <a:pt x="64291" y="-655"/>
                    <a:pt x="58576" y="297"/>
                    <a:pt x="50003" y="8870"/>
                  </a:cubicBezTo>
                  <a:close/>
                </a:path>
              </a:pathLst>
            </a:custGeom>
            <a:solidFill>
              <a:srgbClr val="FFFFFF">
                <a:alpha val="48000"/>
              </a:srgbClr>
            </a:solidFill>
            <a:ln w="9525" cap="flat">
              <a:noFill/>
              <a:prstDash val="solid"/>
              <a:miter/>
            </a:ln>
          </p:spPr>
          <p:txBody>
            <a:bodyPr rtlCol="0" anchor="ctr"/>
            <a:lstStyle/>
            <a:p>
              <a:endParaRPr lang="en-US"/>
            </a:p>
          </p:txBody>
        </p:sp>
        <p:sp>
          <p:nvSpPr>
            <p:cNvPr id="95" name="Freeform 349">
              <a:extLst>
                <a:ext uri="{FF2B5EF4-FFF2-40B4-BE49-F238E27FC236}">
                  <a16:creationId xmlns:a16="http://schemas.microsoft.com/office/drawing/2014/main" id="{EEB10446-B2CE-F682-05CE-007284477ECD}"/>
                </a:ext>
              </a:extLst>
            </p:cNvPr>
            <p:cNvSpPr/>
            <p:nvPr/>
          </p:nvSpPr>
          <p:spPr>
            <a:xfrm>
              <a:off x="4459604" y="5481637"/>
              <a:ext cx="20002" cy="20002"/>
            </a:xfrm>
            <a:custGeom>
              <a:avLst/>
              <a:gdLst>
                <a:gd name="connsiteX0" fmla="*/ 20003 w 20002"/>
                <a:gd name="connsiteY0" fmla="*/ 20002 h 20002"/>
                <a:gd name="connsiteX1" fmla="*/ 0 w 20002"/>
                <a:gd name="connsiteY1" fmla="*/ 0 h 20002"/>
                <a:gd name="connsiteX2" fmla="*/ 0 w 20002"/>
                <a:gd name="connsiteY2" fmla="*/ 0 h 20002"/>
                <a:gd name="connsiteX3" fmla="*/ 0 w 20002"/>
                <a:gd name="connsiteY3" fmla="*/ 0 h 20002"/>
                <a:gd name="connsiteX4" fmla="*/ 20003 w 20002"/>
                <a:gd name="connsiteY4" fmla="*/ 20002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 h="20002">
                  <a:moveTo>
                    <a:pt x="20003" y="20002"/>
                  </a:moveTo>
                  <a:cubicBezTo>
                    <a:pt x="14288" y="12382"/>
                    <a:pt x="7620" y="5715"/>
                    <a:pt x="0" y="0"/>
                  </a:cubicBezTo>
                  <a:cubicBezTo>
                    <a:pt x="0" y="0"/>
                    <a:pt x="0" y="0"/>
                    <a:pt x="0" y="0"/>
                  </a:cubicBezTo>
                  <a:cubicBezTo>
                    <a:pt x="0" y="0"/>
                    <a:pt x="0" y="0"/>
                    <a:pt x="0" y="0"/>
                  </a:cubicBezTo>
                  <a:cubicBezTo>
                    <a:pt x="7620" y="6668"/>
                    <a:pt x="14288" y="13335"/>
                    <a:pt x="20003" y="20002"/>
                  </a:cubicBezTo>
                  <a:close/>
                </a:path>
              </a:pathLst>
            </a:custGeom>
            <a:solidFill>
              <a:srgbClr val="000000"/>
            </a:solidFill>
            <a:ln w="9525" cap="flat">
              <a:noFill/>
              <a:prstDash val="solid"/>
              <a:miter/>
            </a:ln>
          </p:spPr>
          <p:txBody>
            <a:bodyPr rtlCol="0" anchor="ctr"/>
            <a:lstStyle/>
            <a:p>
              <a:endParaRPr lang="en-US"/>
            </a:p>
          </p:txBody>
        </p:sp>
        <p:sp>
          <p:nvSpPr>
            <p:cNvPr id="96" name="Freeform 350">
              <a:extLst>
                <a:ext uri="{FF2B5EF4-FFF2-40B4-BE49-F238E27FC236}">
                  <a16:creationId xmlns:a16="http://schemas.microsoft.com/office/drawing/2014/main" id="{E50E4192-F29F-91E7-2F68-9A75DE9E6823}"/>
                </a:ext>
              </a:extLst>
            </p:cNvPr>
            <p:cNvSpPr/>
            <p:nvPr/>
          </p:nvSpPr>
          <p:spPr>
            <a:xfrm>
              <a:off x="4459604" y="5481637"/>
              <a:ext cx="20002" cy="20002"/>
            </a:xfrm>
            <a:custGeom>
              <a:avLst/>
              <a:gdLst>
                <a:gd name="connsiteX0" fmla="*/ 20003 w 20002"/>
                <a:gd name="connsiteY0" fmla="*/ 20002 h 20002"/>
                <a:gd name="connsiteX1" fmla="*/ 0 w 20002"/>
                <a:gd name="connsiteY1" fmla="*/ 0 h 20002"/>
                <a:gd name="connsiteX2" fmla="*/ 0 w 20002"/>
                <a:gd name="connsiteY2" fmla="*/ 0 h 20002"/>
                <a:gd name="connsiteX3" fmla="*/ 0 w 20002"/>
                <a:gd name="connsiteY3" fmla="*/ 0 h 20002"/>
                <a:gd name="connsiteX4" fmla="*/ 20003 w 20002"/>
                <a:gd name="connsiteY4" fmla="*/ 20002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 h="20002">
                  <a:moveTo>
                    <a:pt x="20003" y="20002"/>
                  </a:moveTo>
                  <a:cubicBezTo>
                    <a:pt x="14288" y="12382"/>
                    <a:pt x="7620" y="5715"/>
                    <a:pt x="0" y="0"/>
                  </a:cubicBezTo>
                  <a:cubicBezTo>
                    <a:pt x="0" y="0"/>
                    <a:pt x="0" y="0"/>
                    <a:pt x="0" y="0"/>
                  </a:cubicBezTo>
                  <a:cubicBezTo>
                    <a:pt x="0" y="0"/>
                    <a:pt x="0" y="0"/>
                    <a:pt x="0" y="0"/>
                  </a:cubicBezTo>
                  <a:cubicBezTo>
                    <a:pt x="7620" y="6668"/>
                    <a:pt x="14288" y="13335"/>
                    <a:pt x="20003" y="20002"/>
                  </a:cubicBezTo>
                  <a:close/>
                </a:path>
              </a:pathLst>
            </a:custGeom>
            <a:solidFill>
              <a:srgbClr val="FFFFFF">
                <a:alpha val="48000"/>
              </a:srgbClr>
            </a:solidFill>
            <a:ln w="9525" cap="flat">
              <a:noFill/>
              <a:prstDash val="solid"/>
              <a:miter/>
            </a:ln>
          </p:spPr>
          <p:txBody>
            <a:bodyPr rtlCol="0" anchor="ctr"/>
            <a:lstStyle/>
            <a:p>
              <a:endParaRPr lang="en-US"/>
            </a:p>
          </p:txBody>
        </p:sp>
        <p:sp>
          <p:nvSpPr>
            <p:cNvPr id="97" name="Freeform 351">
              <a:extLst>
                <a:ext uri="{FF2B5EF4-FFF2-40B4-BE49-F238E27FC236}">
                  <a16:creationId xmlns:a16="http://schemas.microsoft.com/office/drawing/2014/main" id="{39CC9593-3F1A-CBD6-4016-1F2ED562EEC3}"/>
                </a:ext>
              </a:extLst>
            </p:cNvPr>
            <p:cNvSpPr/>
            <p:nvPr/>
          </p:nvSpPr>
          <p:spPr>
            <a:xfrm>
              <a:off x="4365307" y="58969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98" name="Freeform 352">
              <a:extLst>
                <a:ext uri="{FF2B5EF4-FFF2-40B4-BE49-F238E27FC236}">
                  <a16:creationId xmlns:a16="http://schemas.microsoft.com/office/drawing/2014/main" id="{020E531F-DDF5-2A03-C77D-2BD5AB145E50}"/>
                </a:ext>
              </a:extLst>
            </p:cNvPr>
            <p:cNvSpPr/>
            <p:nvPr/>
          </p:nvSpPr>
          <p:spPr>
            <a:xfrm>
              <a:off x="4365307" y="58969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9" name="Freeform 353">
              <a:extLst>
                <a:ext uri="{FF2B5EF4-FFF2-40B4-BE49-F238E27FC236}">
                  <a16:creationId xmlns:a16="http://schemas.microsoft.com/office/drawing/2014/main" id="{BDE4738B-DDE1-3F6E-3418-408C03F8442E}"/>
                </a:ext>
              </a:extLst>
            </p:cNvPr>
            <p:cNvSpPr/>
            <p:nvPr/>
          </p:nvSpPr>
          <p:spPr>
            <a:xfrm>
              <a:off x="4426505" y="586263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00" name="Freeform 354">
              <a:extLst>
                <a:ext uri="{FF2B5EF4-FFF2-40B4-BE49-F238E27FC236}">
                  <a16:creationId xmlns:a16="http://schemas.microsoft.com/office/drawing/2014/main" id="{1E664322-EADC-7B5C-6573-A9AFA3155715}"/>
                </a:ext>
              </a:extLst>
            </p:cNvPr>
            <p:cNvSpPr/>
            <p:nvPr/>
          </p:nvSpPr>
          <p:spPr>
            <a:xfrm>
              <a:off x="4426505" y="586263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1" name="Freeform 355">
              <a:extLst>
                <a:ext uri="{FF2B5EF4-FFF2-40B4-BE49-F238E27FC236}">
                  <a16:creationId xmlns:a16="http://schemas.microsoft.com/office/drawing/2014/main" id="{537AC0E5-4426-81A9-29E3-A5AE0BD14D51}"/>
                </a:ext>
              </a:extLst>
            </p:cNvPr>
            <p:cNvSpPr/>
            <p:nvPr/>
          </p:nvSpPr>
          <p:spPr>
            <a:xfrm>
              <a:off x="4244340"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1905" y="0"/>
                    <a:pt x="1905" y="0"/>
                  </a:cubicBezTo>
                  <a:cubicBezTo>
                    <a:pt x="952" y="0"/>
                    <a:pt x="0" y="0"/>
                    <a:pt x="0" y="0"/>
                  </a:cubicBezTo>
                  <a:close/>
                </a:path>
              </a:pathLst>
            </a:custGeom>
            <a:solidFill>
              <a:srgbClr val="000000"/>
            </a:solidFill>
            <a:ln w="9525" cap="flat">
              <a:noFill/>
              <a:prstDash val="solid"/>
              <a:miter/>
            </a:ln>
          </p:spPr>
          <p:txBody>
            <a:bodyPr rtlCol="0" anchor="ctr"/>
            <a:lstStyle/>
            <a:p>
              <a:endParaRPr lang="en-US"/>
            </a:p>
          </p:txBody>
        </p:sp>
        <p:sp>
          <p:nvSpPr>
            <p:cNvPr id="102" name="Freeform 356">
              <a:extLst>
                <a:ext uri="{FF2B5EF4-FFF2-40B4-BE49-F238E27FC236}">
                  <a16:creationId xmlns:a16="http://schemas.microsoft.com/office/drawing/2014/main" id="{3D65C43F-8A76-CA79-FD0D-DA57A109D039}"/>
                </a:ext>
              </a:extLst>
            </p:cNvPr>
            <p:cNvSpPr/>
            <p:nvPr/>
          </p:nvSpPr>
          <p:spPr>
            <a:xfrm>
              <a:off x="4244340"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1905" y="0"/>
                    <a:pt x="1905" y="0"/>
                  </a:cubicBezTo>
                  <a:cubicBezTo>
                    <a:pt x="952"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3" name="Freeform 357">
              <a:extLst>
                <a:ext uri="{FF2B5EF4-FFF2-40B4-BE49-F238E27FC236}">
                  <a16:creationId xmlns:a16="http://schemas.microsoft.com/office/drawing/2014/main" id="{90CE95C0-DBD0-9979-43B4-199B5377D3D7}"/>
                </a:ext>
              </a:extLst>
            </p:cNvPr>
            <p:cNvSpPr/>
            <p:nvPr/>
          </p:nvSpPr>
          <p:spPr>
            <a:xfrm>
              <a:off x="4350067" y="590359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04" name="Freeform 358">
              <a:extLst>
                <a:ext uri="{FF2B5EF4-FFF2-40B4-BE49-F238E27FC236}">
                  <a16:creationId xmlns:a16="http://schemas.microsoft.com/office/drawing/2014/main" id="{AD714330-994E-0348-E470-4F60713B31EB}"/>
                </a:ext>
              </a:extLst>
            </p:cNvPr>
            <p:cNvSpPr/>
            <p:nvPr/>
          </p:nvSpPr>
          <p:spPr>
            <a:xfrm>
              <a:off x="4350067" y="590359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5" name="Freeform 359">
              <a:extLst>
                <a:ext uri="{FF2B5EF4-FFF2-40B4-BE49-F238E27FC236}">
                  <a16:creationId xmlns:a16="http://schemas.microsoft.com/office/drawing/2014/main" id="{03A90E24-D50C-6236-8411-11DF3C370AAF}"/>
                </a:ext>
              </a:extLst>
            </p:cNvPr>
            <p:cNvSpPr/>
            <p:nvPr/>
          </p:nvSpPr>
          <p:spPr>
            <a:xfrm>
              <a:off x="4436745" y="5854064"/>
              <a:ext cx="952" cy="952"/>
            </a:xfrm>
            <a:custGeom>
              <a:avLst/>
              <a:gdLst>
                <a:gd name="connsiteX0" fmla="*/ 952 w 952"/>
                <a:gd name="connsiteY0" fmla="*/ 0 h 952"/>
                <a:gd name="connsiteX1" fmla="*/ 0 w 952"/>
                <a:gd name="connsiteY1" fmla="*/ 953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3"/>
                    <a:pt x="0" y="953"/>
                  </a:cubicBezTo>
                  <a:cubicBezTo>
                    <a:pt x="0" y="953"/>
                    <a:pt x="0" y="953"/>
                    <a:pt x="952" y="0"/>
                  </a:cubicBezTo>
                  <a:close/>
                </a:path>
              </a:pathLst>
            </a:custGeom>
            <a:solidFill>
              <a:srgbClr val="000000"/>
            </a:solidFill>
            <a:ln w="9525" cap="flat">
              <a:noFill/>
              <a:prstDash val="solid"/>
              <a:miter/>
            </a:ln>
          </p:spPr>
          <p:txBody>
            <a:bodyPr rtlCol="0" anchor="ctr"/>
            <a:lstStyle/>
            <a:p>
              <a:endParaRPr lang="en-US"/>
            </a:p>
          </p:txBody>
        </p:sp>
        <p:sp>
          <p:nvSpPr>
            <p:cNvPr id="106" name="Freeform 360">
              <a:extLst>
                <a:ext uri="{FF2B5EF4-FFF2-40B4-BE49-F238E27FC236}">
                  <a16:creationId xmlns:a16="http://schemas.microsoft.com/office/drawing/2014/main" id="{52D605EE-A9EE-5D0C-71BD-A808401EA225}"/>
                </a:ext>
              </a:extLst>
            </p:cNvPr>
            <p:cNvSpPr/>
            <p:nvPr/>
          </p:nvSpPr>
          <p:spPr>
            <a:xfrm>
              <a:off x="4436745" y="5854064"/>
              <a:ext cx="952" cy="952"/>
            </a:xfrm>
            <a:custGeom>
              <a:avLst/>
              <a:gdLst>
                <a:gd name="connsiteX0" fmla="*/ 952 w 952"/>
                <a:gd name="connsiteY0" fmla="*/ 0 h 952"/>
                <a:gd name="connsiteX1" fmla="*/ 0 w 952"/>
                <a:gd name="connsiteY1" fmla="*/ 953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3"/>
                    <a:pt x="0" y="953"/>
                  </a:cubicBezTo>
                  <a:cubicBezTo>
                    <a:pt x="0" y="953"/>
                    <a:pt x="0" y="953"/>
                    <a:pt x="952"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7" name="Freeform 361">
              <a:extLst>
                <a:ext uri="{FF2B5EF4-FFF2-40B4-BE49-F238E27FC236}">
                  <a16:creationId xmlns:a16="http://schemas.microsoft.com/office/drawing/2014/main" id="{2183DA81-11CA-C3DA-78CF-70B4DFDCB1B5}"/>
                </a:ext>
              </a:extLst>
            </p:cNvPr>
            <p:cNvSpPr/>
            <p:nvPr/>
          </p:nvSpPr>
          <p:spPr>
            <a:xfrm>
              <a:off x="4343746" y="5758814"/>
              <a:ext cx="164435" cy="134302"/>
            </a:xfrm>
            <a:custGeom>
              <a:avLst/>
              <a:gdLst>
                <a:gd name="connsiteX0" fmla="*/ 149196 w 164435"/>
                <a:gd name="connsiteY0" fmla="*/ 10478 h 134302"/>
                <a:gd name="connsiteX1" fmla="*/ 82521 w 164435"/>
                <a:gd name="connsiteY1" fmla="*/ 23813 h 134302"/>
                <a:gd name="connsiteX2" fmla="*/ 52993 w 164435"/>
                <a:gd name="connsiteY2" fmla="*/ 24765 h 134302"/>
                <a:gd name="connsiteX3" fmla="*/ 3463 w 164435"/>
                <a:gd name="connsiteY3" fmla="*/ 59055 h 134302"/>
                <a:gd name="connsiteX4" fmla="*/ 19656 w 164435"/>
                <a:gd name="connsiteY4" fmla="*/ 116205 h 134302"/>
                <a:gd name="connsiteX5" fmla="*/ 32991 w 164435"/>
                <a:gd name="connsiteY5" fmla="*/ 128588 h 134302"/>
                <a:gd name="connsiteX6" fmla="*/ 26323 w 164435"/>
                <a:gd name="connsiteY6" fmla="*/ 134303 h 134302"/>
                <a:gd name="connsiteX7" fmla="*/ 76806 w 164435"/>
                <a:gd name="connsiteY7" fmla="*/ 107633 h 134302"/>
                <a:gd name="connsiteX8" fmla="*/ 72043 w 164435"/>
                <a:gd name="connsiteY8" fmla="*/ 110490 h 134302"/>
                <a:gd name="connsiteX9" fmla="*/ 21561 w 164435"/>
                <a:gd name="connsiteY9" fmla="*/ 94298 h 134302"/>
                <a:gd name="connsiteX10" fmla="*/ 36801 w 164435"/>
                <a:gd name="connsiteY10" fmla="*/ 45720 h 134302"/>
                <a:gd name="connsiteX11" fmla="*/ 55851 w 164435"/>
                <a:gd name="connsiteY11" fmla="*/ 40958 h 134302"/>
                <a:gd name="connsiteX12" fmla="*/ 149196 w 164435"/>
                <a:gd name="connsiteY12" fmla="*/ 30480 h 134302"/>
                <a:gd name="connsiteX13" fmla="*/ 156816 w 164435"/>
                <a:gd name="connsiteY13" fmla="*/ 19050 h 134302"/>
                <a:gd name="connsiteX14" fmla="*/ 164436 w 164435"/>
                <a:gd name="connsiteY14" fmla="*/ 0 h 134302"/>
                <a:gd name="connsiteX15" fmla="*/ 149196 w 164435"/>
                <a:gd name="connsiteY15" fmla="*/ 10478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435" h="134302">
                  <a:moveTo>
                    <a:pt x="149196" y="10478"/>
                  </a:moveTo>
                  <a:cubicBezTo>
                    <a:pt x="127288" y="19050"/>
                    <a:pt x="105381" y="22860"/>
                    <a:pt x="82521" y="23813"/>
                  </a:cubicBezTo>
                  <a:cubicBezTo>
                    <a:pt x="72996" y="24765"/>
                    <a:pt x="62518" y="23813"/>
                    <a:pt x="52993" y="24765"/>
                  </a:cubicBezTo>
                  <a:cubicBezTo>
                    <a:pt x="30133" y="26670"/>
                    <a:pt x="11083" y="36195"/>
                    <a:pt x="3463" y="59055"/>
                  </a:cubicBezTo>
                  <a:cubicBezTo>
                    <a:pt x="-4157" y="80963"/>
                    <a:pt x="606" y="100965"/>
                    <a:pt x="19656" y="116205"/>
                  </a:cubicBezTo>
                  <a:cubicBezTo>
                    <a:pt x="24418" y="120015"/>
                    <a:pt x="28228" y="123825"/>
                    <a:pt x="32991" y="128588"/>
                  </a:cubicBezTo>
                  <a:cubicBezTo>
                    <a:pt x="31086" y="130493"/>
                    <a:pt x="29181" y="132398"/>
                    <a:pt x="26323" y="134303"/>
                  </a:cubicBezTo>
                  <a:cubicBezTo>
                    <a:pt x="36801" y="132398"/>
                    <a:pt x="70138" y="113348"/>
                    <a:pt x="76806" y="107633"/>
                  </a:cubicBezTo>
                  <a:cubicBezTo>
                    <a:pt x="74901" y="108585"/>
                    <a:pt x="73948" y="109538"/>
                    <a:pt x="72043" y="110490"/>
                  </a:cubicBezTo>
                  <a:cubicBezTo>
                    <a:pt x="55851" y="120968"/>
                    <a:pt x="31086" y="113348"/>
                    <a:pt x="21561" y="94298"/>
                  </a:cubicBezTo>
                  <a:cubicBezTo>
                    <a:pt x="12036" y="77153"/>
                    <a:pt x="19656" y="54293"/>
                    <a:pt x="36801" y="45720"/>
                  </a:cubicBezTo>
                  <a:cubicBezTo>
                    <a:pt x="42516" y="42863"/>
                    <a:pt x="49183" y="40958"/>
                    <a:pt x="55851" y="40958"/>
                  </a:cubicBezTo>
                  <a:cubicBezTo>
                    <a:pt x="86331" y="39053"/>
                    <a:pt x="117763" y="37148"/>
                    <a:pt x="149196" y="30480"/>
                  </a:cubicBezTo>
                  <a:cubicBezTo>
                    <a:pt x="152053" y="26670"/>
                    <a:pt x="154911" y="22860"/>
                    <a:pt x="156816" y="19050"/>
                  </a:cubicBezTo>
                  <a:cubicBezTo>
                    <a:pt x="159673" y="13335"/>
                    <a:pt x="162531" y="6668"/>
                    <a:pt x="164436" y="0"/>
                  </a:cubicBezTo>
                  <a:cubicBezTo>
                    <a:pt x="159673" y="4763"/>
                    <a:pt x="154911" y="8573"/>
                    <a:pt x="149196" y="10478"/>
                  </a:cubicBezTo>
                  <a:close/>
                </a:path>
              </a:pathLst>
            </a:custGeom>
            <a:solidFill>
              <a:srgbClr val="000000"/>
            </a:solidFill>
            <a:ln w="9525" cap="flat">
              <a:noFill/>
              <a:prstDash val="solid"/>
              <a:miter/>
            </a:ln>
          </p:spPr>
          <p:txBody>
            <a:bodyPr rtlCol="0" anchor="ctr"/>
            <a:lstStyle/>
            <a:p>
              <a:endParaRPr lang="en-US"/>
            </a:p>
          </p:txBody>
        </p:sp>
        <p:sp>
          <p:nvSpPr>
            <p:cNvPr id="108" name="Freeform 362">
              <a:extLst>
                <a:ext uri="{FF2B5EF4-FFF2-40B4-BE49-F238E27FC236}">
                  <a16:creationId xmlns:a16="http://schemas.microsoft.com/office/drawing/2014/main" id="{09284D12-5868-DBA5-EC49-959A48B5B205}"/>
                </a:ext>
              </a:extLst>
            </p:cNvPr>
            <p:cNvSpPr/>
            <p:nvPr/>
          </p:nvSpPr>
          <p:spPr>
            <a:xfrm>
              <a:off x="4343746" y="5758814"/>
              <a:ext cx="164435" cy="134302"/>
            </a:xfrm>
            <a:custGeom>
              <a:avLst/>
              <a:gdLst>
                <a:gd name="connsiteX0" fmla="*/ 149196 w 164435"/>
                <a:gd name="connsiteY0" fmla="*/ 10478 h 134302"/>
                <a:gd name="connsiteX1" fmla="*/ 82521 w 164435"/>
                <a:gd name="connsiteY1" fmla="*/ 23813 h 134302"/>
                <a:gd name="connsiteX2" fmla="*/ 52993 w 164435"/>
                <a:gd name="connsiteY2" fmla="*/ 24765 h 134302"/>
                <a:gd name="connsiteX3" fmla="*/ 3463 w 164435"/>
                <a:gd name="connsiteY3" fmla="*/ 59055 h 134302"/>
                <a:gd name="connsiteX4" fmla="*/ 19656 w 164435"/>
                <a:gd name="connsiteY4" fmla="*/ 116205 h 134302"/>
                <a:gd name="connsiteX5" fmla="*/ 32991 w 164435"/>
                <a:gd name="connsiteY5" fmla="*/ 128588 h 134302"/>
                <a:gd name="connsiteX6" fmla="*/ 26323 w 164435"/>
                <a:gd name="connsiteY6" fmla="*/ 134303 h 134302"/>
                <a:gd name="connsiteX7" fmla="*/ 76806 w 164435"/>
                <a:gd name="connsiteY7" fmla="*/ 107633 h 134302"/>
                <a:gd name="connsiteX8" fmla="*/ 72043 w 164435"/>
                <a:gd name="connsiteY8" fmla="*/ 110490 h 134302"/>
                <a:gd name="connsiteX9" fmla="*/ 21561 w 164435"/>
                <a:gd name="connsiteY9" fmla="*/ 94298 h 134302"/>
                <a:gd name="connsiteX10" fmla="*/ 36801 w 164435"/>
                <a:gd name="connsiteY10" fmla="*/ 45720 h 134302"/>
                <a:gd name="connsiteX11" fmla="*/ 55851 w 164435"/>
                <a:gd name="connsiteY11" fmla="*/ 40958 h 134302"/>
                <a:gd name="connsiteX12" fmla="*/ 149196 w 164435"/>
                <a:gd name="connsiteY12" fmla="*/ 30480 h 134302"/>
                <a:gd name="connsiteX13" fmla="*/ 156816 w 164435"/>
                <a:gd name="connsiteY13" fmla="*/ 19050 h 134302"/>
                <a:gd name="connsiteX14" fmla="*/ 164436 w 164435"/>
                <a:gd name="connsiteY14" fmla="*/ 0 h 134302"/>
                <a:gd name="connsiteX15" fmla="*/ 149196 w 164435"/>
                <a:gd name="connsiteY15" fmla="*/ 10478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435" h="134302">
                  <a:moveTo>
                    <a:pt x="149196" y="10478"/>
                  </a:moveTo>
                  <a:cubicBezTo>
                    <a:pt x="127288" y="19050"/>
                    <a:pt x="105381" y="22860"/>
                    <a:pt x="82521" y="23813"/>
                  </a:cubicBezTo>
                  <a:cubicBezTo>
                    <a:pt x="72996" y="24765"/>
                    <a:pt x="62518" y="23813"/>
                    <a:pt x="52993" y="24765"/>
                  </a:cubicBezTo>
                  <a:cubicBezTo>
                    <a:pt x="30133" y="26670"/>
                    <a:pt x="11083" y="36195"/>
                    <a:pt x="3463" y="59055"/>
                  </a:cubicBezTo>
                  <a:cubicBezTo>
                    <a:pt x="-4157" y="80963"/>
                    <a:pt x="606" y="100965"/>
                    <a:pt x="19656" y="116205"/>
                  </a:cubicBezTo>
                  <a:cubicBezTo>
                    <a:pt x="24418" y="120015"/>
                    <a:pt x="28228" y="123825"/>
                    <a:pt x="32991" y="128588"/>
                  </a:cubicBezTo>
                  <a:cubicBezTo>
                    <a:pt x="31086" y="130493"/>
                    <a:pt x="29181" y="132398"/>
                    <a:pt x="26323" y="134303"/>
                  </a:cubicBezTo>
                  <a:cubicBezTo>
                    <a:pt x="36801" y="132398"/>
                    <a:pt x="70138" y="113348"/>
                    <a:pt x="76806" y="107633"/>
                  </a:cubicBezTo>
                  <a:cubicBezTo>
                    <a:pt x="74901" y="108585"/>
                    <a:pt x="73948" y="109538"/>
                    <a:pt x="72043" y="110490"/>
                  </a:cubicBezTo>
                  <a:cubicBezTo>
                    <a:pt x="55851" y="120968"/>
                    <a:pt x="31086" y="113348"/>
                    <a:pt x="21561" y="94298"/>
                  </a:cubicBezTo>
                  <a:cubicBezTo>
                    <a:pt x="12036" y="77153"/>
                    <a:pt x="19656" y="54293"/>
                    <a:pt x="36801" y="45720"/>
                  </a:cubicBezTo>
                  <a:cubicBezTo>
                    <a:pt x="42516" y="42863"/>
                    <a:pt x="49183" y="40958"/>
                    <a:pt x="55851" y="40958"/>
                  </a:cubicBezTo>
                  <a:cubicBezTo>
                    <a:pt x="86331" y="39053"/>
                    <a:pt x="117763" y="37148"/>
                    <a:pt x="149196" y="30480"/>
                  </a:cubicBezTo>
                  <a:cubicBezTo>
                    <a:pt x="152053" y="26670"/>
                    <a:pt x="154911" y="22860"/>
                    <a:pt x="156816" y="19050"/>
                  </a:cubicBezTo>
                  <a:cubicBezTo>
                    <a:pt x="159673" y="13335"/>
                    <a:pt x="162531" y="6668"/>
                    <a:pt x="164436" y="0"/>
                  </a:cubicBezTo>
                  <a:cubicBezTo>
                    <a:pt x="159673" y="4763"/>
                    <a:pt x="154911" y="8573"/>
                    <a:pt x="149196" y="10478"/>
                  </a:cubicBezTo>
                  <a:close/>
                </a:path>
              </a:pathLst>
            </a:custGeom>
            <a:solidFill>
              <a:srgbClr val="FFFFFF">
                <a:alpha val="48000"/>
              </a:srgbClr>
            </a:solidFill>
            <a:ln w="9525" cap="flat">
              <a:noFill/>
              <a:prstDash val="solid"/>
              <a:miter/>
            </a:ln>
          </p:spPr>
          <p:txBody>
            <a:bodyPr rtlCol="0" anchor="ctr"/>
            <a:lstStyle/>
            <a:p>
              <a:endParaRPr lang="en-US"/>
            </a:p>
          </p:txBody>
        </p:sp>
        <p:sp>
          <p:nvSpPr>
            <p:cNvPr id="109" name="Freeform 363">
              <a:extLst>
                <a:ext uri="{FF2B5EF4-FFF2-40B4-BE49-F238E27FC236}">
                  <a16:creationId xmlns:a16="http://schemas.microsoft.com/office/drawing/2014/main" id="{8A410D56-0F3D-7D1C-EB7B-6D8404300573}"/>
                </a:ext>
              </a:extLst>
            </p:cNvPr>
            <p:cNvSpPr/>
            <p:nvPr/>
          </p:nvSpPr>
          <p:spPr>
            <a:xfrm>
              <a:off x="4445317" y="584549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952"/>
                    <a:pt x="0" y="952"/>
                  </a:cubicBezTo>
                  <a:cubicBezTo>
                    <a:pt x="953" y="952"/>
                    <a:pt x="1905" y="952"/>
                    <a:pt x="1905" y="0"/>
                  </a:cubicBezTo>
                  <a:close/>
                </a:path>
              </a:pathLst>
            </a:custGeom>
            <a:solidFill>
              <a:srgbClr val="000000"/>
            </a:solidFill>
            <a:ln w="9525" cap="flat">
              <a:noFill/>
              <a:prstDash val="solid"/>
              <a:miter/>
            </a:ln>
          </p:spPr>
          <p:txBody>
            <a:bodyPr rtlCol="0" anchor="ctr"/>
            <a:lstStyle/>
            <a:p>
              <a:endParaRPr lang="en-US"/>
            </a:p>
          </p:txBody>
        </p:sp>
        <p:sp>
          <p:nvSpPr>
            <p:cNvPr id="110" name="Freeform 364">
              <a:extLst>
                <a:ext uri="{FF2B5EF4-FFF2-40B4-BE49-F238E27FC236}">
                  <a16:creationId xmlns:a16="http://schemas.microsoft.com/office/drawing/2014/main" id="{108ADF2F-A38C-A95A-C65D-F6B18A1C5B7D}"/>
                </a:ext>
              </a:extLst>
            </p:cNvPr>
            <p:cNvSpPr/>
            <p:nvPr/>
          </p:nvSpPr>
          <p:spPr>
            <a:xfrm>
              <a:off x="4445317" y="584549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952"/>
                    <a:pt x="0" y="952"/>
                  </a:cubicBezTo>
                  <a:cubicBezTo>
                    <a:pt x="953" y="952"/>
                    <a:pt x="1905"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1" name="Freeform 365">
              <a:extLst>
                <a:ext uri="{FF2B5EF4-FFF2-40B4-BE49-F238E27FC236}">
                  <a16:creationId xmlns:a16="http://schemas.microsoft.com/office/drawing/2014/main" id="{EE26EC0F-FAFF-A7BE-594A-6C2625FFC967}"/>
                </a:ext>
              </a:extLst>
            </p:cNvPr>
            <p:cNvSpPr/>
            <p:nvPr/>
          </p:nvSpPr>
          <p:spPr>
            <a:xfrm>
              <a:off x="4431982" y="58588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12" name="Freeform 366">
              <a:extLst>
                <a:ext uri="{FF2B5EF4-FFF2-40B4-BE49-F238E27FC236}">
                  <a16:creationId xmlns:a16="http://schemas.microsoft.com/office/drawing/2014/main" id="{2DFEAEC5-5161-D249-5A17-77A29BEB000F}"/>
                </a:ext>
              </a:extLst>
            </p:cNvPr>
            <p:cNvSpPr/>
            <p:nvPr/>
          </p:nvSpPr>
          <p:spPr>
            <a:xfrm>
              <a:off x="4431982" y="58588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3" name="Freeform 367">
              <a:extLst>
                <a:ext uri="{FF2B5EF4-FFF2-40B4-BE49-F238E27FC236}">
                  <a16:creationId xmlns:a16="http://schemas.microsoft.com/office/drawing/2014/main" id="{E04974B9-77C8-D010-C8A6-8E9FE225C7B4}"/>
                </a:ext>
              </a:extLst>
            </p:cNvPr>
            <p:cNvSpPr/>
            <p:nvPr/>
          </p:nvSpPr>
          <p:spPr>
            <a:xfrm>
              <a:off x="4251959" y="5397817"/>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14" name="Freeform 368">
              <a:extLst>
                <a:ext uri="{FF2B5EF4-FFF2-40B4-BE49-F238E27FC236}">
                  <a16:creationId xmlns:a16="http://schemas.microsoft.com/office/drawing/2014/main" id="{527285F7-1438-7828-6490-3273CDE80F44}"/>
                </a:ext>
              </a:extLst>
            </p:cNvPr>
            <p:cNvSpPr/>
            <p:nvPr/>
          </p:nvSpPr>
          <p:spPr>
            <a:xfrm>
              <a:off x="4251959" y="5397817"/>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5" name="Freeform 369">
              <a:extLst>
                <a:ext uri="{FF2B5EF4-FFF2-40B4-BE49-F238E27FC236}">
                  <a16:creationId xmlns:a16="http://schemas.microsoft.com/office/drawing/2014/main" id="{CF7B2DE7-AC71-6308-562E-68C9F3BBDE6B}"/>
                </a:ext>
              </a:extLst>
            </p:cNvPr>
            <p:cNvSpPr/>
            <p:nvPr/>
          </p:nvSpPr>
          <p:spPr>
            <a:xfrm>
              <a:off x="4368165" y="589502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16" name="Freeform 370">
              <a:extLst>
                <a:ext uri="{FF2B5EF4-FFF2-40B4-BE49-F238E27FC236}">
                  <a16:creationId xmlns:a16="http://schemas.microsoft.com/office/drawing/2014/main" id="{9A5F1F17-5828-9173-36FB-E14375AA65E2}"/>
                </a:ext>
              </a:extLst>
            </p:cNvPr>
            <p:cNvSpPr/>
            <p:nvPr/>
          </p:nvSpPr>
          <p:spPr>
            <a:xfrm>
              <a:off x="4368165" y="589502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7" name="Freeform 371">
              <a:extLst>
                <a:ext uri="{FF2B5EF4-FFF2-40B4-BE49-F238E27FC236}">
                  <a16:creationId xmlns:a16="http://schemas.microsoft.com/office/drawing/2014/main" id="{6848DC39-CBAC-EB8D-658F-1AC8DDDD64EF}"/>
                </a:ext>
              </a:extLst>
            </p:cNvPr>
            <p:cNvSpPr/>
            <p:nvPr/>
          </p:nvSpPr>
          <p:spPr>
            <a:xfrm>
              <a:off x="4441507" y="5850255"/>
              <a:ext cx="952" cy="952"/>
            </a:xfrm>
            <a:custGeom>
              <a:avLst/>
              <a:gdLst>
                <a:gd name="connsiteX0" fmla="*/ 952 w 952"/>
                <a:gd name="connsiteY0" fmla="*/ 0 h 952"/>
                <a:gd name="connsiteX1" fmla="*/ 0 w 952"/>
                <a:gd name="connsiteY1" fmla="*/ 952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2"/>
                    <a:pt x="0" y="952"/>
                  </a:cubicBezTo>
                  <a:cubicBezTo>
                    <a:pt x="0" y="952"/>
                    <a:pt x="952" y="0"/>
                    <a:pt x="952" y="0"/>
                  </a:cubicBezTo>
                  <a:close/>
                </a:path>
              </a:pathLst>
            </a:custGeom>
            <a:solidFill>
              <a:srgbClr val="000000"/>
            </a:solidFill>
            <a:ln w="9525" cap="flat">
              <a:noFill/>
              <a:prstDash val="solid"/>
              <a:miter/>
            </a:ln>
          </p:spPr>
          <p:txBody>
            <a:bodyPr rtlCol="0" anchor="ctr"/>
            <a:lstStyle/>
            <a:p>
              <a:endParaRPr lang="en-US"/>
            </a:p>
          </p:txBody>
        </p:sp>
        <p:sp>
          <p:nvSpPr>
            <p:cNvPr id="118" name="Freeform 372">
              <a:extLst>
                <a:ext uri="{FF2B5EF4-FFF2-40B4-BE49-F238E27FC236}">
                  <a16:creationId xmlns:a16="http://schemas.microsoft.com/office/drawing/2014/main" id="{1681B6D4-799B-9465-73EE-B81DFAC264DA}"/>
                </a:ext>
              </a:extLst>
            </p:cNvPr>
            <p:cNvSpPr/>
            <p:nvPr/>
          </p:nvSpPr>
          <p:spPr>
            <a:xfrm>
              <a:off x="4441507" y="5850255"/>
              <a:ext cx="952" cy="952"/>
            </a:xfrm>
            <a:custGeom>
              <a:avLst/>
              <a:gdLst>
                <a:gd name="connsiteX0" fmla="*/ 952 w 952"/>
                <a:gd name="connsiteY0" fmla="*/ 0 h 952"/>
                <a:gd name="connsiteX1" fmla="*/ 0 w 952"/>
                <a:gd name="connsiteY1" fmla="*/ 952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2"/>
                    <a:pt x="0" y="952"/>
                  </a:cubicBezTo>
                  <a:cubicBezTo>
                    <a:pt x="0" y="952"/>
                    <a:pt x="952" y="0"/>
                    <a:pt x="952"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9" name="Freeform 373">
              <a:extLst>
                <a:ext uri="{FF2B5EF4-FFF2-40B4-BE49-F238E27FC236}">
                  <a16:creationId xmlns:a16="http://schemas.microsoft.com/office/drawing/2014/main" id="{E5821F53-FAC8-00DE-28EF-3C45DFC7B8CF}"/>
                </a:ext>
              </a:extLst>
            </p:cNvPr>
            <p:cNvSpPr/>
            <p:nvPr/>
          </p:nvSpPr>
          <p:spPr>
            <a:xfrm>
              <a:off x="4324350" y="5911214"/>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0"/>
                    <a:pt x="0" y="953"/>
                  </a:cubicBezTo>
                  <a:cubicBezTo>
                    <a:pt x="953" y="953"/>
                    <a:pt x="1905" y="953"/>
                    <a:pt x="2858" y="0"/>
                  </a:cubicBezTo>
                  <a:close/>
                </a:path>
              </a:pathLst>
            </a:custGeom>
            <a:solidFill>
              <a:srgbClr val="000000"/>
            </a:solidFill>
            <a:ln w="9525" cap="flat">
              <a:noFill/>
              <a:prstDash val="solid"/>
              <a:miter/>
            </a:ln>
          </p:spPr>
          <p:txBody>
            <a:bodyPr rtlCol="0" anchor="ctr"/>
            <a:lstStyle/>
            <a:p>
              <a:endParaRPr lang="en-US"/>
            </a:p>
          </p:txBody>
        </p:sp>
        <p:sp>
          <p:nvSpPr>
            <p:cNvPr id="120" name="Freeform 374">
              <a:extLst>
                <a:ext uri="{FF2B5EF4-FFF2-40B4-BE49-F238E27FC236}">
                  <a16:creationId xmlns:a16="http://schemas.microsoft.com/office/drawing/2014/main" id="{FFED9ABC-A6D9-ED80-C144-A6047061C399}"/>
                </a:ext>
              </a:extLst>
            </p:cNvPr>
            <p:cNvSpPr/>
            <p:nvPr/>
          </p:nvSpPr>
          <p:spPr>
            <a:xfrm>
              <a:off x="4324350" y="5911214"/>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0"/>
                    <a:pt x="0" y="953"/>
                  </a:cubicBezTo>
                  <a:cubicBezTo>
                    <a:pt x="953" y="953"/>
                    <a:pt x="1905" y="953"/>
                    <a:pt x="2858"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1" name="Freeform 375">
              <a:extLst>
                <a:ext uri="{FF2B5EF4-FFF2-40B4-BE49-F238E27FC236}">
                  <a16:creationId xmlns:a16="http://schemas.microsoft.com/office/drawing/2014/main" id="{51245C1C-1D4B-DFD1-7835-F4BADB11C44C}"/>
                </a:ext>
              </a:extLst>
            </p:cNvPr>
            <p:cNvSpPr/>
            <p:nvPr/>
          </p:nvSpPr>
          <p:spPr>
            <a:xfrm>
              <a:off x="4180522" y="5407342"/>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2858" y="0"/>
                    <a:pt x="953" y="952"/>
                    <a:pt x="0" y="952"/>
                  </a:cubicBezTo>
                  <a:close/>
                </a:path>
              </a:pathLst>
            </a:custGeom>
            <a:solidFill>
              <a:srgbClr val="000000"/>
            </a:solidFill>
            <a:ln w="9525" cap="flat">
              <a:noFill/>
              <a:prstDash val="solid"/>
              <a:miter/>
            </a:ln>
          </p:spPr>
          <p:txBody>
            <a:bodyPr rtlCol="0" anchor="ctr"/>
            <a:lstStyle/>
            <a:p>
              <a:endParaRPr lang="en-US"/>
            </a:p>
          </p:txBody>
        </p:sp>
        <p:sp>
          <p:nvSpPr>
            <p:cNvPr id="122" name="Freeform 376">
              <a:extLst>
                <a:ext uri="{FF2B5EF4-FFF2-40B4-BE49-F238E27FC236}">
                  <a16:creationId xmlns:a16="http://schemas.microsoft.com/office/drawing/2014/main" id="{1376A818-A3E4-20BB-F2BC-7AE6427A34CE}"/>
                </a:ext>
              </a:extLst>
            </p:cNvPr>
            <p:cNvSpPr/>
            <p:nvPr/>
          </p:nvSpPr>
          <p:spPr>
            <a:xfrm>
              <a:off x="4180522" y="5407342"/>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2858" y="0"/>
                    <a:pt x="953"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23" name="Freeform 377">
              <a:extLst>
                <a:ext uri="{FF2B5EF4-FFF2-40B4-BE49-F238E27FC236}">
                  <a16:creationId xmlns:a16="http://schemas.microsoft.com/office/drawing/2014/main" id="{4814758F-A694-53DD-84FE-7AAE610B9594}"/>
                </a:ext>
              </a:extLst>
            </p:cNvPr>
            <p:cNvSpPr/>
            <p:nvPr/>
          </p:nvSpPr>
          <p:spPr>
            <a:xfrm>
              <a:off x="4331017" y="591026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0"/>
                    <a:pt x="0" y="952"/>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24" name="Freeform 378">
              <a:extLst>
                <a:ext uri="{FF2B5EF4-FFF2-40B4-BE49-F238E27FC236}">
                  <a16:creationId xmlns:a16="http://schemas.microsoft.com/office/drawing/2014/main" id="{37ECC05A-42AA-0F96-7D72-A986B08C51AA}"/>
                </a:ext>
              </a:extLst>
            </p:cNvPr>
            <p:cNvSpPr/>
            <p:nvPr/>
          </p:nvSpPr>
          <p:spPr>
            <a:xfrm>
              <a:off x="4331017" y="591026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0"/>
                    <a:pt x="0" y="952"/>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5" name="Freeform 379">
              <a:extLst>
                <a:ext uri="{FF2B5EF4-FFF2-40B4-BE49-F238E27FC236}">
                  <a16:creationId xmlns:a16="http://schemas.microsoft.com/office/drawing/2014/main" id="{03195E95-82D2-50FD-E66B-42E14DA5354A}"/>
                </a:ext>
              </a:extLst>
            </p:cNvPr>
            <p:cNvSpPr/>
            <p:nvPr/>
          </p:nvSpPr>
          <p:spPr>
            <a:xfrm>
              <a:off x="4235767" y="5397817"/>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26" name="Freeform 380">
              <a:extLst>
                <a:ext uri="{FF2B5EF4-FFF2-40B4-BE49-F238E27FC236}">
                  <a16:creationId xmlns:a16="http://schemas.microsoft.com/office/drawing/2014/main" id="{F1E7A15E-A6A0-D7AB-1B12-B962D49138A7}"/>
                </a:ext>
              </a:extLst>
            </p:cNvPr>
            <p:cNvSpPr/>
            <p:nvPr/>
          </p:nvSpPr>
          <p:spPr>
            <a:xfrm>
              <a:off x="4235767" y="5397817"/>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7" name="Freeform 381">
              <a:extLst>
                <a:ext uri="{FF2B5EF4-FFF2-40B4-BE49-F238E27FC236}">
                  <a16:creationId xmlns:a16="http://schemas.microsoft.com/office/drawing/2014/main" id="{55F20E0D-0594-A206-16E0-40A9538B8F8A}"/>
                </a:ext>
              </a:extLst>
            </p:cNvPr>
            <p:cNvSpPr/>
            <p:nvPr/>
          </p:nvSpPr>
          <p:spPr>
            <a:xfrm>
              <a:off x="4328159" y="5911214"/>
              <a:ext cx="1905" cy="952"/>
            </a:xfrm>
            <a:custGeom>
              <a:avLst/>
              <a:gdLst>
                <a:gd name="connsiteX0" fmla="*/ 1905 w 1905"/>
                <a:gd name="connsiteY0" fmla="*/ 0 h 952"/>
                <a:gd name="connsiteX1" fmla="*/ 0 w 1905"/>
                <a:gd name="connsiteY1" fmla="*/ 953 h 952"/>
                <a:gd name="connsiteX2" fmla="*/ 1905 w 1905"/>
                <a:gd name="connsiteY2" fmla="*/ 0 h 952"/>
              </a:gdLst>
              <a:ahLst/>
              <a:cxnLst>
                <a:cxn ang="0">
                  <a:pos x="connsiteX0" y="connsiteY0"/>
                </a:cxn>
                <a:cxn ang="0">
                  <a:pos x="connsiteX1" y="connsiteY1"/>
                </a:cxn>
                <a:cxn ang="0">
                  <a:pos x="connsiteX2" y="connsiteY2"/>
                </a:cxn>
              </a:cxnLst>
              <a:rect l="l" t="t" r="r" b="b"/>
              <a:pathLst>
                <a:path w="1905" h="952">
                  <a:moveTo>
                    <a:pt x="1905" y="0"/>
                  </a:moveTo>
                  <a:cubicBezTo>
                    <a:pt x="953" y="0"/>
                    <a:pt x="953" y="0"/>
                    <a:pt x="0" y="953"/>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28" name="Freeform 382">
              <a:extLst>
                <a:ext uri="{FF2B5EF4-FFF2-40B4-BE49-F238E27FC236}">
                  <a16:creationId xmlns:a16="http://schemas.microsoft.com/office/drawing/2014/main" id="{EEB3A077-A608-473A-15C6-F5613532362F}"/>
                </a:ext>
              </a:extLst>
            </p:cNvPr>
            <p:cNvSpPr/>
            <p:nvPr/>
          </p:nvSpPr>
          <p:spPr>
            <a:xfrm>
              <a:off x="4328159" y="5911214"/>
              <a:ext cx="1905" cy="952"/>
            </a:xfrm>
            <a:custGeom>
              <a:avLst/>
              <a:gdLst>
                <a:gd name="connsiteX0" fmla="*/ 1905 w 1905"/>
                <a:gd name="connsiteY0" fmla="*/ 0 h 952"/>
                <a:gd name="connsiteX1" fmla="*/ 0 w 1905"/>
                <a:gd name="connsiteY1" fmla="*/ 953 h 952"/>
                <a:gd name="connsiteX2" fmla="*/ 1905 w 1905"/>
                <a:gd name="connsiteY2" fmla="*/ 0 h 952"/>
              </a:gdLst>
              <a:ahLst/>
              <a:cxnLst>
                <a:cxn ang="0">
                  <a:pos x="connsiteX0" y="connsiteY0"/>
                </a:cxn>
                <a:cxn ang="0">
                  <a:pos x="connsiteX1" y="connsiteY1"/>
                </a:cxn>
                <a:cxn ang="0">
                  <a:pos x="connsiteX2" y="connsiteY2"/>
                </a:cxn>
              </a:cxnLst>
              <a:rect l="l" t="t" r="r" b="b"/>
              <a:pathLst>
                <a:path w="1905" h="952">
                  <a:moveTo>
                    <a:pt x="1905" y="0"/>
                  </a:moveTo>
                  <a:cubicBezTo>
                    <a:pt x="953" y="0"/>
                    <a:pt x="953" y="0"/>
                    <a:pt x="0" y="953"/>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9" name="Freeform 383">
              <a:extLst>
                <a:ext uri="{FF2B5EF4-FFF2-40B4-BE49-F238E27FC236}">
                  <a16:creationId xmlns:a16="http://schemas.microsoft.com/office/drawing/2014/main" id="{2806DCB6-1D06-CE82-FB3A-0A07054B2601}"/>
                </a:ext>
              </a:extLst>
            </p:cNvPr>
            <p:cNvSpPr/>
            <p:nvPr/>
          </p:nvSpPr>
          <p:spPr>
            <a:xfrm>
              <a:off x="4165282" y="5412105"/>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8" y="0"/>
                    <a:pt x="3810" y="0"/>
                  </a:cubicBezTo>
                  <a:cubicBezTo>
                    <a:pt x="2858" y="0"/>
                    <a:pt x="1905" y="0"/>
                    <a:pt x="0" y="952"/>
                  </a:cubicBezTo>
                  <a:close/>
                </a:path>
              </a:pathLst>
            </a:custGeom>
            <a:solidFill>
              <a:srgbClr val="000000"/>
            </a:solidFill>
            <a:ln w="9525" cap="flat">
              <a:noFill/>
              <a:prstDash val="solid"/>
              <a:miter/>
            </a:ln>
          </p:spPr>
          <p:txBody>
            <a:bodyPr rtlCol="0" anchor="ctr"/>
            <a:lstStyle/>
            <a:p>
              <a:endParaRPr lang="en-US"/>
            </a:p>
          </p:txBody>
        </p:sp>
        <p:sp>
          <p:nvSpPr>
            <p:cNvPr id="130" name="Freeform 384">
              <a:extLst>
                <a:ext uri="{FF2B5EF4-FFF2-40B4-BE49-F238E27FC236}">
                  <a16:creationId xmlns:a16="http://schemas.microsoft.com/office/drawing/2014/main" id="{05F132AE-659C-BB41-2D6B-ABF0B46CB5CB}"/>
                </a:ext>
              </a:extLst>
            </p:cNvPr>
            <p:cNvSpPr/>
            <p:nvPr/>
          </p:nvSpPr>
          <p:spPr>
            <a:xfrm>
              <a:off x="4165282" y="5412105"/>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8" y="0"/>
                    <a:pt x="3810" y="0"/>
                  </a:cubicBezTo>
                  <a:cubicBezTo>
                    <a:pt x="2858" y="0"/>
                    <a:pt x="1905" y="0"/>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31" name="Freeform 385">
              <a:extLst>
                <a:ext uri="{FF2B5EF4-FFF2-40B4-BE49-F238E27FC236}">
                  <a16:creationId xmlns:a16="http://schemas.microsoft.com/office/drawing/2014/main" id="{D69B1687-C481-B244-DFF7-335DC208FF23}"/>
                </a:ext>
              </a:extLst>
            </p:cNvPr>
            <p:cNvSpPr/>
            <p:nvPr/>
          </p:nvSpPr>
          <p:spPr>
            <a:xfrm>
              <a:off x="4172902" y="5409247"/>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7" y="0"/>
                    <a:pt x="3810" y="0"/>
                  </a:cubicBezTo>
                  <a:cubicBezTo>
                    <a:pt x="2857" y="952"/>
                    <a:pt x="1905" y="952"/>
                    <a:pt x="0" y="952"/>
                  </a:cubicBezTo>
                  <a:close/>
                </a:path>
              </a:pathLst>
            </a:custGeom>
            <a:solidFill>
              <a:srgbClr val="000000"/>
            </a:solidFill>
            <a:ln w="9525" cap="flat">
              <a:noFill/>
              <a:prstDash val="solid"/>
              <a:miter/>
            </a:ln>
          </p:spPr>
          <p:txBody>
            <a:bodyPr rtlCol="0" anchor="ctr"/>
            <a:lstStyle/>
            <a:p>
              <a:endParaRPr lang="en-US"/>
            </a:p>
          </p:txBody>
        </p:sp>
        <p:sp>
          <p:nvSpPr>
            <p:cNvPr id="132" name="Freeform 386">
              <a:extLst>
                <a:ext uri="{FF2B5EF4-FFF2-40B4-BE49-F238E27FC236}">
                  <a16:creationId xmlns:a16="http://schemas.microsoft.com/office/drawing/2014/main" id="{25CACA4F-68AF-DAC9-D9CC-2F926E235664}"/>
                </a:ext>
              </a:extLst>
            </p:cNvPr>
            <p:cNvSpPr/>
            <p:nvPr/>
          </p:nvSpPr>
          <p:spPr>
            <a:xfrm>
              <a:off x="4172902" y="5409247"/>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7" y="0"/>
                    <a:pt x="3810" y="0"/>
                  </a:cubicBezTo>
                  <a:cubicBezTo>
                    <a:pt x="2857" y="952"/>
                    <a:pt x="1905"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33" name="Freeform 387">
              <a:extLst>
                <a:ext uri="{FF2B5EF4-FFF2-40B4-BE49-F238E27FC236}">
                  <a16:creationId xmlns:a16="http://schemas.microsoft.com/office/drawing/2014/main" id="{91B8A7F3-9631-31F5-FDBD-FFAFC3A330F3}"/>
                </a:ext>
              </a:extLst>
            </p:cNvPr>
            <p:cNvSpPr/>
            <p:nvPr/>
          </p:nvSpPr>
          <p:spPr>
            <a:xfrm>
              <a:off x="4149090" y="5416867"/>
              <a:ext cx="6667" cy="2857"/>
            </a:xfrm>
            <a:custGeom>
              <a:avLst/>
              <a:gdLst>
                <a:gd name="connsiteX0" fmla="*/ 0 w 6667"/>
                <a:gd name="connsiteY0" fmla="*/ 2857 h 2857"/>
                <a:gd name="connsiteX1" fmla="*/ 6667 w 6667"/>
                <a:gd name="connsiteY1" fmla="*/ 0 h 2857"/>
                <a:gd name="connsiteX2" fmla="*/ 0 w 6667"/>
                <a:gd name="connsiteY2" fmla="*/ 2857 h 2857"/>
              </a:gdLst>
              <a:ahLst/>
              <a:cxnLst>
                <a:cxn ang="0">
                  <a:pos x="connsiteX0" y="connsiteY0"/>
                </a:cxn>
                <a:cxn ang="0">
                  <a:pos x="connsiteX1" y="connsiteY1"/>
                </a:cxn>
                <a:cxn ang="0">
                  <a:pos x="connsiteX2" y="connsiteY2"/>
                </a:cxn>
              </a:cxnLst>
              <a:rect l="l" t="t" r="r" b="b"/>
              <a:pathLst>
                <a:path w="6667" h="2857">
                  <a:moveTo>
                    <a:pt x="0" y="2857"/>
                  </a:moveTo>
                  <a:cubicBezTo>
                    <a:pt x="1905" y="1905"/>
                    <a:pt x="4763" y="952"/>
                    <a:pt x="6667" y="0"/>
                  </a:cubicBezTo>
                  <a:cubicBezTo>
                    <a:pt x="4763" y="952"/>
                    <a:pt x="1905" y="1905"/>
                    <a:pt x="0" y="2857"/>
                  </a:cubicBezTo>
                  <a:close/>
                </a:path>
              </a:pathLst>
            </a:custGeom>
            <a:solidFill>
              <a:srgbClr val="000000"/>
            </a:solidFill>
            <a:ln w="9525" cap="flat">
              <a:noFill/>
              <a:prstDash val="solid"/>
              <a:miter/>
            </a:ln>
          </p:spPr>
          <p:txBody>
            <a:bodyPr rtlCol="0" anchor="ctr"/>
            <a:lstStyle/>
            <a:p>
              <a:endParaRPr lang="en-US"/>
            </a:p>
          </p:txBody>
        </p:sp>
        <p:sp>
          <p:nvSpPr>
            <p:cNvPr id="134" name="Freeform 388">
              <a:extLst>
                <a:ext uri="{FF2B5EF4-FFF2-40B4-BE49-F238E27FC236}">
                  <a16:creationId xmlns:a16="http://schemas.microsoft.com/office/drawing/2014/main" id="{DBAB3BC1-B176-08F7-6A25-79760DE53679}"/>
                </a:ext>
              </a:extLst>
            </p:cNvPr>
            <p:cNvSpPr/>
            <p:nvPr/>
          </p:nvSpPr>
          <p:spPr>
            <a:xfrm>
              <a:off x="4149090" y="5416867"/>
              <a:ext cx="6667" cy="2857"/>
            </a:xfrm>
            <a:custGeom>
              <a:avLst/>
              <a:gdLst>
                <a:gd name="connsiteX0" fmla="*/ 0 w 6667"/>
                <a:gd name="connsiteY0" fmla="*/ 2857 h 2857"/>
                <a:gd name="connsiteX1" fmla="*/ 6667 w 6667"/>
                <a:gd name="connsiteY1" fmla="*/ 0 h 2857"/>
                <a:gd name="connsiteX2" fmla="*/ 0 w 6667"/>
                <a:gd name="connsiteY2" fmla="*/ 2857 h 2857"/>
              </a:gdLst>
              <a:ahLst/>
              <a:cxnLst>
                <a:cxn ang="0">
                  <a:pos x="connsiteX0" y="connsiteY0"/>
                </a:cxn>
                <a:cxn ang="0">
                  <a:pos x="connsiteX1" y="connsiteY1"/>
                </a:cxn>
                <a:cxn ang="0">
                  <a:pos x="connsiteX2" y="connsiteY2"/>
                </a:cxn>
              </a:cxnLst>
              <a:rect l="l" t="t" r="r" b="b"/>
              <a:pathLst>
                <a:path w="6667" h="2857">
                  <a:moveTo>
                    <a:pt x="0" y="2857"/>
                  </a:moveTo>
                  <a:cubicBezTo>
                    <a:pt x="1905" y="1905"/>
                    <a:pt x="4763" y="952"/>
                    <a:pt x="6667" y="0"/>
                  </a:cubicBezTo>
                  <a:cubicBezTo>
                    <a:pt x="4763" y="952"/>
                    <a:pt x="1905" y="1905"/>
                    <a:pt x="0" y="2857"/>
                  </a:cubicBezTo>
                  <a:close/>
                </a:path>
              </a:pathLst>
            </a:custGeom>
            <a:solidFill>
              <a:srgbClr val="FFFFFF">
                <a:alpha val="48000"/>
              </a:srgbClr>
            </a:solidFill>
            <a:ln w="9525" cap="flat">
              <a:noFill/>
              <a:prstDash val="solid"/>
              <a:miter/>
            </a:ln>
          </p:spPr>
          <p:txBody>
            <a:bodyPr rtlCol="0" anchor="ctr"/>
            <a:lstStyle/>
            <a:p>
              <a:endParaRPr lang="en-US"/>
            </a:p>
          </p:txBody>
        </p:sp>
        <p:sp>
          <p:nvSpPr>
            <p:cNvPr id="135" name="Freeform 389">
              <a:extLst>
                <a:ext uri="{FF2B5EF4-FFF2-40B4-BE49-F238E27FC236}">
                  <a16:creationId xmlns:a16="http://schemas.microsoft.com/office/drawing/2014/main" id="{E797ADB1-E816-A42B-A040-9F5D8D302A2D}"/>
                </a:ext>
              </a:extLst>
            </p:cNvPr>
            <p:cNvSpPr/>
            <p:nvPr/>
          </p:nvSpPr>
          <p:spPr>
            <a:xfrm>
              <a:off x="4158615" y="5414010"/>
              <a:ext cx="4762" cy="1904"/>
            </a:xfrm>
            <a:custGeom>
              <a:avLst/>
              <a:gdLst>
                <a:gd name="connsiteX0" fmla="*/ 0 w 4762"/>
                <a:gd name="connsiteY0" fmla="*/ 1905 h 1904"/>
                <a:gd name="connsiteX1" fmla="*/ 4763 w 4762"/>
                <a:gd name="connsiteY1" fmla="*/ 0 h 1904"/>
                <a:gd name="connsiteX2" fmla="*/ 0 w 4762"/>
                <a:gd name="connsiteY2" fmla="*/ 1905 h 1904"/>
              </a:gdLst>
              <a:ahLst/>
              <a:cxnLst>
                <a:cxn ang="0">
                  <a:pos x="connsiteX0" y="connsiteY0"/>
                </a:cxn>
                <a:cxn ang="0">
                  <a:pos x="connsiteX1" y="connsiteY1"/>
                </a:cxn>
                <a:cxn ang="0">
                  <a:pos x="connsiteX2" y="connsiteY2"/>
                </a:cxn>
              </a:cxnLst>
              <a:rect l="l" t="t" r="r" b="b"/>
              <a:pathLst>
                <a:path w="4762" h="1904">
                  <a:moveTo>
                    <a:pt x="0" y="1905"/>
                  </a:moveTo>
                  <a:cubicBezTo>
                    <a:pt x="1905" y="952"/>
                    <a:pt x="2857" y="952"/>
                    <a:pt x="4763" y="0"/>
                  </a:cubicBezTo>
                  <a:cubicBezTo>
                    <a:pt x="2857" y="952"/>
                    <a:pt x="952" y="952"/>
                    <a:pt x="0" y="1905"/>
                  </a:cubicBezTo>
                  <a:close/>
                </a:path>
              </a:pathLst>
            </a:custGeom>
            <a:solidFill>
              <a:srgbClr val="000000"/>
            </a:solidFill>
            <a:ln w="9525" cap="flat">
              <a:noFill/>
              <a:prstDash val="solid"/>
              <a:miter/>
            </a:ln>
          </p:spPr>
          <p:txBody>
            <a:bodyPr rtlCol="0" anchor="ctr"/>
            <a:lstStyle/>
            <a:p>
              <a:endParaRPr lang="en-US"/>
            </a:p>
          </p:txBody>
        </p:sp>
        <p:sp>
          <p:nvSpPr>
            <p:cNvPr id="136" name="Freeform 390">
              <a:extLst>
                <a:ext uri="{FF2B5EF4-FFF2-40B4-BE49-F238E27FC236}">
                  <a16:creationId xmlns:a16="http://schemas.microsoft.com/office/drawing/2014/main" id="{B3B18D44-16D5-AA7C-BD32-7E4247CA81CB}"/>
                </a:ext>
              </a:extLst>
            </p:cNvPr>
            <p:cNvSpPr/>
            <p:nvPr/>
          </p:nvSpPr>
          <p:spPr>
            <a:xfrm>
              <a:off x="4158615" y="5414010"/>
              <a:ext cx="4762" cy="1904"/>
            </a:xfrm>
            <a:custGeom>
              <a:avLst/>
              <a:gdLst>
                <a:gd name="connsiteX0" fmla="*/ 0 w 4762"/>
                <a:gd name="connsiteY0" fmla="*/ 1905 h 1904"/>
                <a:gd name="connsiteX1" fmla="*/ 4763 w 4762"/>
                <a:gd name="connsiteY1" fmla="*/ 0 h 1904"/>
                <a:gd name="connsiteX2" fmla="*/ 0 w 4762"/>
                <a:gd name="connsiteY2" fmla="*/ 1905 h 1904"/>
              </a:gdLst>
              <a:ahLst/>
              <a:cxnLst>
                <a:cxn ang="0">
                  <a:pos x="connsiteX0" y="connsiteY0"/>
                </a:cxn>
                <a:cxn ang="0">
                  <a:pos x="connsiteX1" y="connsiteY1"/>
                </a:cxn>
                <a:cxn ang="0">
                  <a:pos x="connsiteX2" y="connsiteY2"/>
                </a:cxn>
              </a:cxnLst>
              <a:rect l="l" t="t" r="r" b="b"/>
              <a:pathLst>
                <a:path w="4762" h="1904">
                  <a:moveTo>
                    <a:pt x="0" y="1905"/>
                  </a:moveTo>
                  <a:cubicBezTo>
                    <a:pt x="1905" y="952"/>
                    <a:pt x="2857" y="952"/>
                    <a:pt x="4763" y="0"/>
                  </a:cubicBezTo>
                  <a:cubicBezTo>
                    <a:pt x="2857" y="952"/>
                    <a:pt x="952" y="952"/>
                    <a:pt x="0" y="1905"/>
                  </a:cubicBezTo>
                  <a:close/>
                </a:path>
              </a:pathLst>
            </a:custGeom>
            <a:solidFill>
              <a:srgbClr val="FFFFFF">
                <a:alpha val="48000"/>
              </a:srgbClr>
            </a:solidFill>
            <a:ln w="9525" cap="flat">
              <a:noFill/>
              <a:prstDash val="solid"/>
              <a:miter/>
            </a:ln>
          </p:spPr>
          <p:txBody>
            <a:bodyPr rtlCol="0" anchor="ctr"/>
            <a:lstStyle/>
            <a:p>
              <a:endParaRPr lang="en-US"/>
            </a:p>
          </p:txBody>
        </p:sp>
        <p:sp>
          <p:nvSpPr>
            <p:cNvPr id="137" name="Freeform 391">
              <a:extLst>
                <a:ext uri="{FF2B5EF4-FFF2-40B4-BE49-F238E27FC236}">
                  <a16:creationId xmlns:a16="http://schemas.microsoft.com/office/drawing/2014/main" id="{83054F29-FFF3-C7F4-45BF-E152EED4BEB2}"/>
                </a:ext>
              </a:extLst>
            </p:cNvPr>
            <p:cNvSpPr/>
            <p:nvPr/>
          </p:nvSpPr>
          <p:spPr>
            <a:xfrm>
              <a:off x="4409122" y="5438775"/>
              <a:ext cx="9525" cy="5714"/>
            </a:xfrm>
            <a:custGeom>
              <a:avLst/>
              <a:gdLst>
                <a:gd name="connsiteX0" fmla="*/ 0 w 9525"/>
                <a:gd name="connsiteY0" fmla="*/ 0 h 5714"/>
                <a:gd name="connsiteX1" fmla="*/ 9525 w 9525"/>
                <a:gd name="connsiteY1" fmla="*/ 5715 h 5714"/>
                <a:gd name="connsiteX2" fmla="*/ 0 w 9525"/>
                <a:gd name="connsiteY2" fmla="*/ 0 h 5714"/>
              </a:gdLst>
              <a:ahLst/>
              <a:cxnLst>
                <a:cxn ang="0">
                  <a:pos x="connsiteX0" y="connsiteY0"/>
                </a:cxn>
                <a:cxn ang="0">
                  <a:pos x="connsiteX1" y="connsiteY1"/>
                </a:cxn>
                <a:cxn ang="0">
                  <a:pos x="connsiteX2" y="connsiteY2"/>
                </a:cxn>
              </a:cxnLst>
              <a:rect l="l" t="t" r="r" b="b"/>
              <a:pathLst>
                <a:path w="9525" h="5714">
                  <a:moveTo>
                    <a:pt x="0" y="0"/>
                  </a:moveTo>
                  <a:cubicBezTo>
                    <a:pt x="2858" y="1905"/>
                    <a:pt x="6668" y="3810"/>
                    <a:pt x="9525" y="5715"/>
                  </a:cubicBezTo>
                  <a:cubicBezTo>
                    <a:pt x="5715" y="2857"/>
                    <a:pt x="1905" y="952"/>
                    <a:pt x="0" y="0"/>
                  </a:cubicBezTo>
                  <a:close/>
                </a:path>
              </a:pathLst>
            </a:custGeom>
            <a:solidFill>
              <a:srgbClr val="000000"/>
            </a:solidFill>
            <a:ln w="9525" cap="flat">
              <a:noFill/>
              <a:prstDash val="solid"/>
              <a:miter/>
            </a:ln>
          </p:spPr>
          <p:txBody>
            <a:bodyPr rtlCol="0" anchor="ctr"/>
            <a:lstStyle/>
            <a:p>
              <a:endParaRPr lang="en-US"/>
            </a:p>
          </p:txBody>
        </p:sp>
        <p:sp>
          <p:nvSpPr>
            <p:cNvPr id="138" name="Freeform 392">
              <a:extLst>
                <a:ext uri="{FF2B5EF4-FFF2-40B4-BE49-F238E27FC236}">
                  <a16:creationId xmlns:a16="http://schemas.microsoft.com/office/drawing/2014/main" id="{5E488252-EDCC-D344-2314-A37492947D2B}"/>
                </a:ext>
              </a:extLst>
            </p:cNvPr>
            <p:cNvSpPr/>
            <p:nvPr/>
          </p:nvSpPr>
          <p:spPr>
            <a:xfrm>
              <a:off x="4409122" y="5438775"/>
              <a:ext cx="9525" cy="5714"/>
            </a:xfrm>
            <a:custGeom>
              <a:avLst/>
              <a:gdLst>
                <a:gd name="connsiteX0" fmla="*/ 0 w 9525"/>
                <a:gd name="connsiteY0" fmla="*/ 0 h 5714"/>
                <a:gd name="connsiteX1" fmla="*/ 9525 w 9525"/>
                <a:gd name="connsiteY1" fmla="*/ 5715 h 5714"/>
                <a:gd name="connsiteX2" fmla="*/ 0 w 9525"/>
                <a:gd name="connsiteY2" fmla="*/ 0 h 5714"/>
              </a:gdLst>
              <a:ahLst/>
              <a:cxnLst>
                <a:cxn ang="0">
                  <a:pos x="connsiteX0" y="connsiteY0"/>
                </a:cxn>
                <a:cxn ang="0">
                  <a:pos x="connsiteX1" y="connsiteY1"/>
                </a:cxn>
                <a:cxn ang="0">
                  <a:pos x="connsiteX2" y="connsiteY2"/>
                </a:cxn>
              </a:cxnLst>
              <a:rect l="l" t="t" r="r" b="b"/>
              <a:pathLst>
                <a:path w="9525" h="5714">
                  <a:moveTo>
                    <a:pt x="0" y="0"/>
                  </a:moveTo>
                  <a:cubicBezTo>
                    <a:pt x="2858" y="1905"/>
                    <a:pt x="6668" y="3810"/>
                    <a:pt x="9525" y="5715"/>
                  </a:cubicBezTo>
                  <a:cubicBezTo>
                    <a:pt x="5715" y="2857"/>
                    <a:pt x="1905" y="952"/>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39" name="Freeform 393">
              <a:extLst>
                <a:ext uri="{FF2B5EF4-FFF2-40B4-BE49-F238E27FC236}">
                  <a16:creationId xmlns:a16="http://schemas.microsoft.com/office/drawing/2014/main" id="{8A4AF39B-70DF-AC83-D914-02203473C9D0}"/>
                </a:ext>
              </a:extLst>
            </p:cNvPr>
            <p:cNvSpPr/>
            <p:nvPr/>
          </p:nvSpPr>
          <p:spPr>
            <a:xfrm>
              <a:off x="4211002" y="5400675"/>
              <a:ext cx="2857" cy="952"/>
            </a:xfrm>
            <a:custGeom>
              <a:avLst/>
              <a:gdLst>
                <a:gd name="connsiteX0" fmla="*/ 0 w 2857"/>
                <a:gd name="connsiteY0" fmla="*/ 952 h 952"/>
                <a:gd name="connsiteX1" fmla="*/ 2857 w 2857"/>
                <a:gd name="connsiteY1" fmla="*/ 0 h 952"/>
                <a:gd name="connsiteX2" fmla="*/ 0 w 2857"/>
                <a:gd name="connsiteY2" fmla="*/ 952 h 952"/>
              </a:gdLst>
              <a:ahLst/>
              <a:cxnLst>
                <a:cxn ang="0">
                  <a:pos x="connsiteX0" y="connsiteY0"/>
                </a:cxn>
                <a:cxn ang="0">
                  <a:pos x="connsiteX1" y="connsiteY1"/>
                </a:cxn>
                <a:cxn ang="0">
                  <a:pos x="connsiteX2" y="connsiteY2"/>
                </a:cxn>
              </a:cxnLst>
              <a:rect l="l" t="t" r="r" b="b"/>
              <a:pathLst>
                <a:path w="2857" h="952">
                  <a:moveTo>
                    <a:pt x="0" y="952"/>
                  </a:moveTo>
                  <a:cubicBezTo>
                    <a:pt x="952" y="952"/>
                    <a:pt x="1905" y="952"/>
                    <a:pt x="2857" y="0"/>
                  </a:cubicBezTo>
                  <a:cubicBezTo>
                    <a:pt x="1905" y="0"/>
                    <a:pt x="952" y="0"/>
                    <a:pt x="0" y="952"/>
                  </a:cubicBezTo>
                  <a:close/>
                </a:path>
              </a:pathLst>
            </a:custGeom>
            <a:solidFill>
              <a:srgbClr val="000000"/>
            </a:solidFill>
            <a:ln w="9525" cap="flat">
              <a:noFill/>
              <a:prstDash val="solid"/>
              <a:miter/>
            </a:ln>
          </p:spPr>
          <p:txBody>
            <a:bodyPr rtlCol="0" anchor="ctr"/>
            <a:lstStyle/>
            <a:p>
              <a:endParaRPr lang="en-US"/>
            </a:p>
          </p:txBody>
        </p:sp>
        <p:sp>
          <p:nvSpPr>
            <p:cNvPr id="140" name="Freeform 394">
              <a:extLst>
                <a:ext uri="{FF2B5EF4-FFF2-40B4-BE49-F238E27FC236}">
                  <a16:creationId xmlns:a16="http://schemas.microsoft.com/office/drawing/2014/main" id="{0531EA22-8ED3-3D26-D56D-6FC282441085}"/>
                </a:ext>
              </a:extLst>
            </p:cNvPr>
            <p:cNvSpPr/>
            <p:nvPr/>
          </p:nvSpPr>
          <p:spPr>
            <a:xfrm>
              <a:off x="4211002" y="5400675"/>
              <a:ext cx="2857" cy="952"/>
            </a:xfrm>
            <a:custGeom>
              <a:avLst/>
              <a:gdLst>
                <a:gd name="connsiteX0" fmla="*/ 0 w 2857"/>
                <a:gd name="connsiteY0" fmla="*/ 952 h 952"/>
                <a:gd name="connsiteX1" fmla="*/ 2857 w 2857"/>
                <a:gd name="connsiteY1" fmla="*/ 0 h 952"/>
                <a:gd name="connsiteX2" fmla="*/ 0 w 2857"/>
                <a:gd name="connsiteY2" fmla="*/ 952 h 952"/>
              </a:gdLst>
              <a:ahLst/>
              <a:cxnLst>
                <a:cxn ang="0">
                  <a:pos x="connsiteX0" y="connsiteY0"/>
                </a:cxn>
                <a:cxn ang="0">
                  <a:pos x="connsiteX1" y="connsiteY1"/>
                </a:cxn>
                <a:cxn ang="0">
                  <a:pos x="connsiteX2" y="connsiteY2"/>
                </a:cxn>
              </a:cxnLst>
              <a:rect l="l" t="t" r="r" b="b"/>
              <a:pathLst>
                <a:path w="2857" h="952">
                  <a:moveTo>
                    <a:pt x="0" y="952"/>
                  </a:moveTo>
                  <a:cubicBezTo>
                    <a:pt x="952" y="952"/>
                    <a:pt x="1905" y="952"/>
                    <a:pt x="2857" y="0"/>
                  </a:cubicBezTo>
                  <a:cubicBezTo>
                    <a:pt x="1905" y="0"/>
                    <a:pt x="952" y="0"/>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41" name="Freeform 395">
              <a:extLst>
                <a:ext uri="{FF2B5EF4-FFF2-40B4-BE49-F238E27FC236}">
                  <a16:creationId xmlns:a16="http://schemas.microsoft.com/office/drawing/2014/main" id="{7EFDBF97-5AFD-F616-538D-8F0C989AE05C}"/>
                </a:ext>
              </a:extLst>
            </p:cNvPr>
            <p:cNvSpPr/>
            <p:nvPr/>
          </p:nvSpPr>
          <p:spPr>
            <a:xfrm>
              <a:off x="4219575" y="5399722"/>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42" name="Freeform 396">
              <a:extLst>
                <a:ext uri="{FF2B5EF4-FFF2-40B4-BE49-F238E27FC236}">
                  <a16:creationId xmlns:a16="http://schemas.microsoft.com/office/drawing/2014/main" id="{35EE9D54-E12E-517F-C620-07A1F6092B37}"/>
                </a:ext>
              </a:extLst>
            </p:cNvPr>
            <p:cNvSpPr/>
            <p:nvPr/>
          </p:nvSpPr>
          <p:spPr>
            <a:xfrm>
              <a:off x="4219575" y="5399722"/>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3" name="Freeform 397">
              <a:extLst>
                <a:ext uri="{FF2B5EF4-FFF2-40B4-BE49-F238E27FC236}">
                  <a16:creationId xmlns:a16="http://schemas.microsoft.com/office/drawing/2014/main" id="{3BB01125-264B-BDA5-DA86-C0749AF0504F}"/>
                </a:ext>
              </a:extLst>
            </p:cNvPr>
            <p:cNvSpPr/>
            <p:nvPr/>
          </p:nvSpPr>
          <p:spPr>
            <a:xfrm>
              <a:off x="4346495" y="590550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44" name="Freeform 398">
              <a:extLst>
                <a:ext uri="{FF2B5EF4-FFF2-40B4-BE49-F238E27FC236}">
                  <a16:creationId xmlns:a16="http://schemas.microsoft.com/office/drawing/2014/main" id="{DD2ADBEE-02EB-8D73-4086-0FAE0A981422}"/>
                </a:ext>
              </a:extLst>
            </p:cNvPr>
            <p:cNvSpPr/>
            <p:nvPr/>
          </p:nvSpPr>
          <p:spPr>
            <a:xfrm>
              <a:off x="4346495" y="590550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5" name="Freeform 399">
              <a:extLst>
                <a:ext uri="{FF2B5EF4-FFF2-40B4-BE49-F238E27FC236}">
                  <a16:creationId xmlns:a16="http://schemas.microsoft.com/office/drawing/2014/main" id="{FFA52E20-F5B0-251E-72CE-0BD3FD071A54}"/>
                </a:ext>
              </a:extLst>
            </p:cNvPr>
            <p:cNvSpPr/>
            <p:nvPr/>
          </p:nvSpPr>
          <p:spPr>
            <a:xfrm>
              <a:off x="4227195" y="5398769"/>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2" y="0"/>
                    <a:pt x="1905" y="0"/>
                    <a:pt x="2858" y="0"/>
                  </a:cubicBezTo>
                  <a:cubicBezTo>
                    <a:pt x="1905" y="0"/>
                    <a:pt x="952" y="0"/>
                    <a:pt x="0" y="0"/>
                  </a:cubicBezTo>
                  <a:close/>
                </a:path>
              </a:pathLst>
            </a:custGeom>
            <a:solidFill>
              <a:srgbClr val="000000"/>
            </a:solidFill>
            <a:ln w="9525" cap="flat">
              <a:noFill/>
              <a:prstDash val="solid"/>
              <a:miter/>
            </a:ln>
          </p:spPr>
          <p:txBody>
            <a:bodyPr rtlCol="0" anchor="ctr"/>
            <a:lstStyle/>
            <a:p>
              <a:endParaRPr lang="en-US"/>
            </a:p>
          </p:txBody>
        </p:sp>
        <p:sp>
          <p:nvSpPr>
            <p:cNvPr id="146" name="Freeform 400">
              <a:extLst>
                <a:ext uri="{FF2B5EF4-FFF2-40B4-BE49-F238E27FC236}">
                  <a16:creationId xmlns:a16="http://schemas.microsoft.com/office/drawing/2014/main" id="{FB2D9A2C-99A4-A74A-88F0-4B086A061665}"/>
                </a:ext>
              </a:extLst>
            </p:cNvPr>
            <p:cNvSpPr/>
            <p:nvPr/>
          </p:nvSpPr>
          <p:spPr>
            <a:xfrm>
              <a:off x="4227195" y="5398769"/>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2" y="0"/>
                    <a:pt x="1905" y="0"/>
                    <a:pt x="2858" y="0"/>
                  </a:cubicBezTo>
                  <a:cubicBezTo>
                    <a:pt x="1905" y="0"/>
                    <a:pt x="952"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7" name="Freeform 401">
              <a:extLst>
                <a:ext uri="{FF2B5EF4-FFF2-40B4-BE49-F238E27FC236}">
                  <a16:creationId xmlns:a16="http://schemas.microsoft.com/office/drawing/2014/main" id="{CE1E6D60-667D-8DE5-A4D0-1576F0D2B385}"/>
                </a:ext>
              </a:extLst>
            </p:cNvPr>
            <p:cNvSpPr/>
            <p:nvPr/>
          </p:nvSpPr>
          <p:spPr>
            <a:xfrm>
              <a:off x="4188142" y="5405437"/>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1905" y="0"/>
                    <a:pt x="953" y="952"/>
                    <a:pt x="0" y="952"/>
                  </a:cubicBezTo>
                  <a:close/>
                </a:path>
              </a:pathLst>
            </a:custGeom>
            <a:solidFill>
              <a:srgbClr val="000000"/>
            </a:solidFill>
            <a:ln w="9525" cap="flat">
              <a:noFill/>
              <a:prstDash val="solid"/>
              <a:miter/>
            </a:ln>
          </p:spPr>
          <p:txBody>
            <a:bodyPr rtlCol="0" anchor="ctr"/>
            <a:lstStyle/>
            <a:p>
              <a:endParaRPr lang="en-US"/>
            </a:p>
          </p:txBody>
        </p:sp>
        <p:sp>
          <p:nvSpPr>
            <p:cNvPr id="148" name="Freeform 402">
              <a:extLst>
                <a:ext uri="{FF2B5EF4-FFF2-40B4-BE49-F238E27FC236}">
                  <a16:creationId xmlns:a16="http://schemas.microsoft.com/office/drawing/2014/main" id="{C65F6566-E032-2CF0-EB52-3407C4A4ED58}"/>
                </a:ext>
              </a:extLst>
            </p:cNvPr>
            <p:cNvSpPr/>
            <p:nvPr/>
          </p:nvSpPr>
          <p:spPr>
            <a:xfrm>
              <a:off x="4188142" y="5405437"/>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1905" y="0"/>
                    <a:pt x="953"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49" name="Freeform 403">
              <a:extLst>
                <a:ext uri="{FF2B5EF4-FFF2-40B4-BE49-F238E27FC236}">
                  <a16:creationId xmlns:a16="http://schemas.microsoft.com/office/drawing/2014/main" id="{C495CA70-E2C9-EDDE-2370-B4D8E36C0BBD}"/>
                </a:ext>
              </a:extLst>
            </p:cNvPr>
            <p:cNvSpPr/>
            <p:nvPr/>
          </p:nvSpPr>
          <p:spPr>
            <a:xfrm>
              <a:off x="4337923" y="590835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50" name="Freeform 404">
              <a:extLst>
                <a:ext uri="{FF2B5EF4-FFF2-40B4-BE49-F238E27FC236}">
                  <a16:creationId xmlns:a16="http://schemas.microsoft.com/office/drawing/2014/main" id="{6FB6E255-CDEF-C6F1-5CAE-A67A83D36767}"/>
                </a:ext>
              </a:extLst>
            </p:cNvPr>
            <p:cNvSpPr/>
            <p:nvPr/>
          </p:nvSpPr>
          <p:spPr>
            <a:xfrm>
              <a:off x="4337923" y="590835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1" name="Freeform 405">
              <a:extLst>
                <a:ext uri="{FF2B5EF4-FFF2-40B4-BE49-F238E27FC236}">
                  <a16:creationId xmlns:a16="http://schemas.microsoft.com/office/drawing/2014/main" id="{667B508C-9692-B34F-8214-4197B9D9123D}"/>
                </a:ext>
              </a:extLst>
            </p:cNvPr>
            <p:cNvSpPr/>
            <p:nvPr/>
          </p:nvSpPr>
          <p:spPr>
            <a:xfrm>
              <a:off x="4333875" y="5909310"/>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3" y="0"/>
                    <a:pt x="953" y="0"/>
                    <a:pt x="0" y="0"/>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52" name="Freeform 406">
              <a:extLst>
                <a:ext uri="{FF2B5EF4-FFF2-40B4-BE49-F238E27FC236}">
                  <a16:creationId xmlns:a16="http://schemas.microsoft.com/office/drawing/2014/main" id="{6E2924D2-BD2E-339F-0D1D-5897DD2273A0}"/>
                </a:ext>
              </a:extLst>
            </p:cNvPr>
            <p:cNvSpPr/>
            <p:nvPr/>
          </p:nvSpPr>
          <p:spPr>
            <a:xfrm>
              <a:off x="4333875" y="5909310"/>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3" y="0"/>
                    <a:pt x="953" y="0"/>
                    <a:pt x="0" y="0"/>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3" name="Freeform 407">
              <a:extLst>
                <a:ext uri="{FF2B5EF4-FFF2-40B4-BE49-F238E27FC236}">
                  <a16:creationId xmlns:a16="http://schemas.microsoft.com/office/drawing/2014/main" id="{D2791415-AFAB-4E3C-F2C2-9820A83F0E08}"/>
                </a:ext>
              </a:extLst>
            </p:cNvPr>
            <p:cNvSpPr/>
            <p:nvPr/>
          </p:nvSpPr>
          <p:spPr>
            <a:xfrm>
              <a:off x="4195762" y="5403532"/>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3" y="953"/>
                    <a:pt x="1905" y="0"/>
                    <a:pt x="2858" y="0"/>
                  </a:cubicBezTo>
                  <a:cubicBezTo>
                    <a:pt x="1905" y="0"/>
                    <a:pt x="953" y="953"/>
                    <a:pt x="0" y="953"/>
                  </a:cubicBezTo>
                  <a:close/>
                </a:path>
              </a:pathLst>
            </a:custGeom>
            <a:solidFill>
              <a:srgbClr val="000000"/>
            </a:solidFill>
            <a:ln w="9525" cap="flat">
              <a:noFill/>
              <a:prstDash val="solid"/>
              <a:miter/>
            </a:ln>
          </p:spPr>
          <p:txBody>
            <a:bodyPr rtlCol="0" anchor="ctr"/>
            <a:lstStyle/>
            <a:p>
              <a:endParaRPr lang="en-US"/>
            </a:p>
          </p:txBody>
        </p:sp>
        <p:sp>
          <p:nvSpPr>
            <p:cNvPr id="154" name="Freeform 408">
              <a:extLst>
                <a:ext uri="{FF2B5EF4-FFF2-40B4-BE49-F238E27FC236}">
                  <a16:creationId xmlns:a16="http://schemas.microsoft.com/office/drawing/2014/main" id="{B9858872-C679-D3DE-7916-4862DC439197}"/>
                </a:ext>
              </a:extLst>
            </p:cNvPr>
            <p:cNvSpPr/>
            <p:nvPr/>
          </p:nvSpPr>
          <p:spPr>
            <a:xfrm>
              <a:off x="4195762" y="5403532"/>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3" y="953"/>
                    <a:pt x="1905" y="0"/>
                    <a:pt x="2858" y="0"/>
                  </a:cubicBezTo>
                  <a:cubicBezTo>
                    <a:pt x="1905" y="0"/>
                    <a:pt x="953" y="953"/>
                    <a:pt x="0" y="953"/>
                  </a:cubicBezTo>
                  <a:close/>
                </a:path>
              </a:pathLst>
            </a:custGeom>
            <a:solidFill>
              <a:srgbClr val="FFFFFF">
                <a:alpha val="48000"/>
              </a:srgbClr>
            </a:solidFill>
            <a:ln w="9525" cap="flat">
              <a:noFill/>
              <a:prstDash val="solid"/>
              <a:miter/>
            </a:ln>
          </p:spPr>
          <p:txBody>
            <a:bodyPr rtlCol="0" anchor="ctr"/>
            <a:lstStyle/>
            <a:p>
              <a:endParaRPr lang="en-US"/>
            </a:p>
          </p:txBody>
        </p:sp>
        <p:sp>
          <p:nvSpPr>
            <p:cNvPr id="155" name="Freeform 409">
              <a:extLst>
                <a:ext uri="{FF2B5EF4-FFF2-40B4-BE49-F238E27FC236}">
                  <a16:creationId xmlns:a16="http://schemas.microsoft.com/office/drawing/2014/main" id="{24BD07F2-AE36-9431-86D3-92614511C9D1}"/>
                </a:ext>
              </a:extLst>
            </p:cNvPr>
            <p:cNvSpPr/>
            <p:nvPr/>
          </p:nvSpPr>
          <p:spPr>
            <a:xfrm>
              <a:off x="4203382" y="5401627"/>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2" y="953"/>
                    <a:pt x="1905" y="953"/>
                    <a:pt x="2858" y="0"/>
                  </a:cubicBezTo>
                  <a:cubicBezTo>
                    <a:pt x="1905" y="953"/>
                    <a:pt x="952" y="953"/>
                    <a:pt x="0" y="953"/>
                  </a:cubicBezTo>
                  <a:close/>
                </a:path>
              </a:pathLst>
            </a:custGeom>
            <a:solidFill>
              <a:srgbClr val="000000"/>
            </a:solidFill>
            <a:ln w="9525" cap="flat">
              <a:noFill/>
              <a:prstDash val="solid"/>
              <a:miter/>
            </a:ln>
          </p:spPr>
          <p:txBody>
            <a:bodyPr rtlCol="0" anchor="ctr"/>
            <a:lstStyle/>
            <a:p>
              <a:endParaRPr lang="en-US"/>
            </a:p>
          </p:txBody>
        </p:sp>
        <p:sp>
          <p:nvSpPr>
            <p:cNvPr id="156" name="Freeform 410">
              <a:extLst>
                <a:ext uri="{FF2B5EF4-FFF2-40B4-BE49-F238E27FC236}">
                  <a16:creationId xmlns:a16="http://schemas.microsoft.com/office/drawing/2014/main" id="{7D8F956C-FB2A-CDFA-93DA-0A99716FF5A7}"/>
                </a:ext>
              </a:extLst>
            </p:cNvPr>
            <p:cNvSpPr/>
            <p:nvPr/>
          </p:nvSpPr>
          <p:spPr>
            <a:xfrm>
              <a:off x="4203382" y="5401627"/>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2" y="953"/>
                    <a:pt x="1905" y="953"/>
                    <a:pt x="2858" y="0"/>
                  </a:cubicBezTo>
                  <a:cubicBezTo>
                    <a:pt x="1905" y="953"/>
                    <a:pt x="952" y="953"/>
                    <a:pt x="0" y="953"/>
                  </a:cubicBezTo>
                  <a:close/>
                </a:path>
              </a:pathLst>
            </a:custGeom>
            <a:solidFill>
              <a:srgbClr val="FFFFFF">
                <a:alpha val="48000"/>
              </a:srgbClr>
            </a:solidFill>
            <a:ln w="9525" cap="flat">
              <a:noFill/>
              <a:prstDash val="solid"/>
              <a:miter/>
            </a:ln>
          </p:spPr>
          <p:txBody>
            <a:bodyPr rtlCol="0" anchor="ctr"/>
            <a:lstStyle/>
            <a:p>
              <a:endParaRPr lang="en-US"/>
            </a:p>
          </p:txBody>
        </p:sp>
        <p:sp>
          <p:nvSpPr>
            <p:cNvPr id="157" name="Freeform 411">
              <a:extLst>
                <a:ext uri="{FF2B5EF4-FFF2-40B4-BE49-F238E27FC236}">
                  <a16:creationId xmlns:a16="http://schemas.microsoft.com/office/drawing/2014/main" id="{31ED1F79-D77D-4EB8-BCEC-7557DA295B9F}"/>
                </a:ext>
              </a:extLst>
            </p:cNvPr>
            <p:cNvSpPr/>
            <p:nvPr/>
          </p:nvSpPr>
          <p:spPr>
            <a:xfrm>
              <a:off x="4343400" y="590645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58" name="Freeform 412">
              <a:extLst>
                <a:ext uri="{FF2B5EF4-FFF2-40B4-BE49-F238E27FC236}">
                  <a16:creationId xmlns:a16="http://schemas.microsoft.com/office/drawing/2014/main" id="{94321831-7DCA-424C-382A-29F29F88C3F0}"/>
                </a:ext>
              </a:extLst>
            </p:cNvPr>
            <p:cNvSpPr/>
            <p:nvPr/>
          </p:nvSpPr>
          <p:spPr>
            <a:xfrm>
              <a:off x="4343400" y="590645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9" name="Freeform 413">
              <a:extLst>
                <a:ext uri="{FF2B5EF4-FFF2-40B4-BE49-F238E27FC236}">
                  <a16:creationId xmlns:a16="http://schemas.microsoft.com/office/drawing/2014/main" id="{B75C34E2-2FDC-09C8-50E2-37A962587A80}"/>
                </a:ext>
              </a:extLst>
            </p:cNvPr>
            <p:cNvSpPr/>
            <p:nvPr/>
          </p:nvSpPr>
          <p:spPr>
            <a:xfrm>
              <a:off x="4477702" y="5810250"/>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2"/>
                    <a:pt x="952" y="1905"/>
                    <a:pt x="0" y="2857"/>
                  </a:cubicBezTo>
                  <a:cubicBezTo>
                    <a:pt x="0" y="1905"/>
                    <a:pt x="952" y="952"/>
                    <a:pt x="1905" y="0"/>
                  </a:cubicBezTo>
                  <a:close/>
                </a:path>
              </a:pathLst>
            </a:custGeom>
            <a:solidFill>
              <a:srgbClr val="000000"/>
            </a:solidFill>
            <a:ln w="9525" cap="flat">
              <a:noFill/>
              <a:prstDash val="solid"/>
              <a:miter/>
            </a:ln>
          </p:spPr>
          <p:txBody>
            <a:bodyPr rtlCol="0" anchor="ctr"/>
            <a:lstStyle/>
            <a:p>
              <a:endParaRPr lang="en-US"/>
            </a:p>
          </p:txBody>
        </p:sp>
        <p:sp>
          <p:nvSpPr>
            <p:cNvPr id="160" name="Freeform 414">
              <a:extLst>
                <a:ext uri="{FF2B5EF4-FFF2-40B4-BE49-F238E27FC236}">
                  <a16:creationId xmlns:a16="http://schemas.microsoft.com/office/drawing/2014/main" id="{6600DA56-1C32-6BC5-B751-19C3CB845995}"/>
                </a:ext>
              </a:extLst>
            </p:cNvPr>
            <p:cNvSpPr/>
            <p:nvPr/>
          </p:nvSpPr>
          <p:spPr>
            <a:xfrm>
              <a:off x="4477702" y="5810250"/>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2"/>
                    <a:pt x="952" y="1905"/>
                    <a:pt x="0" y="2857"/>
                  </a:cubicBezTo>
                  <a:cubicBezTo>
                    <a:pt x="0" y="1905"/>
                    <a:pt x="952"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1" name="Freeform 415">
              <a:extLst>
                <a:ext uri="{FF2B5EF4-FFF2-40B4-BE49-F238E27FC236}">
                  <a16:creationId xmlns:a16="http://schemas.microsoft.com/office/drawing/2014/main" id="{D16A10A3-E9DB-8EDC-6F21-429D8862C683}"/>
                </a:ext>
              </a:extLst>
            </p:cNvPr>
            <p:cNvSpPr/>
            <p:nvPr/>
          </p:nvSpPr>
          <p:spPr>
            <a:xfrm>
              <a:off x="4469129" y="582168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1905"/>
                    <a:pt x="0" y="1905"/>
                  </a:cubicBezTo>
                  <a:cubicBezTo>
                    <a:pt x="0" y="952"/>
                    <a:pt x="953" y="0"/>
                    <a:pt x="1905" y="0"/>
                  </a:cubicBezTo>
                  <a:close/>
                </a:path>
              </a:pathLst>
            </a:custGeom>
            <a:solidFill>
              <a:srgbClr val="000000"/>
            </a:solidFill>
            <a:ln w="9525" cap="flat">
              <a:noFill/>
              <a:prstDash val="solid"/>
              <a:miter/>
            </a:ln>
          </p:spPr>
          <p:txBody>
            <a:bodyPr rtlCol="0" anchor="ctr"/>
            <a:lstStyle/>
            <a:p>
              <a:endParaRPr lang="en-US"/>
            </a:p>
          </p:txBody>
        </p:sp>
        <p:sp>
          <p:nvSpPr>
            <p:cNvPr id="162" name="Freeform 416">
              <a:extLst>
                <a:ext uri="{FF2B5EF4-FFF2-40B4-BE49-F238E27FC236}">
                  <a16:creationId xmlns:a16="http://schemas.microsoft.com/office/drawing/2014/main" id="{4DDB409F-B45B-1500-9AAD-2CCCE1CF0A90}"/>
                </a:ext>
              </a:extLst>
            </p:cNvPr>
            <p:cNvSpPr/>
            <p:nvPr/>
          </p:nvSpPr>
          <p:spPr>
            <a:xfrm>
              <a:off x="4469129" y="582168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1905"/>
                    <a:pt x="0" y="1905"/>
                  </a:cubicBezTo>
                  <a:cubicBezTo>
                    <a:pt x="0" y="952"/>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3" name="Freeform 417">
              <a:extLst>
                <a:ext uri="{FF2B5EF4-FFF2-40B4-BE49-F238E27FC236}">
                  <a16:creationId xmlns:a16="http://schemas.microsoft.com/office/drawing/2014/main" id="{385EAC1F-C7E0-2D10-354F-13E4860E9EA1}"/>
                </a:ext>
              </a:extLst>
            </p:cNvPr>
            <p:cNvSpPr/>
            <p:nvPr/>
          </p:nvSpPr>
          <p:spPr>
            <a:xfrm>
              <a:off x="4455795" y="583691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0" y="953"/>
                    <a:pt x="952" y="0"/>
                    <a:pt x="1905" y="0"/>
                  </a:cubicBezTo>
                  <a:close/>
                </a:path>
              </a:pathLst>
            </a:custGeom>
            <a:solidFill>
              <a:srgbClr val="000000"/>
            </a:solidFill>
            <a:ln w="9525" cap="flat">
              <a:noFill/>
              <a:prstDash val="solid"/>
              <a:miter/>
            </a:ln>
          </p:spPr>
          <p:txBody>
            <a:bodyPr rtlCol="0" anchor="ctr"/>
            <a:lstStyle/>
            <a:p>
              <a:endParaRPr lang="en-US"/>
            </a:p>
          </p:txBody>
        </p:sp>
        <p:sp>
          <p:nvSpPr>
            <p:cNvPr id="164" name="Freeform 418">
              <a:extLst>
                <a:ext uri="{FF2B5EF4-FFF2-40B4-BE49-F238E27FC236}">
                  <a16:creationId xmlns:a16="http://schemas.microsoft.com/office/drawing/2014/main" id="{D1EBFE85-E35F-2BA0-732D-A4F4BF91BBC8}"/>
                </a:ext>
              </a:extLst>
            </p:cNvPr>
            <p:cNvSpPr/>
            <p:nvPr/>
          </p:nvSpPr>
          <p:spPr>
            <a:xfrm>
              <a:off x="4455795" y="583691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0" y="953"/>
                    <a:pt x="952"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5" name="Freeform 419">
              <a:extLst>
                <a:ext uri="{FF2B5EF4-FFF2-40B4-BE49-F238E27FC236}">
                  <a16:creationId xmlns:a16="http://schemas.microsoft.com/office/drawing/2014/main" id="{AA77A460-6282-680D-1B1F-979509E31BC2}"/>
                </a:ext>
              </a:extLst>
            </p:cNvPr>
            <p:cNvSpPr/>
            <p:nvPr/>
          </p:nvSpPr>
          <p:spPr>
            <a:xfrm>
              <a:off x="4481512" y="5804535"/>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3" y="952"/>
                    <a:pt x="953" y="1905"/>
                    <a:pt x="0" y="2857"/>
                  </a:cubicBezTo>
                  <a:cubicBezTo>
                    <a:pt x="0" y="1905"/>
                    <a:pt x="953" y="952"/>
                    <a:pt x="1905" y="0"/>
                  </a:cubicBezTo>
                  <a:close/>
                </a:path>
              </a:pathLst>
            </a:custGeom>
            <a:solidFill>
              <a:srgbClr val="000000"/>
            </a:solidFill>
            <a:ln w="9525" cap="flat">
              <a:noFill/>
              <a:prstDash val="solid"/>
              <a:miter/>
            </a:ln>
          </p:spPr>
          <p:txBody>
            <a:bodyPr rtlCol="0" anchor="ctr"/>
            <a:lstStyle/>
            <a:p>
              <a:endParaRPr lang="en-US"/>
            </a:p>
          </p:txBody>
        </p:sp>
        <p:sp>
          <p:nvSpPr>
            <p:cNvPr id="166" name="Freeform 420">
              <a:extLst>
                <a:ext uri="{FF2B5EF4-FFF2-40B4-BE49-F238E27FC236}">
                  <a16:creationId xmlns:a16="http://schemas.microsoft.com/office/drawing/2014/main" id="{32007517-064E-8DBE-37E7-65427CF0B4AD}"/>
                </a:ext>
              </a:extLst>
            </p:cNvPr>
            <p:cNvSpPr/>
            <p:nvPr/>
          </p:nvSpPr>
          <p:spPr>
            <a:xfrm>
              <a:off x="4481512" y="5804535"/>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3" y="952"/>
                    <a:pt x="953" y="1905"/>
                    <a:pt x="0" y="2857"/>
                  </a:cubicBezTo>
                  <a:cubicBezTo>
                    <a:pt x="0" y="1905"/>
                    <a:pt x="953"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7" name="Freeform 421">
              <a:extLst>
                <a:ext uri="{FF2B5EF4-FFF2-40B4-BE49-F238E27FC236}">
                  <a16:creationId xmlns:a16="http://schemas.microsoft.com/office/drawing/2014/main" id="{9E719E94-32AD-6635-3D49-1C0FD206725F}"/>
                </a:ext>
              </a:extLst>
            </p:cNvPr>
            <p:cNvSpPr/>
            <p:nvPr/>
          </p:nvSpPr>
          <p:spPr>
            <a:xfrm>
              <a:off x="4464367" y="582644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953" y="952"/>
                    <a:pt x="1905" y="0"/>
                  </a:cubicBezTo>
                  <a:close/>
                </a:path>
              </a:pathLst>
            </a:custGeom>
            <a:solidFill>
              <a:srgbClr val="000000"/>
            </a:solidFill>
            <a:ln w="9525" cap="flat">
              <a:noFill/>
              <a:prstDash val="solid"/>
              <a:miter/>
            </a:ln>
          </p:spPr>
          <p:txBody>
            <a:bodyPr rtlCol="0" anchor="ctr"/>
            <a:lstStyle/>
            <a:p>
              <a:endParaRPr lang="en-US"/>
            </a:p>
          </p:txBody>
        </p:sp>
        <p:sp>
          <p:nvSpPr>
            <p:cNvPr id="168" name="Freeform 422">
              <a:extLst>
                <a:ext uri="{FF2B5EF4-FFF2-40B4-BE49-F238E27FC236}">
                  <a16:creationId xmlns:a16="http://schemas.microsoft.com/office/drawing/2014/main" id="{A726670C-7A32-8275-7982-F8E9E2DBC857}"/>
                </a:ext>
              </a:extLst>
            </p:cNvPr>
            <p:cNvSpPr/>
            <p:nvPr/>
          </p:nvSpPr>
          <p:spPr>
            <a:xfrm>
              <a:off x="4464367" y="582644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953"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9" name="Freeform 423">
              <a:extLst>
                <a:ext uri="{FF2B5EF4-FFF2-40B4-BE49-F238E27FC236}">
                  <a16:creationId xmlns:a16="http://schemas.microsoft.com/office/drawing/2014/main" id="{EC05803E-A773-F2B3-B91A-B8B78F56A050}"/>
                </a:ext>
              </a:extLst>
            </p:cNvPr>
            <p:cNvSpPr/>
            <p:nvPr/>
          </p:nvSpPr>
          <p:spPr>
            <a:xfrm>
              <a:off x="4459604" y="5831205"/>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1905" y="952"/>
                    <a:pt x="1905" y="0"/>
                  </a:cubicBezTo>
                  <a:close/>
                </a:path>
              </a:pathLst>
            </a:custGeom>
            <a:solidFill>
              <a:srgbClr val="000000"/>
            </a:solidFill>
            <a:ln w="9525" cap="flat">
              <a:noFill/>
              <a:prstDash val="solid"/>
              <a:miter/>
            </a:ln>
          </p:spPr>
          <p:txBody>
            <a:bodyPr rtlCol="0" anchor="ctr"/>
            <a:lstStyle/>
            <a:p>
              <a:endParaRPr lang="en-US"/>
            </a:p>
          </p:txBody>
        </p:sp>
        <p:sp>
          <p:nvSpPr>
            <p:cNvPr id="170" name="Freeform 424">
              <a:extLst>
                <a:ext uri="{FF2B5EF4-FFF2-40B4-BE49-F238E27FC236}">
                  <a16:creationId xmlns:a16="http://schemas.microsoft.com/office/drawing/2014/main" id="{0131F114-6901-7896-387C-B058399DF176}"/>
                </a:ext>
              </a:extLst>
            </p:cNvPr>
            <p:cNvSpPr/>
            <p:nvPr/>
          </p:nvSpPr>
          <p:spPr>
            <a:xfrm>
              <a:off x="4459604" y="5831205"/>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1905"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1" name="Freeform 425">
              <a:extLst>
                <a:ext uri="{FF2B5EF4-FFF2-40B4-BE49-F238E27FC236}">
                  <a16:creationId xmlns:a16="http://schemas.microsoft.com/office/drawing/2014/main" id="{E7BED9CE-A557-EAA8-B56D-D897B374F2BA}"/>
                </a:ext>
              </a:extLst>
            </p:cNvPr>
            <p:cNvSpPr/>
            <p:nvPr/>
          </p:nvSpPr>
          <p:spPr>
            <a:xfrm>
              <a:off x="4485322" y="5797867"/>
              <a:ext cx="1905" cy="3809"/>
            </a:xfrm>
            <a:custGeom>
              <a:avLst/>
              <a:gdLst>
                <a:gd name="connsiteX0" fmla="*/ 1905 w 1905"/>
                <a:gd name="connsiteY0" fmla="*/ 0 h 3809"/>
                <a:gd name="connsiteX1" fmla="*/ 0 w 1905"/>
                <a:gd name="connsiteY1" fmla="*/ 3810 h 3809"/>
                <a:gd name="connsiteX2" fmla="*/ 1905 w 1905"/>
                <a:gd name="connsiteY2" fmla="*/ 0 h 3809"/>
              </a:gdLst>
              <a:ahLst/>
              <a:cxnLst>
                <a:cxn ang="0">
                  <a:pos x="connsiteX0" y="connsiteY0"/>
                </a:cxn>
                <a:cxn ang="0">
                  <a:pos x="connsiteX1" y="connsiteY1"/>
                </a:cxn>
                <a:cxn ang="0">
                  <a:pos x="connsiteX2" y="connsiteY2"/>
                </a:cxn>
              </a:cxnLst>
              <a:rect l="l" t="t" r="r" b="b"/>
              <a:pathLst>
                <a:path w="1905" h="3809">
                  <a:moveTo>
                    <a:pt x="1905" y="0"/>
                  </a:moveTo>
                  <a:cubicBezTo>
                    <a:pt x="953" y="952"/>
                    <a:pt x="0" y="2857"/>
                    <a:pt x="0" y="3810"/>
                  </a:cubicBezTo>
                  <a:cubicBezTo>
                    <a:pt x="0" y="2857"/>
                    <a:pt x="953" y="1905"/>
                    <a:pt x="1905" y="0"/>
                  </a:cubicBezTo>
                  <a:close/>
                </a:path>
              </a:pathLst>
            </a:custGeom>
            <a:solidFill>
              <a:srgbClr val="000000"/>
            </a:solidFill>
            <a:ln w="9525" cap="flat">
              <a:noFill/>
              <a:prstDash val="solid"/>
              <a:miter/>
            </a:ln>
          </p:spPr>
          <p:txBody>
            <a:bodyPr rtlCol="0" anchor="ctr"/>
            <a:lstStyle/>
            <a:p>
              <a:endParaRPr lang="en-US"/>
            </a:p>
          </p:txBody>
        </p:sp>
        <p:sp>
          <p:nvSpPr>
            <p:cNvPr id="172" name="Freeform 426">
              <a:extLst>
                <a:ext uri="{FF2B5EF4-FFF2-40B4-BE49-F238E27FC236}">
                  <a16:creationId xmlns:a16="http://schemas.microsoft.com/office/drawing/2014/main" id="{64C18DFD-8D6F-ECD5-68CD-0F7380005D36}"/>
                </a:ext>
              </a:extLst>
            </p:cNvPr>
            <p:cNvSpPr/>
            <p:nvPr/>
          </p:nvSpPr>
          <p:spPr>
            <a:xfrm>
              <a:off x="4485322" y="5797867"/>
              <a:ext cx="1905" cy="3809"/>
            </a:xfrm>
            <a:custGeom>
              <a:avLst/>
              <a:gdLst>
                <a:gd name="connsiteX0" fmla="*/ 1905 w 1905"/>
                <a:gd name="connsiteY0" fmla="*/ 0 h 3809"/>
                <a:gd name="connsiteX1" fmla="*/ 0 w 1905"/>
                <a:gd name="connsiteY1" fmla="*/ 3810 h 3809"/>
                <a:gd name="connsiteX2" fmla="*/ 1905 w 1905"/>
                <a:gd name="connsiteY2" fmla="*/ 0 h 3809"/>
              </a:gdLst>
              <a:ahLst/>
              <a:cxnLst>
                <a:cxn ang="0">
                  <a:pos x="connsiteX0" y="connsiteY0"/>
                </a:cxn>
                <a:cxn ang="0">
                  <a:pos x="connsiteX1" y="connsiteY1"/>
                </a:cxn>
                <a:cxn ang="0">
                  <a:pos x="connsiteX2" y="connsiteY2"/>
                </a:cxn>
              </a:cxnLst>
              <a:rect l="l" t="t" r="r" b="b"/>
              <a:pathLst>
                <a:path w="1905" h="3809">
                  <a:moveTo>
                    <a:pt x="1905" y="0"/>
                  </a:moveTo>
                  <a:cubicBezTo>
                    <a:pt x="953" y="952"/>
                    <a:pt x="0" y="2857"/>
                    <a:pt x="0" y="3810"/>
                  </a:cubicBezTo>
                  <a:cubicBezTo>
                    <a:pt x="0" y="2857"/>
                    <a:pt x="953" y="1905"/>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3" name="Freeform 427">
              <a:extLst>
                <a:ext uri="{FF2B5EF4-FFF2-40B4-BE49-F238E27FC236}">
                  <a16:creationId xmlns:a16="http://schemas.microsoft.com/office/drawing/2014/main" id="{F62EBA6E-345A-1319-165B-F31DFDD96D51}"/>
                </a:ext>
              </a:extLst>
            </p:cNvPr>
            <p:cNvSpPr/>
            <p:nvPr/>
          </p:nvSpPr>
          <p:spPr>
            <a:xfrm>
              <a:off x="4277677" y="5397817"/>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2" y="0"/>
                    <a:pt x="0" y="0"/>
                  </a:cubicBezTo>
                  <a:cubicBezTo>
                    <a:pt x="952" y="0"/>
                    <a:pt x="0" y="0"/>
                    <a:pt x="0" y="0"/>
                  </a:cubicBezTo>
                  <a:close/>
                </a:path>
              </a:pathLst>
            </a:custGeom>
            <a:solidFill>
              <a:srgbClr val="000000"/>
            </a:solidFill>
            <a:ln w="9525" cap="flat">
              <a:noFill/>
              <a:prstDash val="solid"/>
              <a:miter/>
            </a:ln>
          </p:spPr>
          <p:txBody>
            <a:bodyPr rtlCol="0" anchor="ctr"/>
            <a:lstStyle/>
            <a:p>
              <a:endParaRPr lang="en-US"/>
            </a:p>
          </p:txBody>
        </p:sp>
        <p:sp>
          <p:nvSpPr>
            <p:cNvPr id="174" name="Freeform 428">
              <a:extLst>
                <a:ext uri="{FF2B5EF4-FFF2-40B4-BE49-F238E27FC236}">
                  <a16:creationId xmlns:a16="http://schemas.microsoft.com/office/drawing/2014/main" id="{14AF0BB5-1747-BFDD-0A7C-21F8C0E6969D}"/>
                </a:ext>
              </a:extLst>
            </p:cNvPr>
            <p:cNvSpPr/>
            <p:nvPr/>
          </p:nvSpPr>
          <p:spPr>
            <a:xfrm>
              <a:off x="4277677" y="5397817"/>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2" y="0"/>
                    <a:pt x="0" y="0"/>
                  </a:cubicBezTo>
                  <a:cubicBezTo>
                    <a:pt x="952"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5" name="Freeform 429">
              <a:extLst>
                <a:ext uri="{FF2B5EF4-FFF2-40B4-BE49-F238E27FC236}">
                  <a16:creationId xmlns:a16="http://schemas.microsoft.com/office/drawing/2014/main" id="{184BBFF6-1CD3-0612-BBF1-700C9C58BF08}"/>
                </a:ext>
              </a:extLst>
            </p:cNvPr>
            <p:cNvSpPr/>
            <p:nvPr/>
          </p:nvSpPr>
          <p:spPr>
            <a:xfrm>
              <a:off x="4488179" y="5790247"/>
              <a:ext cx="3810" cy="5714"/>
            </a:xfrm>
            <a:custGeom>
              <a:avLst/>
              <a:gdLst>
                <a:gd name="connsiteX0" fmla="*/ 3810 w 3810"/>
                <a:gd name="connsiteY0" fmla="*/ 0 h 5714"/>
                <a:gd name="connsiteX1" fmla="*/ 0 w 3810"/>
                <a:gd name="connsiteY1" fmla="*/ 5715 h 5714"/>
                <a:gd name="connsiteX2" fmla="*/ 3810 w 3810"/>
                <a:gd name="connsiteY2" fmla="*/ 0 h 5714"/>
              </a:gdLst>
              <a:ahLst/>
              <a:cxnLst>
                <a:cxn ang="0">
                  <a:pos x="connsiteX0" y="connsiteY0"/>
                </a:cxn>
                <a:cxn ang="0">
                  <a:pos x="connsiteX1" y="connsiteY1"/>
                </a:cxn>
                <a:cxn ang="0">
                  <a:pos x="connsiteX2" y="connsiteY2"/>
                </a:cxn>
              </a:cxnLst>
              <a:rect l="l" t="t" r="r" b="b"/>
              <a:pathLst>
                <a:path w="3810" h="5714">
                  <a:moveTo>
                    <a:pt x="3810" y="0"/>
                  </a:moveTo>
                  <a:cubicBezTo>
                    <a:pt x="2858" y="1905"/>
                    <a:pt x="1905" y="3810"/>
                    <a:pt x="0" y="5715"/>
                  </a:cubicBezTo>
                  <a:cubicBezTo>
                    <a:pt x="1905" y="3810"/>
                    <a:pt x="2858" y="1905"/>
                    <a:pt x="3810" y="0"/>
                  </a:cubicBezTo>
                  <a:close/>
                </a:path>
              </a:pathLst>
            </a:custGeom>
            <a:solidFill>
              <a:srgbClr val="000000"/>
            </a:solidFill>
            <a:ln w="9525" cap="flat">
              <a:noFill/>
              <a:prstDash val="solid"/>
              <a:miter/>
            </a:ln>
          </p:spPr>
          <p:txBody>
            <a:bodyPr rtlCol="0" anchor="ctr"/>
            <a:lstStyle/>
            <a:p>
              <a:endParaRPr lang="en-US"/>
            </a:p>
          </p:txBody>
        </p:sp>
        <p:sp>
          <p:nvSpPr>
            <p:cNvPr id="176" name="Freeform 430">
              <a:extLst>
                <a:ext uri="{FF2B5EF4-FFF2-40B4-BE49-F238E27FC236}">
                  <a16:creationId xmlns:a16="http://schemas.microsoft.com/office/drawing/2014/main" id="{8558E1F9-4029-F048-0F1B-DDAE7B188023}"/>
                </a:ext>
              </a:extLst>
            </p:cNvPr>
            <p:cNvSpPr/>
            <p:nvPr/>
          </p:nvSpPr>
          <p:spPr>
            <a:xfrm>
              <a:off x="4488179" y="5790247"/>
              <a:ext cx="3810" cy="5714"/>
            </a:xfrm>
            <a:custGeom>
              <a:avLst/>
              <a:gdLst>
                <a:gd name="connsiteX0" fmla="*/ 3810 w 3810"/>
                <a:gd name="connsiteY0" fmla="*/ 0 h 5714"/>
                <a:gd name="connsiteX1" fmla="*/ 0 w 3810"/>
                <a:gd name="connsiteY1" fmla="*/ 5715 h 5714"/>
                <a:gd name="connsiteX2" fmla="*/ 3810 w 3810"/>
                <a:gd name="connsiteY2" fmla="*/ 0 h 5714"/>
              </a:gdLst>
              <a:ahLst/>
              <a:cxnLst>
                <a:cxn ang="0">
                  <a:pos x="connsiteX0" y="connsiteY0"/>
                </a:cxn>
                <a:cxn ang="0">
                  <a:pos x="connsiteX1" y="connsiteY1"/>
                </a:cxn>
                <a:cxn ang="0">
                  <a:pos x="connsiteX2" y="connsiteY2"/>
                </a:cxn>
              </a:cxnLst>
              <a:rect l="l" t="t" r="r" b="b"/>
              <a:pathLst>
                <a:path w="3810" h="5714">
                  <a:moveTo>
                    <a:pt x="3810" y="0"/>
                  </a:moveTo>
                  <a:cubicBezTo>
                    <a:pt x="2858" y="1905"/>
                    <a:pt x="1905" y="3810"/>
                    <a:pt x="0" y="5715"/>
                  </a:cubicBezTo>
                  <a:cubicBezTo>
                    <a:pt x="1905" y="3810"/>
                    <a:pt x="2858" y="1905"/>
                    <a:pt x="381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7" name="Freeform 431">
              <a:extLst>
                <a:ext uri="{FF2B5EF4-FFF2-40B4-BE49-F238E27FC236}">
                  <a16:creationId xmlns:a16="http://schemas.microsoft.com/office/drawing/2014/main" id="{1B8485D2-791B-791D-2964-51D464F50BEE}"/>
                </a:ext>
              </a:extLst>
            </p:cNvPr>
            <p:cNvSpPr/>
            <p:nvPr/>
          </p:nvSpPr>
          <p:spPr>
            <a:xfrm>
              <a:off x="4484370" y="5507355"/>
              <a:ext cx="7620" cy="11430"/>
            </a:xfrm>
            <a:custGeom>
              <a:avLst/>
              <a:gdLst>
                <a:gd name="connsiteX0" fmla="*/ 0 w 7620"/>
                <a:gd name="connsiteY0" fmla="*/ 0 h 11430"/>
                <a:gd name="connsiteX1" fmla="*/ 7620 w 7620"/>
                <a:gd name="connsiteY1" fmla="*/ 11430 h 11430"/>
                <a:gd name="connsiteX2" fmla="*/ 0 w 7620"/>
                <a:gd name="connsiteY2" fmla="*/ 0 h 11430"/>
              </a:gdLst>
              <a:ahLst/>
              <a:cxnLst>
                <a:cxn ang="0">
                  <a:pos x="connsiteX0" y="connsiteY0"/>
                </a:cxn>
                <a:cxn ang="0">
                  <a:pos x="connsiteX1" y="connsiteY1"/>
                </a:cxn>
                <a:cxn ang="0">
                  <a:pos x="connsiteX2" y="connsiteY2"/>
                </a:cxn>
              </a:cxnLst>
              <a:rect l="l" t="t" r="r" b="b"/>
              <a:pathLst>
                <a:path w="7620" h="11430">
                  <a:moveTo>
                    <a:pt x="0" y="0"/>
                  </a:moveTo>
                  <a:cubicBezTo>
                    <a:pt x="2858" y="3810"/>
                    <a:pt x="5715" y="7620"/>
                    <a:pt x="7620" y="11430"/>
                  </a:cubicBezTo>
                  <a:cubicBezTo>
                    <a:pt x="5715" y="7620"/>
                    <a:pt x="2858" y="3810"/>
                    <a:pt x="0" y="0"/>
                  </a:cubicBezTo>
                  <a:close/>
                </a:path>
              </a:pathLst>
            </a:custGeom>
            <a:solidFill>
              <a:srgbClr val="000000"/>
            </a:solidFill>
            <a:ln w="9525" cap="flat">
              <a:noFill/>
              <a:prstDash val="solid"/>
              <a:miter/>
            </a:ln>
          </p:spPr>
          <p:txBody>
            <a:bodyPr rtlCol="0" anchor="ctr"/>
            <a:lstStyle/>
            <a:p>
              <a:endParaRPr lang="en-US"/>
            </a:p>
          </p:txBody>
        </p:sp>
        <p:sp>
          <p:nvSpPr>
            <p:cNvPr id="178" name="Freeform 432">
              <a:extLst>
                <a:ext uri="{FF2B5EF4-FFF2-40B4-BE49-F238E27FC236}">
                  <a16:creationId xmlns:a16="http://schemas.microsoft.com/office/drawing/2014/main" id="{D09406FF-3A82-CBE9-2058-CEB652DDACE7}"/>
                </a:ext>
              </a:extLst>
            </p:cNvPr>
            <p:cNvSpPr/>
            <p:nvPr/>
          </p:nvSpPr>
          <p:spPr>
            <a:xfrm>
              <a:off x="4484370" y="5507355"/>
              <a:ext cx="7620" cy="11430"/>
            </a:xfrm>
            <a:custGeom>
              <a:avLst/>
              <a:gdLst>
                <a:gd name="connsiteX0" fmla="*/ 0 w 7620"/>
                <a:gd name="connsiteY0" fmla="*/ 0 h 11430"/>
                <a:gd name="connsiteX1" fmla="*/ 7620 w 7620"/>
                <a:gd name="connsiteY1" fmla="*/ 11430 h 11430"/>
                <a:gd name="connsiteX2" fmla="*/ 0 w 7620"/>
                <a:gd name="connsiteY2" fmla="*/ 0 h 11430"/>
              </a:gdLst>
              <a:ahLst/>
              <a:cxnLst>
                <a:cxn ang="0">
                  <a:pos x="connsiteX0" y="connsiteY0"/>
                </a:cxn>
                <a:cxn ang="0">
                  <a:pos x="connsiteX1" y="connsiteY1"/>
                </a:cxn>
                <a:cxn ang="0">
                  <a:pos x="connsiteX2" y="connsiteY2"/>
                </a:cxn>
              </a:cxnLst>
              <a:rect l="l" t="t" r="r" b="b"/>
              <a:pathLst>
                <a:path w="7620" h="11430">
                  <a:moveTo>
                    <a:pt x="0" y="0"/>
                  </a:moveTo>
                  <a:cubicBezTo>
                    <a:pt x="2858" y="3810"/>
                    <a:pt x="5715" y="7620"/>
                    <a:pt x="7620" y="11430"/>
                  </a:cubicBezTo>
                  <a:cubicBezTo>
                    <a:pt x="5715" y="7620"/>
                    <a:pt x="2858" y="381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9" name="Freeform 433">
              <a:extLst>
                <a:ext uri="{FF2B5EF4-FFF2-40B4-BE49-F238E27FC236}">
                  <a16:creationId xmlns:a16="http://schemas.microsoft.com/office/drawing/2014/main" id="{F6C75AD0-1E56-7AA0-A12E-7B357880AC95}"/>
                </a:ext>
              </a:extLst>
            </p:cNvPr>
            <p:cNvSpPr/>
            <p:nvPr/>
          </p:nvSpPr>
          <p:spPr>
            <a:xfrm>
              <a:off x="4504372" y="5542597"/>
              <a:ext cx="4762" cy="12382"/>
            </a:xfrm>
            <a:custGeom>
              <a:avLst/>
              <a:gdLst>
                <a:gd name="connsiteX0" fmla="*/ 0 w 4762"/>
                <a:gd name="connsiteY0" fmla="*/ 0 h 12382"/>
                <a:gd name="connsiteX1" fmla="*/ 4763 w 4762"/>
                <a:gd name="connsiteY1" fmla="*/ 12382 h 12382"/>
                <a:gd name="connsiteX2" fmla="*/ 0 w 4762"/>
                <a:gd name="connsiteY2" fmla="*/ 0 h 12382"/>
              </a:gdLst>
              <a:ahLst/>
              <a:cxnLst>
                <a:cxn ang="0">
                  <a:pos x="connsiteX0" y="connsiteY0"/>
                </a:cxn>
                <a:cxn ang="0">
                  <a:pos x="connsiteX1" y="connsiteY1"/>
                </a:cxn>
                <a:cxn ang="0">
                  <a:pos x="connsiteX2" y="connsiteY2"/>
                </a:cxn>
              </a:cxnLst>
              <a:rect l="l" t="t" r="r" b="b"/>
              <a:pathLst>
                <a:path w="4762" h="12382">
                  <a:moveTo>
                    <a:pt x="0" y="0"/>
                  </a:moveTo>
                  <a:cubicBezTo>
                    <a:pt x="1905" y="3810"/>
                    <a:pt x="3810" y="7620"/>
                    <a:pt x="4763" y="12382"/>
                  </a:cubicBezTo>
                  <a:cubicBezTo>
                    <a:pt x="3810" y="7620"/>
                    <a:pt x="1905" y="3810"/>
                    <a:pt x="0" y="0"/>
                  </a:cubicBezTo>
                  <a:close/>
                </a:path>
              </a:pathLst>
            </a:custGeom>
            <a:solidFill>
              <a:srgbClr val="000000"/>
            </a:solidFill>
            <a:ln w="9525" cap="flat">
              <a:noFill/>
              <a:prstDash val="solid"/>
              <a:miter/>
            </a:ln>
          </p:spPr>
          <p:txBody>
            <a:bodyPr rtlCol="0" anchor="ctr"/>
            <a:lstStyle/>
            <a:p>
              <a:endParaRPr lang="en-US"/>
            </a:p>
          </p:txBody>
        </p:sp>
        <p:sp>
          <p:nvSpPr>
            <p:cNvPr id="180" name="Freeform 434">
              <a:extLst>
                <a:ext uri="{FF2B5EF4-FFF2-40B4-BE49-F238E27FC236}">
                  <a16:creationId xmlns:a16="http://schemas.microsoft.com/office/drawing/2014/main" id="{55C9AB8D-EE6C-EB4A-9C01-0BD041EA5B48}"/>
                </a:ext>
              </a:extLst>
            </p:cNvPr>
            <p:cNvSpPr/>
            <p:nvPr/>
          </p:nvSpPr>
          <p:spPr>
            <a:xfrm>
              <a:off x="4504372" y="5542597"/>
              <a:ext cx="4762" cy="12382"/>
            </a:xfrm>
            <a:custGeom>
              <a:avLst/>
              <a:gdLst>
                <a:gd name="connsiteX0" fmla="*/ 0 w 4762"/>
                <a:gd name="connsiteY0" fmla="*/ 0 h 12382"/>
                <a:gd name="connsiteX1" fmla="*/ 4763 w 4762"/>
                <a:gd name="connsiteY1" fmla="*/ 12382 h 12382"/>
                <a:gd name="connsiteX2" fmla="*/ 0 w 4762"/>
                <a:gd name="connsiteY2" fmla="*/ 0 h 12382"/>
              </a:gdLst>
              <a:ahLst/>
              <a:cxnLst>
                <a:cxn ang="0">
                  <a:pos x="connsiteX0" y="connsiteY0"/>
                </a:cxn>
                <a:cxn ang="0">
                  <a:pos x="connsiteX1" y="connsiteY1"/>
                </a:cxn>
                <a:cxn ang="0">
                  <a:pos x="connsiteX2" y="connsiteY2"/>
                </a:cxn>
              </a:cxnLst>
              <a:rect l="l" t="t" r="r" b="b"/>
              <a:pathLst>
                <a:path w="4762" h="12382">
                  <a:moveTo>
                    <a:pt x="0" y="0"/>
                  </a:moveTo>
                  <a:cubicBezTo>
                    <a:pt x="1905" y="3810"/>
                    <a:pt x="3810" y="7620"/>
                    <a:pt x="4763" y="12382"/>
                  </a:cubicBezTo>
                  <a:cubicBezTo>
                    <a:pt x="3810" y="7620"/>
                    <a:pt x="1905" y="381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1" name="Freeform 435">
              <a:extLst>
                <a:ext uri="{FF2B5EF4-FFF2-40B4-BE49-F238E27FC236}">
                  <a16:creationId xmlns:a16="http://schemas.microsoft.com/office/drawing/2014/main" id="{602C2269-9534-3D38-D2A5-3278DCDD53D8}"/>
                </a:ext>
              </a:extLst>
            </p:cNvPr>
            <p:cNvSpPr/>
            <p:nvPr/>
          </p:nvSpPr>
          <p:spPr>
            <a:xfrm>
              <a:off x="4269104" y="5397817"/>
              <a:ext cx="952" cy="9525"/>
            </a:xfrm>
            <a:custGeom>
              <a:avLst/>
              <a:gdLst>
                <a:gd name="connsiteX0" fmla="*/ 0 w 952"/>
                <a:gd name="connsiteY0" fmla="*/ 0 h 9525"/>
                <a:gd name="connsiteX1" fmla="*/ 953 w 952"/>
                <a:gd name="connsiteY1" fmla="*/ 0 h 9525"/>
                <a:gd name="connsiteX2" fmla="*/ 0 w 952"/>
                <a:gd name="connsiteY2" fmla="*/ 0 h 9525"/>
              </a:gdLst>
              <a:ahLst/>
              <a:cxnLst>
                <a:cxn ang="0">
                  <a:pos x="connsiteX0" y="connsiteY0"/>
                </a:cxn>
                <a:cxn ang="0">
                  <a:pos x="connsiteX1" y="connsiteY1"/>
                </a:cxn>
                <a:cxn ang="0">
                  <a:pos x="connsiteX2" y="connsiteY2"/>
                </a:cxn>
              </a:cxnLst>
              <a:rect l="l" t="t" r="r" b="b"/>
              <a:pathLst>
                <a:path w="952" h="9525">
                  <a:moveTo>
                    <a:pt x="0" y="0"/>
                  </a:moveTo>
                  <a:cubicBezTo>
                    <a:pt x="0" y="0"/>
                    <a:pt x="953" y="0"/>
                    <a:pt x="953" y="0"/>
                  </a:cubicBezTo>
                  <a:cubicBezTo>
                    <a:pt x="953" y="0"/>
                    <a:pt x="953" y="0"/>
                    <a:pt x="0" y="0"/>
                  </a:cubicBezTo>
                  <a:close/>
                </a:path>
              </a:pathLst>
            </a:custGeom>
            <a:solidFill>
              <a:srgbClr val="000000"/>
            </a:solidFill>
            <a:ln w="9525" cap="flat">
              <a:noFill/>
              <a:prstDash val="solid"/>
              <a:miter/>
            </a:ln>
          </p:spPr>
          <p:txBody>
            <a:bodyPr rtlCol="0" anchor="ctr"/>
            <a:lstStyle/>
            <a:p>
              <a:endParaRPr lang="en-US"/>
            </a:p>
          </p:txBody>
        </p:sp>
        <p:sp>
          <p:nvSpPr>
            <p:cNvPr id="182" name="Freeform 436">
              <a:extLst>
                <a:ext uri="{FF2B5EF4-FFF2-40B4-BE49-F238E27FC236}">
                  <a16:creationId xmlns:a16="http://schemas.microsoft.com/office/drawing/2014/main" id="{D0C6A2AA-C2EC-72B1-B85C-57CB0E3AC0D7}"/>
                </a:ext>
              </a:extLst>
            </p:cNvPr>
            <p:cNvSpPr/>
            <p:nvPr/>
          </p:nvSpPr>
          <p:spPr>
            <a:xfrm>
              <a:off x="4269104" y="5397817"/>
              <a:ext cx="952" cy="9525"/>
            </a:xfrm>
            <a:custGeom>
              <a:avLst/>
              <a:gdLst>
                <a:gd name="connsiteX0" fmla="*/ 0 w 952"/>
                <a:gd name="connsiteY0" fmla="*/ 0 h 9525"/>
                <a:gd name="connsiteX1" fmla="*/ 953 w 952"/>
                <a:gd name="connsiteY1" fmla="*/ 0 h 9525"/>
                <a:gd name="connsiteX2" fmla="*/ 0 w 952"/>
                <a:gd name="connsiteY2" fmla="*/ 0 h 9525"/>
              </a:gdLst>
              <a:ahLst/>
              <a:cxnLst>
                <a:cxn ang="0">
                  <a:pos x="connsiteX0" y="connsiteY0"/>
                </a:cxn>
                <a:cxn ang="0">
                  <a:pos x="connsiteX1" y="connsiteY1"/>
                </a:cxn>
                <a:cxn ang="0">
                  <a:pos x="connsiteX2" y="connsiteY2"/>
                </a:cxn>
              </a:cxnLst>
              <a:rect l="l" t="t" r="r" b="b"/>
              <a:pathLst>
                <a:path w="952" h="9525">
                  <a:moveTo>
                    <a:pt x="0" y="0"/>
                  </a:moveTo>
                  <a:cubicBezTo>
                    <a:pt x="0" y="0"/>
                    <a:pt x="953" y="0"/>
                    <a:pt x="953" y="0"/>
                  </a:cubicBezTo>
                  <a:cubicBezTo>
                    <a:pt x="953"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3" name="Freeform 437">
              <a:extLst>
                <a:ext uri="{FF2B5EF4-FFF2-40B4-BE49-F238E27FC236}">
                  <a16:creationId xmlns:a16="http://schemas.microsoft.com/office/drawing/2014/main" id="{D83AC809-A0E8-8002-5DF5-B739CAD4F9F9}"/>
                </a:ext>
              </a:extLst>
            </p:cNvPr>
            <p:cNvSpPr/>
            <p:nvPr/>
          </p:nvSpPr>
          <p:spPr>
            <a:xfrm>
              <a:off x="4472940" y="5815964"/>
              <a:ext cx="1904" cy="2857"/>
            </a:xfrm>
            <a:custGeom>
              <a:avLst/>
              <a:gdLst>
                <a:gd name="connsiteX0" fmla="*/ 1905 w 1904"/>
                <a:gd name="connsiteY0" fmla="*/ 0 h 2857"/>
                <a:gd name="connsiteX1" fmla="*/ 0 w 1904"/>
                <a:gd name="connsiteY1" fmla="*/ 2858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3"/>
                    <a:pt x="952" y="1905"/>
                    <a:pt x="0" y="2858"/>
                  </a:cubicBezTo>
                  <a:cubicBezTo>
                    <a:pt x="952" y="1905"/>
                    <a:pt x="1905" y="953"/>
                    <a:pt x="1905" y="0"/>
                  </a:cubicBezTo>
                  <a:close/>
                </a:path>
              </a:pathLst>
            </a:custGeom>
            <a:solidFill>
              <a:srgbClr val="000000"/>
            </a:solidFill>
            <a:ln w="9525" cap="flat">
              <a:noFill/>
              <a:prstDash val="solid"/>
              <a:miter/>
            </a:ln>
          </p:spPr>
          <p:txBody>
            <a:bodyPr rtlCol="0" anchor="ctr"/>
            <a:lstStyle/>
            <a:p>
              <a:endParaRPr lang="en-US"/>
            </a:p>
          </p:txBody>
        </p:sp>
        <p:sp>
          <p:nvSpPr>
            <p:cNvPr id="184" name="Freeform 438">
              <a:extLst>
                <a:ext uri="{FF2B5EF4-FFF2-40B4-BE49-F238E27FC236}">
                  <a16:creationId xmlns:a16="http://schemas.microsoft.com/office/drawing/2014/main" id="{55C15D15-A708-4819-6681-F5F2BBF68527}"/>
                </a:ext>
              </a:extLst>
            </p:cNvPr>
            <p:cNvSpPr/>
            <p:nvPr/>
          </p:nvSpPr>
          <p:spPr>
            <a:xfrm>
              <a:off x="4472940" y="5815964"/>
              <a:ext cx="1904" cy="2857"/>
            </a:xfrm>
            <a:custGeom>
              <a:avLst/>
              <a:gdLst>
                <a:gd name="connsiteX0" fmla="*/ 1905 w 1904"/>
                <a:gd name="connsiteY0" fmla="*/ 0 h 2857"/>
                <a:gd name="connsiteX1" fmla="*/ 0 w 1904"/>
                <a:gd name="connsiteY1" fmla="*/ 2858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3"/>
                    <a:pt x="952" y="1905"/>
                    <a:pt x="0" y="2858"/>
                  </a:cubicBezTo>
                  <a:cubicBezTo>
                    <a:pt x="952" y="1905"/>
                    <a:pt x="1905" y="953"/>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5" name="Freeform 439">
              <a:extLst>
                <a:ext uri="{FF2B5EF4-FFF2-40B4-BE49-F238E27FC236}">
                  <a16:creationId xmlns:a16="http://schemas.microsoft.com/office/drawing/2014/main" id="{4FE01236-511E-8847-78ED-C5C66E089020}"/>
                </a:ext>
              </a:extLst>
            </p:cNvPr>
            <p:cNvSpPr/>
            <p:nvPr/>
          </p:nvSpPr>
          <p:spPr>
            <a:xfrm>
              <a:off x="4349402" y="5447347"/>
              <a:ext cx="172114" cy="286702"/>
            </a:xfrm>
            <a:custGeom>
              <a:avLst/>
              <a:gdLst>
                <a:gd name="connsiteX0" fmla="*/ 8285 w 172114"/>
                <a:gd name="connsiteY0" fmla="*/ 179070 h 286702"/>
                <a:gd name="connsiteX1" fmla="*/ 165447 w 172114"/>
                <a:gd name="connsiteY1" fmla="*/ 286702 h 286702"/>
                <a:gd name="connsiteX2" fmla="*/ 165447 w 172114"/>
                <a:gd name="connsiteY2" fmla="*/ 286702 h 286702"/>
                <a:gd name="connsiteX3" fmla="*/ 172115 w 172114"/>
                <a:gd name="connsiteY3" fmla="*/ 259080 h 286702"/>
                <a:gd name="connsiteX4" fmla="*/ 149255 w 172114"/>
                <a:gd name="connsiteY4" fmla="*/ 265747 h 286702"/>
                <a:gd name="connsiteX5" fmla="*/ 33050 w 172114"/>
                <a:gd name="connsiteY5" fmla="*/ 193357 h 286702"/>
                <a:gd name="connsiteX6" fmla="*/ 70197 w 172114"/>
                <a:gd name="connsiteY6" fmla="*/ 22860 h 286702"/>
                <a:gd name="connsiteX7" fmla="*/ 91152 w 172114"/>
                <a:gd name="connsiteY7" fmla="*/ 16192 h 286702"/>
                <a:gd name="connsiteX8" fmla="*/ 71150 w 172114"/>
                <a:gd name="connsiteY8" fmla="*/ 0 h 286702"/>
                <a:gd name="connsiteX9" fmla="*/ 8285 w 172114"/>
                <a:gd name="connsiteY9" fmla="*/ 179070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14" h="286702">
                  <a:moveTo>
                    <a:pt x="8285" y="179070"/>
                  </a:moveTo>
                  <a:cubicBezTo>
                    <a:pt x="32097" y="251460"/>
                    <a:pt x="93057" y="280988"/>
                    <a:pt x="165447" y="286702"/>
                  </a:cubicBezTo>
                  <a:cubicBezTo>
                    <a:pt x="165447" y="286702"/>
                    <a:pt x="165447" y="286702"/>
                    <a:pt x="165447" y="286702"/>
                  </a:cubicBezTo>
                  <a:cubicBezTo>
                    <a:pt x="168305" y="277177"/>
                    <a:pt x="170210" y="267652"/>
                    <a:pt x="172115" y="259080"/>
                  </a:cubicBezTo>
                  <a:cubicBezTo>
                    <a:pt x="168305" y="265747"/>
                    <a:pt x="162590" y="266700"/>
                    <a:pt x="149255" y="265747"/>
                  </a:cubicBezTo>
                  <a:cubicBezTo>
                    <a:pt x="98772" y="260032"/>
                    <a:pt x="60672" y="234315"/>
                    <a:pt x="33050" y="193357"/>
                  </a:cubicBezTo>
                  <a:cubicBezTo>
                    <a:pt x="-1240" y="101917"/>
                    <a:pt x="40670" y="55245"/>
                    <a:pt x="70197" y="22860"/>
                  </a:cubicBezTo>
                  <a:cubicBezTo>
                    <a:pt x="77817" y="14288"/>
                    <a:pt x="84485" y="13335"/>
                    <a:pt x="91152" y="16192"/>
                  </a:cubicBezTo>
                  <a:cubicBezTo>
                    <a:pt x="84485" y="10477"/>
                    <a:pt x="77817" y="4763"/>
                    <a:pt x="71150" y="0"/>
                  </a:cubicBezTo>
                  <a:cubicBezTo>
                    <a:pt x="14000" y="49530"/>
                    <a:pt x="-15528" y="104775"/>
                    <a:pt x="8285" y="179070"/>
                  </a:cubicBezTo>
                  <a:close/>
                </a:path>
              </a:pathLst>
            </a:custGeom>
            <a:solidFill>
              <a:srgbClr val="000000"/>
            </a:solidFill>
            <a:ln w="9525" cap="flat">
              <a:noFill/>
              <a:prstDash val="solid"/>
              <a:miter/>
            </a:ln>
          </p:spPr>
          <p:txBody>
            <a:bodyPr rtlCol="0" anchor="ctr"/>
            <a:lstStyle/>
            <a:p>
              <a:endParaRPr lang="en-US"/>
            </a:p>
          </p:txBody>
        </p:sp>
        <p:sp>
          <p:nvSpPr>
            <p:cNvPr id="186" name="Freeform 440">
              <a:extLst>
                <a:ext uri="{FF2B5EF4-FFF2-40B4-BE49-F238E27FC236}">
                  <a16:creationId xmlns:a16="http://schemas.microsoft.com/office/drawing/2014/main" id="{68CCB0AC-CFA1-E7A4-FD2D-30A1FDE31939}"/>
                </a:ext>
              </a:extLst>
            </p:cNvPr>
            <p:cNvSpPr/>
            <p:nvPr/>
          </p:nvSpPr>
          <p:spPr>
            <a:xfrm>
              <a:off x="4349402" y="5447347"/>
              <a:ext cx="172114" cy="286702"/>
            </a:xfrm>
            <a:custGeom>
              <a:avLst/>
              <a:gdLst>
                <a:gd name="connsiteX0" fmla="*/ 8285 w 172114"/>
                <a:gd name="connsiteY0" fmla="*/ 179070 h 286702"/>
                <a:gd name="connsiteX1" fmla="*/ 165447 w 172114"/>
                <a:gd name="connsiteY1" fmla="*/ 286702 h 286702"/>
                <a:gd name="connsiteX2" fmla="*/ 165447 w 172114"/>
                <a:gd name="connsiteY2" fmla="*/ 286702 h 286702"/>
                <a:gd name="connsiteX3" fmla="*/ 172115 w 172114"/>
                <a:gd name="connsiteY3" fmla="*/ 259080 h 286702"/>
                <a:gd name="connsiteX4" fmla="*/ 149255 w 172114"/>
                <a:gd name="connsiteY4" fmla="*/ 265747 h 286702"/>
                <a:gd name="connsiteX5" fmla="*/ 33050 w 172114"/>
                <a:gd name="connsiteY5" fmla="*/ 193357 h 286702"/>
                <a:gd name="connsiteX6" fmla="*/ 70197 w 172114"/>
                <a:gd name="connsiteY6" fmla="*/ 22860 h 286702"/>
                <a:gd name="connsiteX7" fmla="*/ 91152 w 172114"/>
                <a:gd name="connsiteY7" fmla="*/ 16192 h 286702"/>
                <a:gd name="connsiteX8" fmla="*/ 71150 w 172114"/>
                <a:gd name="connsiteY8" fmla="*/ 0 h 286702"/>
                <a:gd name="connsiteX9" fmla="*/ 8285 w 172114"/>
                <a:gd name="connsiteY9" fmla="*/ 179070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14" h="286702">
                  <a:moveTo>
                    <a:pt x="8285" y="179070"/>
                  </a:moveTo>
                  <a:cubicBezTo>
                    <a:pt x="32097" y="251460"/>
                    <a:pt x="93057" y="280988"/>
                    <a:pt x="165447" y="286702"/>
                  </a:cubicBezTo>
                  <a:cubicBezTo>
                    <a:pt x="165447" y="286702"/>
                    <a:pt x="165447" y="286702"/>
                    <a:pt x="165447" y="286702"/>
                  </a:cubicBezTo>
                  <a:cubicBezTo>
                    <a:pt x="168305" y="277177"/>
                    <a:pt x="170210" y="267652"/>
                    <a:pt x="172115" y="259080"/>
                  </a:cubicBezTo>
                  <a:cubicBezTo>
                    <a:pt x="168305" y="265747"/>
                    <a:pt x="162590" y="266700"/>
                    <a:pt x="149255" y="265747"/>
                  </a:cubicBezTo>
                  <a:cubicBezTo>
                    <a:pt x="98772" y="260032"/>
                    <a:pt x="60672" y="234315"/>
                    <a:pt x="33050" y="193357"/>
                  </a:cubicBezTo>
                  <a:cubicBezTo>
                    <a:pt x="-1240" y="101917"/>
                    <a:pt x="40670" y="55245"/>
                    <a:pt x="70197" y="22860"/>
                  </a:cubicBezTo>
                  <a:cubicBezTo>
                    <a:pt x="77817" y="14288"/>
                    <a:pt x="84485" y="13335"/>
                    <a:pt x="91152" y="16192"/>
                  </a:cubicBezTo>
                  <a:cubicBezTo>
                    <a:pt x="84485" y="10477"/>
                    <a:pt x="77817" y="4763"/>
                    <a:pt x="71150" y="0"/>
                  </a:cubicBezTo>
                  <a:cubicBezTo>
                    <a:pt x="14000" y="49530"/>
                    <a:pt x="-15528" y="104775"/>
                    <a:pt x="8285" y="17907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7" name="Freeform 441">
              <a:extLst>
                <a:ext uri="{FF2B5EF4-FFF2-40B4-BE49-F238E27FC236}">
                  <a16:creationId xmlns:a16="http://schemas.microsoft.com/office/drawing/2014/main" id="{24B7B4A3-628A-9E75-8E11-AC9051B914B6}"/>
                </a:ext>
              </a:extLst>
            </p:cNvPr>
            <p:cNvSpPr/>
            <p:nvPr/>
          </p:nvSpPr>
          <p:spPr>
            <a:xfrm>
              <a:off x="4451032" y="584073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2"/>
                    <a:pt x="952" y="952"/>
                    <a:pt x="0" y="1905"/>
                  </a:cubicBezTo>
                  <a:cubicBezTo>
                    <a:pt x="0" y="1905"/>
                    <a:pt x="952" y="952"/>
                    <a:pt x="1905" y="0"/>
                  </a:cubicBezTo>
                  <a:close/>
                </a:path>
              </a:pathLst>
            </a:custGeom>
            <a:solidFill>
              <a:srgbClr val="000000"/>
            </a:solidFill>
            <a:ln w="9525" cap="flat">
              <a:noFill/>
              <a:prstDash val="solid"/>
              <a:miter/>
            </a:ln>
          </p:spPr>
          <p:txBody>
            <a:bodyPr rtlCol="0" anchor="ctr"/>
            <a:lstStyle/>
            <a:p>
              <a:endParaRPr lang="en-US"/>
            </a:p>
          </p:txBody>
        </p:sp>
        <p:sp>
          <p:nvSpPr>
            <p:cNvPr id="188" name="Freeform 442">
              <a:extLst>
                <a:ext uri="{FF2B5EF4-FFF2-40B4-BE49-F238E27FC236}">
                  <a16:creationId xmlns:a16="http://schemas.microsoft.com/office/drawing/2014/main" id="{D63687CC-06B9-C659-A722-76C0A6C55CE6}"/>
                </a:ext>
              </a:extLst>
            </p:cNvPr>
            <p:cNvSpPr/>
            <p:nvPr/>
          </p:nvSpPr>
          <p:spPr>
            <a:xfrm>
              <a:off x="4451032" y="584073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2"/>
                    <a:pt x="952" y="952"/>
                    <a:pt x="0" y="1905"/>
                  </a:cubicBezTo>
                  <a:cubicBezTo>
                    <a:pt x="0" y="1905"/>
                    <a:pt x="952"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9" name="Freeform 443">
              <a:extLst>
                <a:ext uri="{FF2B5EF4-FFF2-40B4-BE49-F238E27FC236}">
                  <a16:creationId xmlns:a16="http://schemas.microsoft.com/office/drawing/2014/main" id="{02A1B4C0-1E5B-2DC3-0DBE-EDF422CF6223}"/>
                </a:ext>
              </a:extLst>
            </p:cNvPr>
            <p:cNvSpPr/>
            <p:nvPr/>
          </p:nvSpPr>
          <p:spPr>
            <a:xfrm>
              <a:off x="4260532"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000000"/>
            </a:solidFill>
            <a:ln w="9525" cap="flat">
              <a:noFill/>
              <a:prstDash val="solid"/>
              <a:miter/>
            </a:ln>
          </p:spPr>
          <p:txBody>
            <a:bodyPr rtlCol="0" anchor="ctr"/>
            <a:lstStyle/>
            <a:p>
              <a:endParaRPr lang="en-US"/>
            </a:p>
          </p:txBody>
        </p:sp>
        <p:sp>
          <p:nvSpPr>
            <p:cNvPr id="190" name="Freeform 444">
              <a:extLst>
                <a:ext uri="{FF2B5EF4-FFF2-40B4-BE49-F238E27FC236}">
                  <a16:creationId xmlns:a16="http://schemas.microsoft.com/office/drawing/2014/main" id="{B2CDBFAF-4011-BCEE-41E7-A8C7B05A34DF}"/>
                </a:ext>
              </a:extLst>
            </p:cNvPr>
            <p:cNvSpPr/>
            <p:nvPr/>
          </p:nvSpPr>
          <p:spPr>
            <a:xfrm>
              <a:off x="4260532"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91" name="Freeform 445">
              <a:extLst>
                <a:ext uri="{FF2B5EF4-FFF2-40B4-BE49-F238E27FC236}">
                  <a16:creationId xmlns:a16="http://schemas.microsoft.com/office/drawing/2014/main" id="{4D745C40-B38B-8808-F992-CB14A3A62008}"/>
                </a:ext>
              </a:extLst>
            </p:cNvPr>
            <p:cNvSpPr/>
            <p:nvPr/>
          </p:nvSpPr>
          <p:spPr>
            <a:xfrm>
              <a:off x="3979545" y="5374957"/>
              <a:ext cx="563879" cy="561022"/>
            </a:xfrm>
            <a:custGeom>
              <a:avLst/>
              <a:gdLst>
                <a:gd name="connsiteX0" fmla="*/ 0 w 563879"/>
                <a:gd name="connsiteY0" fmla="*/ 284798 h 561022"/>
                <a:gd name="connsiteX1" fmla="*/ 1905 w 563879"/>
                <a:gd name="connsiteY1" fmla="*/ 325755 h 561022"/>
                <a:gd name="connsiteX2" fmla="*/ 2858 w 563879"/>
                <a:gd name="connsiteY2" fmla="*/ 333375 h 561022"/>
                <a:gd name="connsiteX3" fmla="*/ 55245 w 563879"/>
                <a:gd name="connsiteY3" fmla="*/ 454343 h 561022"/>
                <a:gd name="connsiteX4" fmla="*/ 60960 w 563879"/>
                <a:gd name="connsiteY4" fmla="*/ 461010 h 561022"/>
                <a:gd name="connsiteX5" fmla="*/ 79058 w 563879"/>
                <a:gd name="connsiteY5" fmla="*/ 480060 h 561022"/>
                <a:gd name="connsiteX6" fmla="*/ 107633 w 563879"/>
                <a:gd name="connsiteY6" fmla="*/ 503873 h 561022"/>
                <a:gd name="connsiteX7" fmla="*/ 123825 w 563879"/>
                <a:gd name="connsiteY7" fmla="*/ 514350 h 561022"/>
                <a:gd name="connsiteX8" fmla="*/ 132397 w 563879"/>
                <a:gd name="connsiteY8" fmla="*/ 519113 h 561022"/>
                <a:gd name="connsiteX9" fmla="*/ 202883 w 563879"/>
                <a:gd name="connsiteY9" fmla="*/ 547688 h 561022"/>
                <a:gd name="connsiteX10" fmla="*/ 250508 w 563879"/>
                <a:gd name="connsiteY10" fmla="*/ 559118 h 561022"/>
                <a:gd name="connsiteX11" fmla="*/ 267652 w 563879"/>
                <a:gd name="connsiteY11" fmla="*/ 561023 h 561022"/>
                <a:gd name="connsiteX12" fmla="*/ 279083 w 563879"/>
                <a:gd name="connsiteY12" fmla="*/ 561023 h 561022"/>
                <a:gd name="connsiteX13" fmla="*/ 282892 w 563879"/>
                <a:gd name="connsiteY13" fmla="*/ 561023 h 561022"/>
                <a:gd name="connsiteX14" fmla="*/ 309563 w 563879"/>
                <a:gd name="connsiteY14" fmla="*/ 559118 h 561022"/>
                <a:gd name="connsiteX15" fmla="*/ 312420 w 563879"/>
                <a:gd name="connsiteY15" fmla="*/ 559118 h 561022"/>
                <a:gd name="connsiteX16" fmla="*/ 319088 w 563879"/>
                <a:gd name="connsiteY16" fmla="*/ 558165 h 561022"/>
                <a:gd name="connsiteX17" fmla="*/ 328613 w 563879"/>
                <a:gd name="connsiteY17" fmla="*/ 556260 h 561022"/>
                <a:gd name="connsiteX18" fmla="*/ 335280 w 563879"/>
                <a:gd name="connsiteY18" fmla="*/ 555307 h 561022"/>
                <a:gd name="connsiteX19" fmla="*/ 360997 w 563879"/>
                <a:gd name="connsiteY19" fmla="*/ 548640 h 561022"/>
                <a:gd name="connsiteX20" fmla="*/ 428625 w 563879"/>
                <a:gd name="connsiteY20" fmla="*/ 520065 h 561022"/>
                <a:gd name="connsiteX21" fmla="*/ 435292 w 563879"/>
                <a:gd name="connsiteY21" fmla="*/ 516255 h 561022"/>
                <a:gd name="connsiteX22" fmla="*/ 438150 w 563879"/>
                <a:gd name="connsiteY22" fmla="*/ 514350 h 561022"/>
                <a:gd name="connsiteX23" fmla="*/ 457200 w 563879"/>
                <a:gd name="connsiteY23" fmla="*/ 500063 h 561022"/>
                <a:gd name="connsiteX24" fmla="*/ 469583 w 563879"/>
                <a:gd name="connsiteY24" fmla="*/ 489585 h 561022"/>
                <a:gd name="connsiteX25" fmla="*/ 475297 w 563879"/>
                <a:gd name="connsiteY25" fmla="*/ 483870 h 561022"/>
                <a:gd name="connsiteX26" fmla="*/ 478155 w 563879"/>
                <a:gd name="connsiteY26" fmla="*/ 481013 h 561022"/>
                <a:gd name="connsiteX27" fmla="*/ 515302 w 563879"/>
                <a:gd name="connsiteY27" fmla="*/ 442913 h 561022"/>
                <a:gd name="connsiteX28" fmla="*/ 523875 w 563879"/>
                <a:gd name="connsiteY28" fmla="*/ 431482 h 561022"/>
                <a:gd name="connsiteX29" fmla="*/ 560070 w 563879"/>
                <a:gd name="connsiteY29" fmla="*/ 332423 h 561022"/>
                <a:gd name="connsiteX30" fmla="*/ 563880 w 563879"/>
                <a:gd name="connsiteY30" fmla="*/ 291465 h 561022"/>
                <a:gd name="connsiteX31" fmla="*/ 563880 w 563879"/>
                <a:gd name="connsiteY31" fmla="*/ 280988 h 561022"/>
                <a:gd name="connsiteX32" fmla="*/ 563880 w 563879"/>
                <a:gd name="connsiteY32" fmla="*/ 273368 h 561022"/>
                <a:gd name="connsiteX33" fmla="*/ 563880 w 563879"/>
                <a:gd name="connsiteY33" fmla="*/ 259080 h 561022"/>
                <a:gd name="connsiteX34" fmla="*/ 563880 w 563879"/>
                <a:gd name="connsiteY34" fmla="*/ 257175 h 561022"/>
                <a:gd name="connsiteX35" fmla="*/ 561022 w 563879"/>
                <a:gd name="connsiteY35" fmla="*/ 227648 h 561022"/>
                <a:gd name="connsiteX36" fmla="*/ 558165 w 563879"/>
                <a:gd name="connsiteY36" fmla="*/ 213360 h 561022"/>
                <a:gd name="connsiteX37" fmla="*/ 556260 w 563879"/>
                <a:gd name="connsiteY37" fmla="*/ 203835 h 561022"/>
                <a:gd name="connsiteX38" fmla="*/ 545783 w 563879"/>
                <a:gd name="connsiteY38" fmla="*/ 171450 h 561022"/>
                <a:gd name="connsiteX39" fmla="*/ 539115 w 563879"/>
                <a:gd name="connsiteY39" fmla="*/ 157163 h 561022"/>
                <a:gd name="connsiteX40" fmla="*/ 539115 w 563879"/>
                <a:gd name="connsiteY40" fmla="*/ 157163 h 561022"/>
                <a:gd name="connsiteX41" fmla="*/ 538163 w 563879"/>
                <a:gd name="connsiteY41" fmla="*/ 154305 h 561022"/>
                <a:gd name="connsiteX42" fmla="*/ 537210 w 563879"/>
                <a:gd name="connsiteY42" fmla="*/ 153353 h 561022"/>
                <a:gd name="connsiteX43" fmla="*/ 537210 w 563879"/>
                <a:gd name="connsiteY43" fmla="*/ 152400 h 561022"/>
                <a:gd name="connsiteX44" fmla="*/ 535305 w 563879"/>
                <a:gd name="connsiteY44" fmla="*/ 149543 h 561022"/>
                <a:gd name="connsiteX45" fmla="*/ 535305 w 563879"/>
                <a:gd name="connsiteY45" fmla="*/ 148590 h 561022"/>
                <a:gd name="connsiteX46" fmla="*/ 533400 w 563879"/>
                <a:gd name="connsiteY46" fmla="*/ 145732 h 561022"/>
                <a:gd name="connsiteX47" fmla="*/ 532447 w 563879"/>
                <a:gd name="connsiteY47" fmla="*/ 144780 h 561022"/>
                <a:gd name="connsiteX48" fmla="*/ 530543 w 563879"/>
                <a:gd name="connsiteY48" fmla="*/ 141923 h 561022"/>
                <a:gd name="connsiteX49" fmla="*/ 529590 w 563879"/>
                <a:gd name="connsiteY49" fmla="*/ 140970 h 561022"/>
                <a:gd name="connsiteX50" fmla="*/ 527685 w 563879"/>
                <a:gd name="connsiteY50" fmla="*/ 138113 h 561022"/>
                <a:gd name="connsiteX51" fmla="*/ 526733 w 563879"/>
                <a:gd name="connsiteY51" fmla="*/ 137160 h 561022"/>
                <a:gd name="connsiteX52" fmla="*/ 524827 w 563879"/>
                <a:gd name="connsiteY52" fmla="*/ 134303 h 561022"/>
                <a:gd name="connsiteX53" fmla="*/ 523875 w 563879"/>
                <a:gd name="connsiteY53" fmla="*/ 133350 h 561022"/>
                <a:gd name="connsiteX54" fmla="*/ 521970 w 563879"/>
                <a:gd name="connsiteY54" fmla="*/ 130493 h 561022"/>
                <a:gd name="connsiteX55" fmla="*/ 521017 w 563879"/>
                <a:gd name="connsiteY55" fmla="*/ 129540 h 561022"/>
                <a:gd name="connsiteX56" fmla="*/ 516255 w 563879"/>
                <a:gd name="connsiteY56" fmla="*/ 121920 h 561022"/>
                <a:gd name="connsiteX57" fmla="*/ 515302 w 563879"/>
                <a:gd name="connsiteY57" fmla="*/ 120968 h 561022"/>
                <a:gd name="connsiteX58" fmla="*/ 513397 w 563879"/>
                <a:gd name="connsiteY58" fmla="*/ 118110 h 561022"/>
                <a:gd name="connsiteX59" fmla="*/ 512445 w 563879"/>
                <a:gd name="connsiteY59" fmla="*/ 117157 h 561022"/>
                <a:gd name="connsiteX60" fmla="*/ 511492 w 563879"/>
                <a:gd name="connsiteY60" fmla="*/ 115253 h 561022"/>
                <a:gd name="connsiteX61" fmla="*/ 511492 w 563879"/>
                <a:gd name="connsiteY61" fmla="*/ 114300 h 561022"/>
                <a:gd name="connsiteX62" fmla="*/ 510540 w 563879"/>
                <a:gd name="connsiteY62" fmla="*/ 112395 h 561022"/>
                <a:gd name="connsiteX63" fmla="*/ 508635 w 563879"/>
                <a:gd name="connsiteY63" fmla="*/ 110490 h 561022"/>
                <a:gd name="connsiteX64" fmla="*/ 507683 w 563879"/>
                <a:gd name="connsiteY64" fmla="*/ 108585 h 561022"/>
                <a:gd name="connsiteX65" fmla="*/ 505777 w 563879"/>
                <a:gd name="connsiteY65" fmla="*/ 106680 h 561022"/>
                <a:gd name="connsiteX66" fmla="*/ 504825 w 563879"/>
                <a:gd name="connsiteY66" fmla="*/ 104775 h 561022"/>
                <a:gd name="connsiteX67" fmla="*/ 502920 w 563879"/>
                <a:gd name="connsiteY67" fmla="*/ 102870 h 561022"/>
                <a:gd name="connsiteX68" fmla="*/ 501967 w 563879"/>
                <a:gd name="connsiteY68" fmla="*/ 100965 h 561022"/>
                <a:gd name="connsiteX69" fmla="*/ 501015 w 563879"/>
                <a:gd name="connsiteY69" fmla="*/ 100013 h 561022"/>
                <a:gd name="connsiteX70" fmla="*/ 500063 w 563879"/>
                <a:gd name="connsiteY70" fmla="*/ 99060 h 561022"/>
                <a:gd name="connsiteX71" fmla="*/ 499110 w 563879"/>
                <a:gd name="connsiteY71" fmla="*/ 97155 h 561022"/>
                <a:gd name="connsiteX72" fmla="*/ 497205 w 563879"/>
                <a:gd name="connsiteY72" fmla="*/ 95250 h 561022"/>
                <a:gd name="connsiteX73" fmla="*/ 495300 w 563879"/>
                <a:gd name="connsiteY73" fmla="*/ 93345 h 561022"/>
                <a:gd name="connsiteX74" fmla="*/ 495300 w 563879"/>
                <a:gd name="connsiteY74" fmla="*/ 92393 h 561022"/>
                <a:gd name="connsiteX75" fmla="*/ 493395 w 563879"/>
                <a:gd name="connsiteY75" fmla="*/ 90488 h 561022"/>
                <a:gd name="connsiteX76" fmla="*/ 492442 w 563879"/>
                <a:gd name="connsiteY76" fmla="*/ 88582 h 561022"/>
                <a:gd name="connsiteX77" fmla="*/ 489585 w 563879"/>
                <a:gd name="connsiteY77" fmla="*/ 85725 h 561022"/>
                <a:gd name="connsiteX78" fmla="*/ 488633 w 563879"/>
                <a:gd name="connsiteY78" fmla="*/ 84773 h 561022"/>
                <a:gd name="connsiteX79" fmla="*/ 484822 w 563879"/>
                <a:gd name="connsiteY79" fmla="*/ 80963 h 561022"/>
                <a:gd name="connsiteX80" fmla="*/ 280035 w 563879"/>
                <a:gd name="connsiteY80" fmla="*/ 0 h 561022"/>
                <a:gd name="connsiteX81" fmla="*/ 278130 w 563879"/>
                <a:gd name="connsiteY81" fmla="*/ 0 h 561022"/>
                <a:gd name="connsiteX82" fmla="*/ 276225 w 563879"/>
                <a:gd name="connsiteY82" fmla="*/ 0 h 561022"/>
                <a:gd name="connsiteX83" fmla="*/ 255270 w 563879"/>
                <a:gd name="connsiteY83" fmla="*/ 953 h 561022"/>
                <a:gd name="connsiteX84" fmla="*/ 180022 w 563879"/>
                <a:gd name="connsiteY84" fmla="*/ 15240 h 561022"/>
                <a:gd name="connsiteX85" fmla="*/ 33338 w 563879"/>
                <a:gd name="connsiteY85" fmla="*/ 131445 h 561022"/>
                <a:gd name="connsiteX86" fmla="*/ 29527 w 563879"/>
                <a:gd name="connsiteY86" fmla="*/ 140018 h 561022"/>
                <a:gd name="connsiteX87" fmla="*/ 28575 w 563879"/>
                <a:gd name="connsiteY87" fmla="*/ 141923 h 561022"/>
                <a:gd name="connsiteX88" fmla="*/ 27622 w 563879"/>
                <a:gd name="connsiteY88" fmla="*/ 144780 h 561022"/>
                <a:gd name="connsiteX89" fmla="*/ 25717 w 563879"/>
                <a:gd name="connsiteY89" fmla="*/ 149543 h 561022"/>
                <a:gd name="connsiteX90" fmla="*/ 25717 w 563879"/>
                <a:gd name="connsiteY90" fmla="*/ 149543 h 561022"/>
                <a:gd name="connsiteX91" fmla="*/ 21908 w 563879"/>
                <a:gd name="connsiteY91" fmla="*/ 157163 h 561022"/>
                <a:gd name="connsiteX92" fmla="*/ 17145 w 563879"/>
                <a:gd name="connsiteY92" fmla="*/ 168593 h 561022"/>
                <a:gd name="connsiteX93" fmla="*/ 9525 w 563879"/>
                <a:gd name="connsiteY93" fmla="*/ 193357 h 561022"/>
                <a:gd name="connsiteX94" fmla="*/ 5715 w 563879"/>
                <a:gd name="connsiteY94" fmla="*/ 208598 h 561022"/>
                <a:gd name="connsiteX95" fmla="*/ 3810 w 563879"/>
                <a:gd name="connsiteY95" fmla="*/ 216218 h 561022"/>
                <a:gd name="connsiteX96" fmla="*/ 2858 w 563879"/>
                <a:gd name="connsiteY96" fmla="*/ 220980 h 561022"/>
                <a:gd name="connsiteX97" fmla="*/ 0 w 563879"/>
                <a:gd name="connsiteY97" fmla="*/ 284798 h 561022"/>
                <a:gd name="connsiteX98" fmla="*/ 289560 w 563879"/>
                <a:gd name="connsiteY98" fmla="*/ 22860 h 561022"/>
                <a:gd name="connsiteX99" fmla="*/ 290513 w 563879"/>
                <a:gd name="connsiteY99" fmla="*/ 22860 h 561022"/>
                <a:gd name="connsiteX100" fmla="*/ 298133 w 563879"/>
                <a:gd name="connsiteY100" fmla="*/ 22860 h 561022"/>
                <a:gd name="connsiteX101" fmla="*/ 299085 w 563879"/>
                <a:gd name="connsiteY101" fmla="*/ 22860 h 561022"/>
                <a:gd name="connsiteX102" fmla="*/ 429577 w 563879"/>
                <a:gd name="connsiteY102" fmla="*/ 63818 h 561022"/>
                <a:gd name="connsiteX103" fmla="*/ 429577 w 563879"/>
                <a:gd name="connsiteY103" fmla="*/ 63818 h 561022"/>
                <a:gd name="connsiteX104" fmla="*/ 439102 w 563879"/>
                <a:gd name="connsiteY104" fmla="*/ 69532 h 561022"/>
                <a:gd name="connsiteX105" fmla="*/ 441960 w 563879"/>
                <a:gd name="connsiteY105" fmla="*/ 71438 h 561022"/>
                <a:gd name="connsiteX106" fmla="*/ 461963 w 563879"/>
                <a:gd name="connsiteY106" fmla="*/ 87630 h 561022"/>
                <a:gd name="connsiteX107" fmla="*/ 481013 w 563879"/>
                <a:gd name="connsiteY107" fmla="*/ 106680 h 561022"/>
                <a:gd name="connsiteX108" fmla="*/ 481013 w 563879"/>
                <a:gd name="connsiteY108" fmla="*/ 106680 h 561022"/>
                <a:gd name="connsiteX109" fmla="*/ 501015 w 563879"/>
                <a:gd name="connsiteY109" fmla="*/ 126682 h 561022"/>
                <a:gd name="connsiteX110" fmla="*/ 504825 w 563879"/>
                <a:gd name="connsiteY110" fmla="*/ 132398 h 561022"/>
                <a:gd name="connsiteX111" fmla="*/ 512445 w 563879"/>
                <a:gd name="connsiteY111" fmla="*/ 143828 h 561022"/>
                <a:gd name="connsiteX112" fmla="*/ 524827 w 563879"/>
                <a:gd name="connsiteY112" fmla="*/ 167640 h 561022"/>
                <a:gd name="connsiteX113" fmla="*/ 529590 w 563879"/>
                <a:gd name="connsiteY113" fmla="*/ 180023 h 561022"/>
                <a:gd name="connsiteX114" fmla="*/ 548640 w 563879"/>
                <a:gd name="connsiteY114" fmla="*/ 280035 h 561022"/>
                <a:gd name="connsiteX115" fmla="*/ 541972 w 563879"/>
                <a:gd name="connsiteY115" fmla="*/ 332423 h 561022"/>
                <a:gd name="connsiteX116" fmla="*/ 535305 w 563879"/>
                <a:gd name="connsiteY116" fmla="*/ 360045 h 561022"/>
                <a:gd name="connsiteX117" fmla="*/ 527685 w 563879"/>
                <a:gd name="connsiteY117" fmla="*/ 385763 h 561022"/>
                <a:gd name="connsiteX118" fmla="*/ 520065 w 563879"/>
                <a:gd name="connsiteY118" fmla="*/ 404813 h 561022"/>
                <a:gd name="connsiteX119" fmla="*/ 512445 w 563879"/>
                <a:gd name="connsiteY119" fmla="*/ 416243 h 561022"/>
                <a:gd name="connsiteX120" fmla="*/ 512445 w 563879"/>
                <a:gd name="connsiteY120" fmla="*/ 416243 h 561022"/>
                <a:gd name="connsiteX121" fmla="*/ 512445 w 563879"/>
                <a:gd name="connsiteY121" fmla="*/ 416243 h 561022"/>
                <a:gd name="connsiteX122" fmla="*/ 508635 w 563879"/>
                <a:gd name="connsiteY122" fmla="*/ 421957 h 561022"/>
                <a:gd name="connsiteX123" fmla="*/ 507683 w 563879"/>
                <a:gd name="connsiteY123" fmla="*/ 423863 h 561022"/>
                <a:gd name="connsiteX124" fmla="*/ 505777 w 563879"/>
                <a:gd name="connsiteY124" fmla="*/ 427673 h 561022"/>
                <a:gd name="connsiteX125" fmla="*/ 503872 w 563879"/>
                <a:gd name="connsiteY125" fmla="*/ 430530 h 561022"/>
                <a:gd name="connsiteX126" fmla="*/ 501967 w 563879"/>
                <a:gd name="connsiteY126" fmla="*/ 433388 h 561022"/>
                <a:gd name="connsiteX127" fmla="*/ 500063 w 563879"/>
                <a:gd name="connsiteY127" fmla="*/ 436245 h 561022"/>
                <a:gd name="connsiteX128" fmla="*/ 498158 w 563879"/>
                <a:gd name="connsiteY128" fmla="*/ 439103 h 561022"/>
                <a:gd name="connsiteX129" fmla="*/ 496252 w 563879"/>
                <a:gd name="connsiteY129" fmla="*/ 441960 h 561022"/>
                <a:gd name="connsiteX130" fmla="*/ 494347 w 563879"/>
                <a:gd name="connsiteY130" fmla="*/ 444818 h 561022"/>
                <a:gd name="connsiteX131" fmla="*/ 492442 w 563879"/>
                <a:gd name="connsiteY131" fmla="*/ 447675 h 561022"/>
                <a:gd name="connsiteX132" fmla="*/ 490538 w 563879"/>
                <a:gd name="connsiteY132" fmla="*/ 449580 h 561022"/>
                <a:gd name="connsiteX133" fmla="*/ 487680 w 563879"/>
                <a:gd name="connsiteY133" fmla="*/ 452438 h 561022"/>
                <a:gd name="connsiteX134" fmla="*/ 485775 w 563879"/>
                <a:gd name="connsiteY134" fmla="*/ 454343 h 561022"/>
                <a:gd name="connsiteX135" fmla="*/ 482917 w 563879"/>
                <a:gd name="connsiteY135" fmla="*/ 457200 h 561022"/>
                <a:gd name="connsiteX136" fmla="*/ 481013 w 563879"/>
                <a:gd name="connsiteY136" fmla="*/ 459105 h 561022"/>
                <a:gd name="connsiteX137" fmla="*/ 478155 w 563879"/>
                <a:gd name="connsiteY137" fmla="*/ 461963 h 561022"/>
                <a:gd name="connsiteX138" fmla="*/ 476250 w 563879"/>
                <a:gd name="connsiteY138" fmla="*/ 463868 h 561022"/>
                <a:gd name="connsiteX139" fmla="*/ 473392 w 563879"/>
                <a:gd name="connsiteY139" fmla="*/ 466725 h 561022"/>
                <a:gd name="connsiteX140" fmla="*/ 471488 w 563879"/>
                <a:gd name="connsiteY140" fmla="*/ 468630 h 561022"/>
                <a:gd name="connsiteX141" fmla="*/ 468630 w 563879"/>
                <a:gd name="connsiteY141" fmla="*/ 471488 h 561022"/>
                <a:gd name="connsiteX142" fmla="*/ 466725 w 563879"/>
                <a:gd name="connsiteY142" fmla="*/ 472440 h 561022"/>
                <a:gd name="connsiteX143" fmla="*/ 462915 w 563879"/>
                <a:gd name="connsiteY143" fmla="*/ 475298 h 561022"/>
                <a:gd name="connsiteX144" fmla="*/ 461963 w 563879"/>
                <a:gd name="connsiteY144" fmla="*/ 476250 h 561022"/>
                <a:gd name="connsiteX145" fmla="*/ 458152 w 563879"/>
                <a:gd name="connsiteY145" fmla="*/ 479107 h 561022"/>
                <a:gd name="connsiteX146" fmla="*/ 457200 w 563879"/>
                <a:gd name="connsiteY146" fmla="*/ 480060 h 561022"/>
                <a:gd name="connsiteX147" fmla="*/ 453390 w 563879"/>
                <a:gd name="connsiteY147" fmla="*/ 482918 h 561022"/>
                <a:gd name="connsiteX148" fmla="*/ 452438 w 563879"/>
                <a:gd name="connsiteY148" fmla="*/ 483870 h 561022"/>
                <a:gd name="connsiteX149" fmla="*/ 447675 w 563879"/>
                <a:gd name="connsiteY149" fmla="*/ 486728 h 561022"/>
                <a:gd name="connsiteX150" fmla="*/ 446722 w 563879"/>
                <a:gd name="connsiteY150" fmla="*/ 486728 h 561022"/>
                <a:gd name="connsiteX151" fmla="*/ 441960 w 563879"/>
                <a:gd name="connsiteY151" fmla="*/ 490538 h 561022"/>
                <a:gd name="connsiteX152" fmla="*/ 441960 w 563879"/>
                <a:gd name="connsiteY152" fmla="*/ 490538 h 561022"/>
                <a:gd name="connsiteX153" fmla="*/ 391477 w 563879"/>
                <a:gd name="connsiteY153" fmla="*/ 517207 h 561022"/>
                <a:gd name="connsiteX154" fmla="*/ 391477 w 563879"/>
                <a:gd name="connsiteY154" fmla="*/ 517207 h 561022"/>
                <a:gd name="connsiteX155" fmla="*/ 388620 w 563879"/>
                <a:gd name="connsiteY155" fmla="*/ 519113 h 561022"/>
                <a:gd name="connsiteX156" fmla="*/ 388620 w 563879"/>
                <a:gd name="connsiteY156" fmla="*/ 519113 h 561022"/>
                <a:gd name="connsiteX157" fmla="*/ 385763 w 563879"/>
                <a:gd name="connsiteY157" fmla="*/ 521018 h 561022"/>
                <a:gd name="connsiteX158" fmla="*/ 385763 w 563879"/>
                <a:gd name="connsiteY158" fmla="*/ 521018 h 561022"/>
                <a:gd name="connsiteX159" fmla="*/ 370522 w 563879"/>
                <a:gd name="connsiteY159" fmla="*/ 527685 h 561022"/>
                <a:gd name="connsiteX160" fmla="*/ 370522 w 563879"/>
                <a:gd name="connsiteY160" fmla="*/ 527685 h 561022"/>
                <a:gd name="connsiteX161" fmla="*/ 367665 w 563879"/>
                <a:gd name="connsiteY161" fmla="*/ 528638 h 561022"/>
                <a:gd name="connsiteX162" fmla="*/ 366713 w 563879"/>
                <a:gd name="connsiteY162" fmla="*/ 528638 h 561022"/>
                <a:gd name="connsiteX163" fmla="*/ 363855 w 563879"/>
                <a:gd name="connsiteY163" fmla="*/ 529590 h 561022"/>
                <a:gd name="connsiteX164" fmla="*/ 363855 w 563879"/>
                <a:gd name="connsiteY164" fmla="*/ 529590 h 561022"/>
                <a:gd name="connsiteX165" fmla="*/ 358140 w 563879"/>
                <a:gd name="connsiteY165" fmla="*/ 531495 h 561022"/>
                <a:gd name="connsiteX166" fmla="*/ 357188 w 563879"/>
                <a:gd name="connsiteY166" fmla="*/ 531495 h 561022"/>
                <a:gd name="connsiteX167" fmla="*/ 355283 w 563879"/>
                <a:gd name="connsiteY167" fmla="*/ 532448 h 561022"/>
                <a:gd name="connsiteX168" fmla="*/ 353377 w 563879"/>
                <a:gd name="connsiteY168" fmla="*/ 532448 h 561022"/>
                <a:gd name="connsiteX169" fmla="*/ 351472 w 563879"/>
                <a:gd name="connsiteY169" fmla="*/ 532448 h 561022"/>
                <a:gd name="connsiteX170" fmla="*/ 349567 w 563879"/>
                <a:gd name="connsiteY170" fmla="*/ 533400 h 561022"/>
                <a:gd name="connsiteX171" fmla="*/ 348615 w 563879"/>
                <a:gd name="connsiteY171" fmla="*/ 533400 h 561022"/>
                <a:gd name="connsiteX172" fmla="*/ 346710 w 563879"/>
                <a:gd name="connsiteY172" fmla="*/ 534353 h 561022"/>
                <a:gd name="connsiteX173" fmla="*/ 345758 w 563879"/>
                <a:gd name="connsiteY173" fmla="*/ 534353 h 561022"/>
                <a:gd name="connsiteX174" fmla="*/ 342900 w 563879"/>
                <a:gd name="connsiteY174" fmla="*/ 535305 h 561022"/>
                <a:gd name="connsiteX175" fmla="*/ 342900 w 563879"/>
                <a:gd name="connsiteY175" fmla="*/ 535305 h 561022"/>
                <a:gd name="connsiteX176" fmla="*/ 321945 w 563879"/>
                <a:gd name="connsiteY176" fmla="*/ 539115 h 561022"/>
                <a:gd name="connsiteX177" fmla="*/ 314325 w 563879"/>
                <a:gd name="connsiteY177" fmla="*/ 540068 h 561022"/>
                <a:gd name="connsiteX178" fmla="*/ 306705 w 563879"/>
                <a:gd name="connsiteY178" fmla="*/ 540068 h 561022"/>
                <a:gd name="connsiteX179" fmla="*/ 272415 w 563879"/>
                <a:gd name="connsiteY179" fmla="*/ 540068 h 561022"/>
                <a:gd name="connsiteX180" fmla="*/ 262890 w 563879"/>
                <a:gd name="connsiteY180" fmla="*/ 539115 h 561022"/>
                <a:gd name="connsiteX181" fmla="*/ 227647 w 563879"/>
                <a:gd name="connsiteY181" fmla="*/ 534353 h 561022"/>
                <a:gd name="connsiteX182" fmla="*/ 217170 w 563879"/>
                <a:gd name="connsiteY182" fmla="*/ 532448 h 561022"/>
                <a:gd name="connsiteX183" fmla="*/ 196215 w 563879"/>
                <a:gd name="connsiteY183" fmla="*/ 526732 h 561022"/>
                <a:gd name="connsiteX184" fmla="*/ 185738 w 563879"/>
                <a:gd name="connsiteY184" fmla="*/ 522923 h 561022"/>
                <a:gd name="connsiteX185" fmla="*/ 149542 w 563879"/>
                <a:gd name="connsiteY185" fmla="*/ 507682 h 561022"/>
                <a:gd name="connsiteX186" fmla="*/ 139065 w 563879"/>
                <a:gd name="connsiteY186" fmla="*/ 501968 h 561022"/>
                <a:gd name="connsiteX187" fmla="*/ 53340 w 563879"/>
                <a:gd name="connsiteY187" fmla="*/ 424815 h 561022"/>
                <a:gd name="connsiteX188" fmla="*/ 166688 w 563879"/>
                <a:gd name="connsiteY188" fmla="*/ 42863 h 561022"/>
                <a:gd name="connsiteX189" fmla="*/ 173355 w 563879"/>
                <a:gd name="connsiteY189" fmla="*/ 40005 h 561022"/>
                <a:gd name="connsiteX190" fmla="*/ 176213 w 563879"/>
                <a:gd name="connsiteY190" fmla="*/ 39053 h 561022"/>
                <a:gd name="connsiteX191" fmla="*/ 180975 w 563879"/>
                <a:gd name="connsiteY191" fmla="*/ 37148 h 561022"/>
                <a:gd name="connsiteX192" fmla="*/ 183833 w 563879"/>
                <a:gd name="connsiteY192" fmla="*/ 36195 h 561022"/>
                <a:gd name="connsiteX193" fmla="*/ 187642 w 563879"/>
                <a:gd name="connsiteY193" fmla="*/ 35243 h 561022"/>
                <a:gd name="connsiteX194" fmla="*/ 191452 w 563879"/>
                <a:gd name="connsiteY194" fmla="*/ 34290 h 561022"/>
                <a:gd name="connsiteX195" fmla="*/ 195263 w 563879"/>
                <a:gd name="connsiteY195" fmla="*/ 33338 h 561022"/>
                <a:gd name="connsiteX196" fmla="*/ 199072 w 563879"/>
                <a:gd name="connsiteY196" fmla="*/ 32385 h 561022"/>
                <a:gd name="connsiteX197" fmla="*/ 202883 w 563879"/>
                <a:gd name="connsiteY197" fmla="*/ 31432 h 561022"/>
                <a:gd name="connsiteX198" fmla="*/ 206692 w 563879"/>
                <a:gd name="connsiteY198" fmla="*/ 30480 h 561022"/>
                <a:gd name="connsiteX199" fmla="*/ 210502 w 563879"/>
                <a:gd name="connsiteY199" fmla="*/ 29528 h 561022"/>
                <a:gd name="connsiteX200" fmla="*/ 214313 w 563879"/>
                <a:gd name="connsiteY200" fmla="*/ 28575 h 561022"/>
                <a:gd name="connsiteX201" fmla="*/ 217170 w 563879"/>
                <a:gd name="connsiteY201" fmla="*/ 27623 h 561022"/>
                <a:gd name="connsiteX202" fmla="*/ 221933 w 563879"/>
                <a:gd name="connsiteY202" fmla="*/ 26670 h 561022"/>
                <a:gd name="connsiteX203" fmla="*/ 224790 w 563879"/>
                <a:gd name="connsiteY203" fmla="*/ 25718 h 561022"/>
                <a:gd name="connsiteX204" fmla="*/ 229552 w 563879"/>
                <a:gd name="connsiteY204" fmla="*/ 24765 h 561022"/>
                <a:gd name="connsiteX205" fmla="*/ 232410 w 563879"/>
                <a:gd name="connsiteY205" fmla="*/ 23813 h 561022"/>
                <a:gd name="connsiteX206" fmla="*/ 237172 w 563879"/>
                <a:gd name="connsiteY206" fmla="*/ 22860 h 561022"/>
                <a:gd name="connsiteX207" fmla="*/ 240030 w 563879"/>
                <a:gd name="connsiteY207" fmla="*/ 22860 h 561022"/>
                <a:gd name="connsiteX208" fmla="*/ 245745 w 563879"/>
                <a:gd name="connsiteY208" fmla="*/ 21907 h 561022"/>
                <a:gd name="connsiteX209" fmla="*/ 248602 w 563879"/>
                <a:gd name="connsiteY209" fmla="*/ 21907 h 561022"/>
                <a:gd name="connsiteX210" fmla="*/ 254317 w 563879"/>
                <a:gd name="connsiteY210" fmla="*/ 20955 h 561022"/>
                <a:gd name="connsiteX211" fmla="*/ 257175 w 563879"/>
                <a:gd name="connsiteY211" fmla="*/ 20955 h 561022"/>
                <a:gd name="connsiteX212" fmla="*/ 262890 w 563879"/>
                <a:gd name="connsiteY212" fmla="*/ 20955 h 561022"/>
                <a:gd name="connsiteX213" fmla="*/ 264795 w 563879"/>
                <a:gd name="connsiteY213" fmla="*/ 20955 h 561022"/>
                <a:gd name="connsiteX214" fmla="*/ 270510 w 563879"/>
                <a:gd name="connsiteY214" fmla="*/ 20955 h 561022"/>
                <a:gd name="connsiteX215" fmla="*/ 272415 w 563879"/>
                <a:gd name="connsiteY215" fmla="*/ 20955 h 561022"/>
                <a:gd name="connsiteX216" fmla="*/ 279083 w 563879"/>
                <a:gd name="connsiteY216" fmla="*/ 20955 h 561022"/>
                <a:gd name="connsiteX217" fmla="*/ 280988 w 563879"/>
                <a:gd name="connsiteY217" fmla="*/ 20955 h 561022"/>
                <a:gd name="connsiteX218" fmla="*/ 289560 w 563879"/>
                <a:gd name="connsiteY218" fmla="*/ 22860 h 56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563879" h="561022">
                  <a:moveTo>
                    <a:pt x="0" y="284798"/>
                  </a:moveTo>
                  <a:cubicBezTo>
                    <a:pt x="0" y="298132"/>
                    <a:pt x="952" y="312420"/>
                    <a:pt x="1905" y="325755"/>
                  </a:cubicBezTo>
                  <a:cubicBezTo>
                    <a:pt x="1905" y="328613"/>
                    <a:pt x="2858" y="331470"/>
                    <a:pt x="2858" y="333375"/>
                  </a:cubicBezTo>
                  <a:cubicBezTo>
                    <a:pt x="9525" y="376238"/>
                    <a:pt x="25717" y="418148"/>
                    <a:pt x="55245" y="454343"/>
                  </a:cubicBezTo>
                  <a:cubicBezTo>
                    <a:pt x="57150" y="456248"/>
                    <a:pt x="59055" y="459105"/>
                    <a:pt x="60960" y="461010"/>
                  </a:cubicBezTo>
                  <a:cubicBezTo>
                    <a:pt x="66675" y="467678"/>
                    <a:pt x="72390" y="474345"/>
                    <a:pt x="79058" y="480060"/>
                  </a:cubicBezTo>
                  <a:cubicBezTo>
                    <a:pt x="87630" y="488632"/>
                    <a:pt x="97155" y="496253"/>
                    <a:pt x="107633" y="503873"/>
                  </a:cubicBezTo>
                  <a:cubicBezTo>
                    <a:pt x="113347" y="507682"/>
                    <a:pt x="118110" y="511493"/>
                    <a:pt x="123825" y="514350"/>
                  </a:cubicBezTo>
                  <a:cubicBezTo>
                    <a:pt x="126683" y="516255"/>
                    <a:pt x="129540" y="518160"/>
                    <a:pt x="132397" y="519113"/>
                  </a:cubicBezTo>
                  <a:cubicBezTo>
                    <a:pt x="153352" y="530543"/>
                    <a:pt x="176213" y="540068"/>
                    <a:pt x="202883" y="547688"/>
                  </a:cubicBezTo>
                  <a:cubicBezTo>
                    <a:pt x="218122" y="552450"/>
                    <a:pt x="234315" y="555307"/>
                    <a:pt x="250508" y="559118"/>
                  </a:cubicBezTo>
                  <a:cubicBezTo>
                    <a:pt x="256222" y="560070"/>
                    <a:pt x="261938" y="560070"/>
                    <a:pt x="267652" y="561023"/>
                  </a:cubicBezTo>
                  <a:cubicBezTo>
                    <a:pt x="271463" y="561023"/>
                    <a:pt x="275272" y="561023"/>
                    <a:pt x="279083" y="561023"/>
                  </a:cubicBezTo>
                  <a:cubicBezTo>
                    <a:pt x="280035" y="561023"/>
                    <a:pt x="281940" y="561023"/>
                    <a:pt x="282892" y="561023"/>
                  </a:cubicBezTo>
                  <a:cubicBezTo>
                    <a:pt x="292417" y="561023"/>
                    <a:pt x="300990" y="560070"/>
                    <a:pt x="309563" y="559118"/>
                  </a:cubicBezTo>
                  <a:cubicBezTo>
                    <a:pt x="310515" y="559118"/>
                    <a:pt x="311467" y="559118"/>
                    <a:pt x="312420" y="559118"/>
                  </a:cubicBezTo>
                  <a:cubicBezTo>
                    <a:pt x="314325" y="559118"/>
                    <a:pt x="316230" y="558165"/>
                    <a:pt x="319088" y="558165"/>
                  </a:cubicBezTo>
                  <a:cubicBezTo>
                    <a:pt x="321945" y="557213"/>
                    <a:pt x="325755" y="557213"/>
                    <a:pt x="328613" y="556260"/>
                  </a:cubicBezTo>
                  <a:cubicBezTo>
                    <a:pt x="330517" y="556260"/>
                    <a:pt x="332422" y="555307"/>
                    <a:pt x="335280" y="555307"/>
                  </a:cubicBezTo>
                  <a:cubicBezTo>
                    <a:pt x="343852" y="553403"/>
                    <a:pt x="352425" y="551498"/>
                    <a:pt x="360997" y="548640"/>
                  </a:cubicBezTo>
                  <a:cubicBezTo>
                    <a:pt x="384810" y="542925"/>
                    <a:pt x="406717" y="530543"/>
                    <a:pt x="428625" y="520065"/>
                  </a:cubicBezTo>
                  <a:cubicBezTo>
                    <a:pt x="430530" y="519113"/>
                    <a:pt x="433388" y="518160"/>
                    <a:pt x="435292" y="516255"/>
                  </a:cubicBezTo>
                  <a:cubicBezTo>
                    <a:pt x="436245" y="515303"/>
                    <a:pt x="437197" y="515303"/>
                    <a:pt x="438150" y="514350"/>
                  </a:cubicBezTo>
                  <a:cubicBezTo>
                    <a:pt x="444817" y="510540"/>
                    <a:pt x="450533" y="505778"/>
                    <a:pt x="457200" y="500063"/>
                  </a:cubicBezTo>
                  <a:cubicBezTo>
                    <a:pt x="461010" y="496253"/>
                    <a:pt x="465772" y="493395"/>
                    <a:pt x="469583" y="489585"/>
                  </a:cubicBezTo>
                  <a:cubicBezTo>
                    <a:pt x="471488" y="487680"/>
                    <a:pt x="473392" y="485775"/>
                    <a:pt x="475297" y="483870"/>
                  </a:cubicBezTo>
                  <a:cubicBezTo>
                    <a:pt x="476250" y="482918"/>
                    <a:pt x="477202" y="481965"/>
                    <a:pt x="478155" y="481013"/>
                  </a:cubicBezTo>
                  <a:cubicBezTo>
                    <a:pt x="492442" y="468630"/>
                    <a:pt x="504825" y="456248"/>
                    <a:pt x="515302" y="442913"/>
                  </a:cubicBezTo>
                  <a:cubicBezTo>
                    <a:pt x="518160" y="439103"/>
                    <a:pt x="521017" y="435293"/>
                    <a:pt x="523875" y="431482"/>
                  </a:cubicBezTo>
                  <a:cubicBezTo>
                    <a:pt x="543877" y="401955"/>
                    <a:pt x="555308" y="368618"/>
                    <a:pt x="560070" y="332423"/>
                  </a:cubicBezTo>
                  <a:cubicBezTo>
                    <a:pt x="561975" y="319088"/>
                    <a:pt x="562927" y="305753"/>
                    <a:pt x="563880" y="291465"/>
                  </a:cubicBezTo>
                  <a:cubicBezTo>
                    <a:pt x="563880" y="287655"/>
                    <a:pt x="563880" y="284798"/>
                    <a:pt x="563880" y="280988"/>
                  </a:cubicBezTo>
                  <a:cubicBezTo>
                    <a:pt x="563880" y="278130"/>
                    <a:pt x="563880" y="275273"/>
                    <a:pt x="563880" y="273368"/>
                  </a:cubicBezTo>
                  <a:cubicBezTo>
                    <a:pt x="563880" y="269557"/>
                    <a:pt x="563880" y="264795"/>
                    <a:pt x="563880" y="259080"/>
                  </a:cubicBezTo>
                  <a:cubicBezTo>
                    <a:pt x="563880" y="258128"/>
                    <a:pt x="563880" y="258128"/>
                    <a:pt x="563880" y="257175"/>
                  </a:cubicBezTo>
                  <a:cubicBezTo>
                    <a:pt x="563880" y="248603"/>
                    <a:pt x="562927" y="239078"/>
                    <a:pt x="561022" y="227648"/>
                  </a:cubicBezTo>
                  <a:cubicBezTo>
                    <a:pt x="560070" y="222885"/>
                    <a:pt x="559118" y="218123"/>
                    <a:pt x="558165" y="213360"/>
                  </a:cubicBezTo>
                  <a:cubicBezTo>
                    <a:pt x="557213" y="210503"/>
                    <a:pt x="557213" y="207645"/>
                    <a:pt x="556260" y="203835"/>
                  </a:cubicBezTo>
                  <a:cubicBezTo>
                    <a:pt x="553402" y="193357"/>
                    <a:pt x="550545" y="182880"/>
                    <a:pt x="545783" y="171450"/>
                  </a:cubicBezTo>
                  <a:cubicBezTo>
                    <a:pt x="543877" y="166688"/>
                    <a:pt x="541972" y="161925"/>
                    <a:pt x="539115" y="157163"/>
                  </a:cubicBezTo>
                  <a:cubicBezTo>
                    <a:pt x="539115" y="157163"/>
                    <a:pt x="539115" y="157163"/>
                    <a:pt x="539115" y="157163"/>
                  </a:cubicBezTo>
                  <a:cubicBezTo>
                    <a:pt x="539115" y="156210"/>
                    <a:pt x="538163" y="155257"/>
                    <a:pt x="538163" y="154305"/>
                  </a:cubicBezTo>
                  <a:cubicBezTo>
                    <a:pt x="538163" y="154305"/>
                    <a:pt x="538163" y="153353"/>
                    <a:pt x="537210" y="153353"/>
                  </a:cubicBezTo>
                  <a:cubicBezTo>
                    <a:pt x="537210" y="153353"/>
                    <a:pt x="537210" y="153353"/>
                    <a:pt x="537210" y="152400"/>
                  </a:cubicBezTo>
                  <a:cubicBezTo>
                    <a:pt x="536258" y="151448"/>
                    <a:pt x="536258" y="150495"/>
                    <a:pt x="535305" y="149543"/>
                  </a:cubicBezTo>
                  <a:cubicBezTo>
                    <a:pt x="535305" y="149543"/>
                    <a:pt x="535305" y="148590"/>
                    <a:pt x="535305" y="148590"/>
                  </a:cubicBezTo>
                  <a:cubicBezTo>
                    <a:pt x="534352" y="147638"/>
                    <a:pt x="534352" y="146685"/>
                    <a:pt x="533400" y="145732"/>
                  </a:cubicBezTo>
                  <a:cubicBezTo>
                    <a:pt x="533400" y="145732"/>
                    <a:pt x="533400" y="144780"/>
                    <a:pt x="532447" y="144780"/>
                  </a:cubicBezTo>
                  <a:cubicBezTo>
                    <a:pt x="531495" y="143828"/>
                    <a:pt x="531495" y="142875"/>
                    <a:pt x="530543" y="141923"/>
                  </a:cubicBezTo>
                  <a:cubicBezTo>
                    <a:pt x="530543" y="141923"/>
                    <a:pt x="530543" y="140970"/>
                    <a:pt x="529590" y="140970"/>
                  </a:cubicBezTo>
                  <a:cubicBezTo>
                    <a:pt x="528638" y="140018"/>
                    <a:pt x="528638" y="139065"/>
                    <a:pt x="527685" y="138113"/>
                  </a:cubicBezTo>
                  <a:cubicBezTo>
                    <a:pt x="527685" y="138113"/>
                    <a:pt x="527685" y="137160"/>
                    <a:pt x="526733" y="137160"/>
                  </a:cubicBezTo>
                  <a:cubicBezTo>
                    <a:pt x="525780" y="136207"/>
                    <a:pt x="525780" y="135255"/>
                    <a:pt x="524827" y="134303"/>
                  </a:cubicBezTo>
                  <a:cubicBezTo>
                    <a:pt x="524827" y="134303"/>
                    <a:pt x="524827" y="133350"/>
                    <a:pt x="523875" y="133350"/>
                  </a:cubicBezTo>
                  <a:cubicBezTo>
                    <a:pt x="522922" y="132398"/>
                    <a:pt x="522922" y="131445"/>
                    <a:pt x="521970" y="130493"/>
                  </a:cubicBezTo>
                  <a:cubicBezTo>
                    <a:pt x="521970" y="130493"/>
                    <a:pt x="521970" y="129540"/>
                    <a:pt x="521017" y="129540"/>
                  </a:cubicBezTo>
                  <a:cubicBezTo>
                    <a:pt x="519113" y="126682"/>
                    <a:pt x="518160" y="124778"/>
                    <a:pt x="516255" y="121920"/>
                  </a:cubicBezTo>
                  <a:cubicBezTo>
                    <a:pt x="516255" y="121920"/>
                    <a:pt x="516255" y="120968"/>
                    <a:pt x="515302" y="120968"/>
                  </a:cubicBezTo>
                  <a:cubicBezTo>
                    <a:pt x="514350" y="120015"/>
                    <a:pt x="514350" y="119063"/>
                    <a:pt x="513397" y="118110"/>
                  </a:cubicBezTo>
                  <a:cubicBezTo>
                    <a:pt x="513397" y="118110"/>
                    <a:pt x="512445" y="117157"/>
                    <a:pt x="512445" y="117157"/>
                  </a:cubicBezTo>
                  <a:cubicBezTo>
                    <a:pt x="512445" y="116205"/>
                    <a:pt x="511492" y="116205"/>
                    <a:pt x="511492" y="115253"/>
                  </a:cubicBezTo>
                  <a:cubicBezTo>
                    <a:pt x="511492" y="115253"/>
                    <a:pt x="511492" y="115253"/>
                    <a:pt x="511492" y="114300"/>
                  </a:cubicBezTo>
                  <a:cubicBezTo>
                    <a:pt x="511492" y="113348"/>
                    <a:pt x="510540" y="113348"/>
                    <a:pt x="510540" y="112395"/>
                  </a:cubicBezTo>
                  <a:cubicBezTo>
                    <a:pt x="509588" y="111443"/>
                    <a:pt x="509588" y="110490"/>
                    <a:pt x="508635" y="110490"/>
                  </a:cubicBezTo>
                  <a:cubicBezTo>
                    <a:pt x="508635" y="109538"/>
                    <a:pt x="507683" y="109538"/>
                    <a:pt x="507683" y="108585"/>
                  </a:cubicBezTo>
                  <a:cubicBezTo>
                    <a:pt x="506730" y="107632"/>
                    <a:pt x="506730" y="107632"/>
                    <a:pt x="505777" y="106680"/>
                  </a:cubicBezTo>
                  <a:cubicBezTo>
                    <a:pt x="505777" y="105728"/>
                    <a:pt x="504825" y="105728"/>
                    <a:pt x="504825" y="104775"/>
                  </a:cubicBezTo>
                  <a:cubicBezTo>
                    <a:pt x="503872" y="103823"/>
                    <a:pt x="503872" y="103823"/>
                    <a:pt x="502920" y="102870"/>
                  </a:cubicBezTo>
                  <a:cubicBezTo>
                    <a:pt x="502920" y="101918"/>
                    <a:pt x="501967" y="101918"/>
                    <a:pt x="501967" y="100965"/>
                  </a:cubicBezTo>
                  <a:cubicBezTo>
                    <a:pt x="501967" y="100965"/>
                    <a:pt x="501015" y="100013"/>
                    <a:pt x="501015" y="100013"/>
                  </a:cubicBezTo>
                  <a:cubicBezTo>
                    <a:pt x="501015" y="100013"/>
                    <a:pt x="500063" y="99060"/>
                    <a:pt x="500063" y="99060"/>
                  </a:cubicBezTo>
                  <a:cubicBezTo>
                    <a:pt x="500063" y="98107"/>
                    <a:pt x="499110" y="98107"/>
                    <a:pt x="499110" y="97155"/>
                  </a:cubicBezTo>
                  <a:cubicBezTo>
                    <a:pt x="498158" y="96203"/>
                    <a:pt x="498158" y="95250"/>
                    <a:pt x="497205" y="95250"/>
                  </a:cubicBezTo>
                  <a:cubicBezTo>
                    <a:pt x="496252" y="94298"/>
                    <a:pt x="496252" y="94298"/>
                    <a:pt x="495300" y="93345"/>
                  </a:cubicBezTo>
                  <a:cubicBezTo>
                    <a:pt x="495300" y="93345"/>
                    <a:pt x="495300" y="93345"/>
                    <a:pt x="495300" y="92393"/>
                  </a:cubicBezTo>
                  <a:cubicBezTo>
                    <a:pt x="494347" y="91440"/>
                    <a:pt x="494347" y="91440"/>
                    <a:pt x="493395" y="90488"/>
                  </a:cubicBezTo>
                  <a:cubicBezTo>
                    <a:pt x="493395" y="89535"/>
                    <a:pt x="492442" y="89535"/>
                    <a:pt x="492442" y="88582"/>
                  </a:cubicBezTo>
                  <a:cubicBezTo>
                    <a:pt x="491490" y="87630"/>
                    <a:pt x="490538" y="86678"/>
                    <a:pt x="489585" y="85725"/>
                  </a:cubicBezTo>
                  <a:cubicBezTo>
                    <a:pt x="489585" y="85725"/>
                    <a:pt x="488633" y="84773"/>
                    <a:pt x="488633" y="84773"/>
                  </a:cubicBezTo>
                  <a:cubicBezTo>
                    <a:pt x="487680" y="83820"/>
                    <a:pt x="485775" y="81915"/>
                    <a:pt x="484822" y="80963"/>
                  </a:cubicBezTo>
                  <a:cubicBezTo>
                    <a:pt x="420052" y="20003"/>
                    <a:pt x="345758" y="0"/>
                    <a:pt x="280035" y="0"/>
                  </a:cubicBezTo>
                  <a:cubicBezTo>
                    <a:pt x="279083" y="0"/>
                    <a:pt x="279083" y="0"/>
                    <a:pt x="278130" y="0"/>
                  </a:cubicBezTo>
                  <a:cubicBezTo>
                    <a:pt x="277177" y="0"/>
                    <a:pt x="277177" y="0"/>
                    <a:pt x="276225" y="0"/>
                  </a:cubicBezTo>
                  <a:cubicBezTo>
                    <a:pt x="269558" y="0"/>
                    <a:pt x="261938" y="0"/>
                    <a:pt x="255270" y="953"/>
                  </a:cubicBezTo>
                  <a:cubicBezTo>
                    <a:pt x="228600" y="2857"/>
                    <a:pt x="202883" y="7620"/>
                    <a:pt x="180022" y="15240"/>
                  </a:cubicBezTo>
                  <a:cubicBezTo>
                    <a:pt x="123825" y="36195"/>
                    <a:pt x="66675" y="79057"/>
                    <a:pt x="33338" y="131445"/>
                  </a:cubicBezTo>
                  <a:cubicBezTo>
                    <a:pt x="31433" y="134303"/>
                    <a:pt x="30480" y="137160"/>
                    <a:pt x="29527" y="140018"/>
                  </a:cubicBezTo>
                  <a:cubicBezTo>
                    <a:pt x="29527" y="140970"/>
                    <a:pt x="28575" y="140970"/>
                    <a:pt x="28575" y="141923"/>
                  </a:cubicBezTo>
                  <a:cubicBezTo>
                    <a:pt x="28575" y="142875"/>
                    <a:pt x="27622" y="143828"/>
                    <a:pt x="27622" y="144780"/>
                  </a:cubicBezTo>
                  <a:cubicBezTo>
                    <a:pt x="26670" y="146685"/>
                    <a:pt x="25717" y="148590"/>
                    <a:pt x="25717" y="149543"/>
                  </a:cubicBezTo>
                  <a:cubicBezTo>
                    <a:pt x="25717" y="149543"/>
                    <a:pt x="25717" y="149543"/>
                    <a:pt x="25717" y="149543"/>
                  </a:cubicBezTo>
                  <a:cubicBezTo>
                    <a:pt x="24765" y="152400"/>
                    <a:pt x="23813" y="155257"/>
                    <a:pt x="21908" y="157163"/>
                  </a:cubicBezTo>
                  <a:cubicBezTo>
                    <a:pt x="20002" y="160973"/>
                    <a:pt x="19050" y="164782"/>
                    <a:pt x="17145" y="168593"/>
                  </a:cubicBezTo>
                  <a:cubicBezTo>
                    <a:pt x="14288" y="176213"/>
                    <a:pt x="11430" y="184785"/>
                    <a:pt x="9525" y="193357"/>
                  </a:cubicBezTo>
                  <a:cubicBezTo>
                    <a:pt x="8572" y="198120"/>
                    <a:pt x="6667" y="203835"/>
                    <a:pt x="5715" y="208598"/>
                  </a:cubicBezTo>
                  <a:cubicBezTo>
                    <a:pt x="4763" y="211455"/>
                    <a:pt x="4763" y="213360"/>
                    <a:pt x="3810" y="216218"/>
                  </a:cubicBezTo>
                  <a:cubicBezTo>
                    <a:pt x="3810" y="218123"/>
                    <a:pt x="2858" y="219075"/>
                    <a:pt x="2858" y="220980"/>
                  </a:cubicBezTo>
                  <a:cubicBezTo>
                    <a:pt x="1905" y="245745"/>
                    <a:pt x="0" y="265748"/>
                    <a:pt x="0" y="284798"/>
                  </a:cubicBezTo>
                  <a:close/>
                  <a:moveTo>
                    <a:pt x="289560" y="22860"/>
                  </a:moveTo>
                  <a:cubicBezTo>
                    <a:pt x="289560" y="22860"/>
                    <a:pt x="290513" y="22860"/>
                    <a:pt x="290513" y="22860"/>
                  </a:cubicBezTo>
                  <a:cubicBezTo>
                    <a:pt x="293370" y="22860"/>
                    <a:pt x="295275" y="22860"/>
                    <a:pt x="298133" y="22860"/>
                  </a:cubicBezTo>
                  <a:cubicBezTo>
                    <a:pt x="298133" y="22860"/>
                    <a:pt x="298133" y="22860"/>
                    <a:pt x="299085" y="22860"/>
                  </a:cubicBezTo>
                  <a:cubicBezTo>
                    <a:pt x="340995" y="25718"/>
                    <a:pt x="385763" y="38100"/>
                    <a:pt x="429577" y="63818"/>
                  </a:cubicBezTo>
                  <a:lnTo>
                    <a:pt x="429577" y="63818"/>
                  </a:lnTo>
                  <a:cubicBezTo>
                    <a:pt x="432435" y="64770"/>
                    <a:pt x="435292" y="66675"/>
                    <a:pt x="439102" y="69532"/>
                  </a:cubicBezTo>
                  <a:cubicBezTo>
                    <a:pt x="440055" y="70485"/>
                    <a:pt x="441008" y="70485"/>
                    <a:pt x="441960" y="71438"/>
                  </a:cubicBezTo>
                  <a:cubicBezTo>
                    <a:pt x="447675" y="76200"/>
                    <a:pt x="455295" y="81915"/>
                    <a:pt x="461963" y="87630"/>
                  </a:cubicBezTo>
                  <a:cubicBezTo>
                    <a:pt x="470535" y="95250"/>
                    <a:pt x="478155" y="101918"/>
                    <a:pt x="481013" y="106680"/>
                  </a:cubicBezTo>
                  <a:cubicBezTo>
                    <a:pt x="481013" y="106680"/>
                    <a:pt x="481013" y="106680"/>
                    <a:pt x="481013" y="106680"/>
                  </a:cubicBezTo>
                  <a:cubicBezTo>
                    <a:pt x="488633" y="113348"/>
                    <a:pt x="495300" y="120015"/>
                    <a:pt x="501015" y="126682"/>
                  </a:cubicBezTo>
                  <a:cubicBezTo>
                    <a:pt x="502920" y="128588"/>
                    <a:pt x="503872" y="130493"/>
                    <a:pt x="504825" y="132398"/>
                  </a:cubicBezTo>
                  <a:cubicBezTo>
                    <a:pt x="507683" y="136207"/>
                    <a:pt x="510540" y="140018"/>
                    <a:pt x="512445" y="143828"/>
                  </a:cubicBezTo>
                  <a:cubicBezTo>
                    <a:pt x="517208" y="151448"/>
                    <a:pt x="521017" y="159068"/>
                    <a:pt x="524827" y="167640"/>
                  </a:cubicBezTo>
                  <a:cubicBezTo>
                    <a:pt x="526733" y="171450"/>
                    <a:pt x="528638" y="175260"/>
                    <a:pt x="529590" y="180023"/>
                  </a:cubicBezTo>
                  <a:cubicBezTo>
                    <a:pt x="543877" y="218123"/>
                    <a:pt x="546735" y="257175"/>
                    <a:pt x="548640" y="280035"/>
                  </a:cubicBezTo>
                  <a:cubicBezTo>
                    <a:pt x="549593" y="286703"/>
                    <a:pt x="547688" y="307657"/>
                    <a:pt x="541972" y="332423"/>
                  </a:cubicBezTo>
                  <a:cubicBezTo>
                    <a:pt x="540068" y="340995"/>
                    <a:pt x="538163" y="350520"/>
                    <a:pt x="535305" y="360045"/>
                  </a:cubicBezTo>
                  <a:cubicBezTo>
                    <a:pt x="533400" y="368618"/>
                    <a:pt x="530543" y="377190"/>
                    <a:pt x="527685" y="385763"/>
                  </a:cubicBezTo>
                  <a:cubicBezTo>
                    <a:pt x="525780" y="392430"/>
                    <a:pt x="522922" y="399098"/>
                    <a:pt x="520065" y="404813"/>
                  </a:cubicBezTo>
                  <a:cubicBezTo>
                    <a:pt x="518160" y="408623"/>
                    <a:pt x="515302" y="412432"/>
                    <a:pt x="512445" y="416243"/>
                  </a:cubicBezTo>
                  <a:lnTo>
                    <a:pt x="512445" y="416243"/>
                  </a:lnTo>
                  <a:cubicBezTo>
                    <a:pt x="512445" y="416243"/>
                    <a:pt x="512445" y="416243"/>
                    <a:pt x="512445" y="416243"/>
                  </a:cubicBezTo>
                  <a:cubicBezTo>
                    <a:pt x="511492" y="418148"/>
                    <a:pt x="510540" y="420053"/>
                    <a:pt x="508635" y="421957"/>
                  </a:cubicBezTo>
                  <a:cubicBezTo>
                    <a:pt x="508635" y="422910"/>
                    <a:pt x="507683" y="422910"/>
                    <a:pt x="507683" y="423863"/>
                  </a:cubicBezTo>
                  <a:cubicBezTo>
                    <a:pt x="506730" y="424815"/>
                    <a:pt x="505777" y="426720"/>
                    <a:pt x="505777" y="427673"/>
                  </a:cubicBezTo>
                  <a:cubicBezTo>
                    <a:pt x="504825" y="428625"/>
                    <a:pt x="504825" y="429578"/>
                    <a:pt x="503872" y="430530"/>
                  </a:cubicBezTo>
                  <a:cubicBezTo>
                    <a:pt x="502920" y="431482"/>
                    <a:pt x="502920" y="432435"/>
                    <a:pt x="501967" y="433388"/>
                  </a:cubicBezTo>
                  <a:cubicBezTo>
                    <a:pt x="501015" y="434340"/>
                    <a:pt x="501015" y="435293"/>
                    <a:pt x="500063" y="436245"/>
                  </a:cubicBezTo>
                  <a:cubicBezTo>
                    <a:pt x="499110" y="437198"/>
                    <a:pt x="499110" y="438150"/>
                    <a:pt x="498158" y="439103"/>
                  </a:cubicBezTo>
                  <a:cubicBezTo>
                    <a:pt x="497205" y="440055"/>
                    <a:pt x="497205" y="441007"/>
                    <a:pt x="496252" y="441960"/>
                  </a:cubicBezTo>
                  <a:cubicBezTo>
                    <a:pt x="495300" y="442913"/>
                    <a:pt x="495300" y="443865"/>
                    <a:pt x="494347" y="444818"/>
                  </a:cubicBezTo>
                  <a:cubicBezTo>
                    <a:pt x="493395" y="445770"/>
                    <a:pt x="492442" y="446723"/>
                    <a:pt x="492442" y="447675"/>
                  </a:cubicBezTo>
                  <a:cubicBezTo>
                    <a:pt x="491490" y="448628"/>
                    <a:pt x="491490" y="449580"/>
                    <a:pt x="490538" y="449580"/>
                  </a:cubicBezTo>
                  <a:cubicBezTo>
                    <a:pt x="489585" y="450532"/>
                    <a:pt x="488633" y="451485"/>
                    <a:pt x="487680" y="452438"/>
                  </a:cubicBezTo>
                  <a:cubicBezTo>
                    <a:pt x="486727" y="453390"/>
                    <a:pt x="486727" y="453390"/>
                    <a:pt x="485775" y="454343"/>
                  </a:cubicBezTo>
                  <a:cubicBezTo>
                    <a:pt x="484822" y="455295"/>
                    <a:pt x="483870" y="456248"/>
                    <a:pt x="482917" y="457200"/>
                  </a:cubicBezTo>
                  <a:cubicBezTo>
                    <a:pt x="481965" y="458153"/>
                    <a:pt x="481965" y="458153"/>
                    <a:pt x="481013" y="459105"/>
                  </a:cubicBezTo>
                  <a:cubicBezTo>
                    <a:pt x="480060" y="460057"/>
                    <a:pt x="479108" y="461010"/>
                    <a:pt x="478155" y="461963"/>
                  </a:cubicBezTo>
                  <a:cubicBezTo>
                    <a:pt x="477202" y="462915"/>
                    <a:pt x="477202" y="462915"/>
                    <a:pt x="476250" y="463868"/>
                  </a:cubicBezTo>
                  <a:cubicBezTo>
                    <a:pt x="475297" y="464820"/>
                    <a:pt x="474345" y="465773"/>
                    <a:pt x="473392" y="466725"/>
                  </a:cubicBezTo>
                  <a:cubicBezTo>
                    <a:pt x="472440" y="467678"/>
                    <a:pt x="472440" y="467678"/>
                    <a:pt x="471488" y="468630"/>
                  </a:cubicBezTo>
                  <a:cubicBezTo>
                    <a:pt x="470535" y="469582"/>
                    <a:pt x="469583" y="470535"/>
                    <a:pt x="468630" y="471488"/>
                  </a:cubicBezTo>
                  <a:cubicBezTo>
                    <a:pt x="467677" y="471488"/>
                    <a:pt x="467677" y="472440"/>
                    <a:pt x="466725" y="472440"/>
                  </a:cubicBezTo>
                  <a:cubicBezTo>
                    <a:pt x="465772" y="473393"/>
                    <a:pt x="464820" y="474345"/>
                    <a:pt x="462915" y="475298"/>
                  </a:cubicBezTo>
                  <a:cubicBezTo>
                    <a:pt x="462915" y="475298"/>
                    <a:pt x="461963" y="476250"/>
                    <a:pt x="461963" y="476250"/>
                  </a:cubicBezTo>
                  <a:cubicBezTo>
                    <a:pt x="461010" y="477203"/>
                    <a:pt x="459105" y="478155"/>
                    <a:pt x="458152" y="479107"/>
                  </a:cubicBezTo>
                  <a:cubicBezTo>
                    <a:pt x="458152" y="479107"/>
                    <a:pt x="457200" y="480060"/>
                    <a:pt x="457200" y="480060"/>
                  </a:cubicBezTo>
                  <a:cubicBezTo>
                    <a:pt x="456247" y="481013"/>
                    <a:pt x="454342" y="481965"/>
                    <a:pt x="453390" y="482918"/>
                  </a:cubicBezTo>
                  <a:cubicBezTo>
                    <a:pt x="453390" y="482918"/>
                    <a:pt x="452438" y="483870"/>
                    <a:pt x="452438" y="483870"/>
                  </a:cubicBezTo>
                  <a:cubicBezTo>
                    <a:pt x="450533" y="484823"/>
                    <a:pt x="449580" y="485775"/>
                    <a:pt x="447675" y="486728"/>
                  </a:cubicBezTo>
                  <a:cubicBezTo>
                    <a:pt x="447675" y="486728"/>
                    <a:pt x="447675" y="486728"/>
                    <a:pt x="446722" y="486728"/>
                  </a:cubicBezTo>
                  <a:cubicBezTo>
                    <a:pt x="444817" y="487680"/>
                    <a:pt x="443865" y="488632"/>
                    <a:pt x="441960" y="490538"/>
                  </a:cubicBezTo>
                  <a:lnTo>
                    <a:pt x="441960" y="490538"/>
                  </a:lnTo>
                  <a:cubicBezTo>
                    <a:pt x="435292" y="497205"/>
                    <a:pt x="401955" y="515303"/>
                    <a:pt x="391477" y="517207"/>
                  </a:cubicBezTo>
                  <a:lnTo>
                    <a:pt x="391477" y="517207"/>
                  </a:lnTo>
                  <a:cubicBezTo>
                    <a:pt x="390525" y="518160"/>
                    <a:pt x="389572" y="518160"/>
                    <a:pt x="388620" y="519113"/>
                  </a:cubicBezTo>
                  <a:cubicBezTo>
                    <a:pt x="388620" y="519113"/>
                    <a:pt x="388620" y="519113"/>
                    <a:pt x="388620" y="519113"/>
                  </a:cubicBezTo>
                  <a:cubicBezTo>
                    <a:pt x="387667" y="520065"/>
                    <a:pt x="386715" y="520065"/>
                    <a:pt x="385763" y="521018"/>
                  </a:cubicBezTo>
                  <a:cubicBezTo>
                    <a:pt x="385763" y="521018"/>
                    <a:pt x="385763" y="521018"/>
                    <a:pt x="385763" y="521018"/>
                  </a:cubicBezTo>
                  <a:cubicBezTo>
                    <a:pt x="381000" y="523875"/>
                    <a:pt x="376238" y="525780"/>
                    <a:pt x="370522" y="527685"/>
                  </a:cubicBezTo>
                  <a:cubicBezTo>
                    <a:pt x="370522" y="527685"/>
                    <a:pt x="370522" y="527685"/>
                    <a:pt x="370522" y="527685"/>
                  </a:cubicBezTo>
                  <a:cubicBezTo>
                    <a:pt x="369570" y="527685"/>
                    <a:pt x="368617" y="528638"/>
                    <a:pt x="367665" y="528638"/>
                  </a:cubicBezTo>
                  <a:cubicBezTo>
                    <a:pt x="367665" y="528638"/>
                    <a:pt x="367665" y="528638"/>
                    <a:pt x="366713" y="528638"/>
                  </a:cubicBezTo>
                  <a:cubicBezTo>
                    <a:pt x="365760" y="528638"/>
                    <a:pt x="364808" y="529590"/>
                    <a:pt x="363855" y="529590"/>
                  </a:cubicBezTo>
                  <a:cubicBezTo>
                    <a:pt x="363855" y="529590"/>
                    <a:pt x="363855" y="529590"/>
                    <a:pt x="363855" y="529590"/>
                  </a:cubicBezTo>
                  <a:cubicBezTo>
                    <a:pt x="361950" y="530543"/>
                    <a:pt x="360045" y="530543"/>
                    <a:pt x="358140" y="531495"/>
                  </a:cubicBezTo>
                  <a:cubicBezTo>
                    <a:pt x="358140" y="531495"/>
                    <a:pt x="358140" y="531495"/>
                    <a:pt x="357188" y="531495"/>
                  </a:cubicBezTo>
                  <a:cubicBezTo>
                    <a:pt x="356235" y="531495"/>
                    <a:pt x="356235" y="531495"/>
                    <a:pt x="355283" y="532448"/>
                  </a:cubicBezTo>
                  <a:cubicBezTo>
                    <a:pt x="354330" y="532448"/>
                    <a:pt x="354330" y="532448"/>
                    <a:pt x="353377" y="532448"/>
                  </a:cubicBezTo>
                  <a:cubicBezTo>
                    <a:pt x="352425" y="532448"/>
                    <a:pt x="352425" y="532448"/>
                    <a:pt x="351472" y="532448"/>
                  </a:cubicBezTo>
                  <a:cubicBezTo>
                    <a:pt x="350520" y="532448"/>
                    <a:pt x="350520" y="532448"/>
                    <a:pt x="349567" y="533400"/>
                  </a:cubicBezTo>
                  <a:cubicBezTo>
                    <a:pt x="349567" y="533400"/>
                    <a:pt x="348615" y="533400"/>
                    <a:pt x="348615" y="533400"/>
                  </a:cubicBezTo>
                  <a:cubicBezTo>
                    <a:pt x="347663" y="533400"/>
                    <a:pt x="347663" y="533400"/>
                    <a:pt x="346710" y="534353"/>
                  </a:cubicBezTo>
                  <a:cubicBezTo>
                    <a:pt x="346710" y="534353"/>
                    <a:pt x="345758" y="534353"/>
                    <a:pt x="345758" y="534353"/>
                  </a:cubicBezTo>
                  <a:cubicBezTo>
                    <a:pt x="344805" y="534353"/>
                    <a:pt x="343852" y="534353"/>
                    <a:pt x="342900" y="535305"/>
                  </a:cubicBezTo>
                  <a:cubicBezTo>
                    <a:pt x="342900" y="535305"/>
                    <a:pt x="342900" y="535305"/>
                    <a:pt x="342900" y="535305"/>
                  </a:cubicBezTo>
                  <a:cubicBezTo>
                    <a:pt x="337185" y="537210"/>
                    <a:pt x="329565" y="538163"/>
                    <a:pt x="321945" y="539115"/>
                  </a:cubicBezTo>
                  <a:cubicBezTo>
                    <a:pt x="320040" y="539115"/>
                    <a:pt x="317183" y="539115"/>
                    <a:pt x="314325" y="540068"/>
                  </a:cubicBezTo>
                  <a:cubicBezTo>
                    <a:pt x="311467" y="540068"/>
                    <a:pt x="309563" y="540068"/>
                    <a:pt x="306705" y="540068"/>
                  </a:cubicBezTo>
                  <a:cubicBezTo>
                    <a:pt x="296227" y="540068"/>
                    <a:pt x="284797" y="540068"/>
                    <a:pt x="272415" y="540068"/>
                  </a:cubicBezTo>
                  <a:cubicBezTo>
                    <a:pt x="269558" y="540068"/>
                    <a:pt x="265747" y="540068"/>
                    <a:pt x="262890" y="539115"/>
                  </a:cubicBezTo>
                  <a:cubicBezTo>
                    <a:pt x="251460" y="538163"/>
                    <a:pt x="240030" y="536257"/>
                    <a:pt x="227647" y="534353"/>
                  </a:cubicBezTo>
                  <a:cubicBezTo>
                    <a:pt x="223838" y="533400"/>
                    <a:pt x="220980" y="533400"/>
                    <a:pt x="217170" y="532448"/>
                  </a:cubicBezTo>
                  <a:cubicBezTo>
                    <a:pt x="210502" y="530543"/>
                    <a:pt x="202883" y="528638"/>
                    <a:pt x="196215" y="526732"/>
                  </a:cubicBezTo>
                  <a:cubicBezTo>
                    <a:pt x="192405" y="525780"/>
                    <a:pt x="189547" y="524828"/>
                    <a:pt x="185738" y="522923"/>
                  </a:cubicBezTo>
                  <a:cubicBezTo>
                    <a:pt x="173355" y="519113"/>
                    <a:pt x="160972" y="513398"/>
                    <a:pt x="149542" y="507682"/>
                  </a:cubicBezTo>
                  <a:cubicBezTo>
                    <a:pt x="145733" y="505778"/>
                    <a:pt x="142875" y="503873"/>
                    <a:pt x="139065" y="501968"/>
                  </a:cubicBezTo>
                  <a:cubicBezTo>
                    <a:pt x="106680" y="483870"/>
                    <a:pt x="77152" y="459105"/>
                    <a:pt x="53340" y="424815"/>
                  </a:cubicBezTo>
                  <a:cubicBezTo>
                    <a:pt x="17145" y="366713"/>
                    <a:pt x="-41910" y="134303"/>
                    <a:pt x="166688" y="42863"/>
                  </a:cubicBezTo>
                  <a:cubicBezTo>
                    <a:pt x="168592" y="41910"/>
                    <a:pt x="171450" y="40957"/>
                    <a:pt x="173355" y="40005"/>
                  </a:cubicBezTo>
                  <a:cubicBezTo>
                    <a:pt x="174308" y="40005"/>
                    <a:pt x="175260" y="39053"/>
                    <a:pt x="176213" y="39053"/>
                  </a:cubicBezTo>
                  <a:cubicBezTo>
                    <a:pt x="178117" y="38100"/>
                    <a:pt x="179070" y="38100"/>
                    <a:pt x="180975" y="37148"/>
                  </a:cubicBezTo>
                  <a:cubicBezTo>
                    <a:pt x="181927" y="37148"/>
                    <a:pt x="182880" y="36195"/>
                    <a:pt x="183833" y="36195"/>
                  </a:cubicBezTo>
                  <a:cubicBezTo>
                    <a:pt x="184785" y="36195"/>
                    <a:pt x="186690" y="35243"/>
                    <a:pt x="187642" y="35243"/>
                  </a:cubicBezTo>
                  <a:cubicBezTo>
                    <a:pt x="188595" y="35243"/>
                    <a:pt x="189547" y="34290"/>
                    <a:pt x="191452" y="34290"/>
                  </a:cubicBezTo>
                  <a:cubicBezTo>
                    <a:pt x="192405" y="34290"/>
                    <a:pt x="194310" y="33338"/>
                    <a:pt x="195263" y="33338"/>
                  </a:cubicBezTo>
                  <a:cubicBezTo>
                    <a:pt x="196215" y="33338"/>
                    <a:pt x="198120" y="32385"/>
                    <a:pt x="199072" y="32385"/>
                  </a:cubicBezTo>
                  <a:cubicBezTo>
                    <a:pt x="200025" y="32385"/>
                    <a:pt x="200977" y="31432"/>
                    <a:pt x="202883" y="31432"/>
                  </a:cubicBezTo>
                  <a:cubicBezTo>
                    <a:pt x="203835" y="31432"/>
                    <a:pt x="205740" y="30480"/>
                    <a:pt x="206692" y="30480"/>
                  </a:cubicBezTo>
                  <a:cubicBezTo>
                    <a:pt x="207645" y="30480"/>
                    <a:pt x="208597" y="29528"/>
                    <a:pt x="210502" y="29528"/>
                  </a:cubicBezTo>
                  <a:cubicBezTo>
                    <a:pt x="211455" y="29528"/>
                    <a:pt x="213360" y="28575"/>
                    <a:pt x="214313" y="28575"/>
                  </a:cubicBezTo>
                  <a:cubicBezTo>
                    <a:pt x="215265" y="28575"/>
                    <a:pt x="216217" y="27623"/>
                    <a:pt x="217170" y="27623"/>
                  </a:cubicBezTo>
                  <a:cubicBezTo>
                    <a:pt x="219075" y="27623"/>
                    <a:pt x="220027" y="26670"/>
                    <a:pt x="221933" y="26670"/>
                  </a:cubicBezTo>
                  <a:cubicBezTo>
                    <a:pt x="222885" y="26670"/>
                    <a:pt x="223838" y="26670"/>
                    <a:pt x="224790" y="25718"/>
                  </a:cubicBezTo>
                  <a:cubicBezTo>
                    <a:pt x="226695" y="25718"/>
                    <a:pt x="227647" y="24765"/>
                    <a:pt x="229552" y="24765"/>
                  </a:cubicBezTo>
                  <a:cubicBezTo>
                    <a:pt x="230505" y="24765"/>
                    <a:pt x="231458" y="24765"/>
                    <a:pt x="232410" y="23813"/>
                  </a:cubicBezTo>
                  <a:cubicBezTo>
                    <a:pt x="234315" y="23813"/>
                    <a:pt x="235267" y="22860"/>
                    <a:pt x="237172" y="22860"/>
                  </a:cubicBezTo>
                  <a:cubicBezTo>
                    <a:pt x="238125" y="22860"/>
                    <a:pt x="239077" y="22860"/>
                    <a:pt x="240030" y="22860"/>
                  </a:cubicBezTo>
                  <a:cubicBezTo>
                    <a:pt x="241935" y="22860"/>
                    <a:pt x="243840" y="22860"/>
                    <a:pt x="245745" y="21907"/>
                  </a:cubicBezTo>
                  <a:cubicBezTo>
                    <a:pt x="246697" y="21907"/>
                    <a:pt x="247650" y="21907"/>
                    <a:pt x="248602" y="21907"/>
                  </a:cubicBezTo>
                  <a:cubicBezTo>
                    <a:pt x="250508" y="21907"/>
                    <a:pt x="252413" y="21907"/>
                    <a:pt x="254317" y="20955"/>
                  </a:cubicBezTo>
                  <a:cubicBezTo>
                    <a:pt x="255270" y="20955"/>
                    <a:pt x="256222" y="20955"/>
                    <a:pt x="257175" y="20955"/>
                  </a:cubicBezTo>
                  <a:cubicBezTo>
                    <a:pt x="259080" y="20955"/>
                    <a:pt x="260985" y="20955"/>
                    <a:pt x="262890" y="20955"/>
                  </a:cubicBezTo>
                  <a:cubicBezTo>
                    <a:pt x="263842" y="20955"/>
                    <a:pt x="264795" y="20955"/>
                    <a:pt x="264795" y="20955"/>
                  </a:cubicBezTo>
                  <a:cubicBezTo>
                    <a:pt x="266700" y="20955"/>
                    <a:pt x="268605" y="20955"/>
                    <a:pt x="270510" y="20955"/>
                  </a:cubicBezTo>
                  <a:cubicBezTo>
                    <a:pt x="271463" y="20955"/>
                    <a:pt x="271463" y="20955"/>
                    <a:pt x="272415" y="20955"/>
                  </a:cubicBezTo>
                  <a:cubicBezTo>
                    <a:pt x="274320" y="20955"/>
                    <a:pt x="277177" y="20955"/>
                    <a:pt x="279083" y="20955"/>
                  </a:cubicBezTo>
                  <a:cubicBezTo>
                    <a:pt x="280035" y="20955"/>
                    <a:pt x="280035" y="20955"/>
                    <a:pt x="280988" y="20955"/>
                  </a:cubicBezTo>
                  <a:cubicBezTo>
                    <a:pt x="284797" y="22860"/>
                    <a:pt x="287655" y="22860"/>
                    <a:pt x="289560" y="22860"/>
                  </a:cubicBezTo>
                  <a:close/>
                </a:path>
              </a:pathLst>
            </a:custGeom>
            <a:solidFill>
              <a:srgbClr val="000000"/>
            </a:solidFill>
            <a:ln w="9525" cap="flat">
              <a:noFill/>
              <a:prstDash val="solid"/>
              <a:miter/>
            </a:ln>
          </p:spPr>
          <p:txBody>
            <a:bodyPr rtlCol="0" anchor="ctr"/>
            <a:lstStyle/>
            <a:p>
              <a:endParaRPr lang="en-US"/>
            </a:p>
          </p:txBody>
        </p:sp>
        <p:sp>
          <p:nvSpPr>
            <p:cNvPr id="192" name="Freeform 446">
              <a:extLst>
                <a:ext uri="{FF2B5EF4-FFF2-40B4-BE49-F238E27FC236}">
                  <a16:creationId xmlns:a16="http://schemas.microsoft.com/office/drawing/2014/main" id="{E7F05BEE-FD00-7D1D-6B84-7D9E31AEF639}"/>
                </a:ext>
              </a:extLst>
            </p:cNvPr>
            <p:cNvSpPr/>
            <p:nvPr/>
          </p:nvSpPr>
          <p:spPr>
            <a:xfrm>
              <a:off x="4038709" y="5432107"/>
              <a:ext cx="176118" cy="293374"/>
            </a:xfrm>
            <a:custGeom>
              <a:avLst/>
              <a:gdLst>
                <a:gd name="connsiteX0" fmla="*/ 166578 w 176118"/>
                <a:gd name="connsiteY0" fmla="*/ 0 h 293374"/>
                <a:gd name="connsiteX1" fmla="*/ 2748 w 176118"/>
                <a:gd name="connsiteY1" fmla="*/ 155257 h 293374"/>
                <a:gd name="connsiteX2" fmla="*/ 3701 w 176118"/>
                <a:gd name="connsiteY2" fmla="*/ 240030 h 293374"/>
                <a:gd name="connsiteX3" fmla="*/ 31323 w 176118"/>
                <a:gd name="connsiteY3" fmla="*/ 291465 h 293374"/>
                <a:gd name="connsiteX4" fmla="*/ 168483 w 176118"/>
                <a:gd name="connsiteY4" fmla="*/ 8573 h 293374"/>
                <a:gd name="connsiteX5" fmla="*/ 166578 w 176118"/>
                <a:gd name="connsiteY5" fmla="*/ 0 h 29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118" h="293374">
                  <a:moveTo>
                    <a:pt x="166578" y="0"/>
                  </a:moveTo>
                  <a:cubicBezTo>
                    <a:pt x="100856" y="0"/>
                    <a:pt x="16083" y="66675"/>
                    <a:pt x="2748" y="155257"/>
                  </a:cubicBezTo>
                  <a:cubicBezTo>
                    <a:pt x="-1062" y="180023"/>
                    <a:pt x="-1062" y="215265"/>
                    <a:pt x="3701" y="240030"/>
                  </a:cubicBezTo>
                  <a:cubicBezTo>
                    <a:pt x="5606" y="252413"/>
                    <a:pt x="33228" y="303848"/>
                    <a:pt x="31323" y="291465"/>
                  </a:cubicBezTo>
                  <a:cubicBezTo>
                    <a:pt x="17988" y="212407"/>
                    <a:pt x="46563" y="52388"/>
                    <a:pt x="168483" y="8573"/>
                  </a:cubicBezTo>
                  <a:cubicBezTo>
                    <a:pt x="178961" y="4763"/>
                    <a:pt x="178961" y="0"/>
                    <a:pt x="166578" y="0"/>
                  </a:cubicBezTo>
                  <a:close/>
                </a:path>
              </a:pathLst>
            </a:custGeom>
            <a:solidFill>
              <a:srgbClr val="FFFFFF"/>
            </a:solidFill>
            <a:ln w="9525"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62EC9AF6-FB2D-0A2B-BC5B-57541BA4C506}"/>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2"/>
              </a:rPr>
              <a:t>Source ISO Social Responsibility</a:t>
            </a:r>
            <a:endParaRPr lang="en-IE" dirty="0"/>
          </a:p>
        </p:txBody>
      </p:sp>
    </p:spTree>
    <p:extLst>
      <p:ext uri="{BB962C8B-B14F-4D97-AF65-F5344CB8AC3E}">
        <p14:creationId xmlns:p14="http://schemas.microsoft.com/office/powerpoint/2010/main" val="1856230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205394"/>
            <a:ext cx="4218915" cy="2426329"/>
          </a:xfrm>
          <a:prstGeom prst="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879818" y="589390"/>
            <a:ext cx="6531557" cy="4188673"/>
          </a:xfrm>
        </p:spPr>
        <p:txBody>
          <a:bodyPr/>
          <a:lstStyle/>
          <a:p>
            <a:r>
              <a:rPr lang="en-US" sz="2800" dirty="0"/>
              <a:t>Accountability and Transparency involve </a:t>
            </a:r>
            <a:r>
              <a:rPr lang="en-US" sz="2800" b="1" dirty="0">
                <a:solidFill>
                  <a:srgbClr val="027354"/>
                </a:solidFill>
              </a:rPr>
              <a:t>taking responsibility </a:t>
            </a:r>
            <a:r>
              <a:rPr lang="en-US" sz="2800" dirty="0"/>
              <a:t>for decisions and policies.</a:t>
            </a:r>
          </a:p>
          <a:p>
            <a:endParaRPr lang="en-US" sz="2800" dirty="0"/>
          </a:p>
          <a:p>
            <a:r>
              <a:rPr lang="en-US" sz="2800" dirty="0"/>
              <a:t>Accountability and transparency involve the </a:t>
            </a:r>
            <a:r>
              <a:rPr lang="en-US" sz="2800" b="1" dirty="0">
                <a:solidFill>
                  <a:srgbClr val="027354"/>
                </a:solidFill>
              </a:rPr>
              <a:t>top decision-makers</a:t>
            </a:r>
            <a:r>
              <a:rPr lang="en-US" sz="2800" dirty="0"/>
              <a:t>, as well as </a:t>
            </a:r>
            <a:r>
              <a:rPr lang="en-US" sz="2800" b="1" dirty="0">
                <a:solidFill>
                  <a:srgbClr val="027354"/>
                </a:solidFill>
              </a:rPr>
              <a:t>everyone </a:t>
            </a:r>
            <a:r>
              <a:rPr lang="en-US" sz="2800" dirty="0"/>
              <a:t>throughout a chain of command.</a:t>
            </a:r>
          </a:p>
          <a:p>
            <a:endParaRPr lang="en-US" sz="2800" dirty="0"/>
          </a:p>
          <a:p>
            <a:r>
              <a:rPr lang="en-US" sz="2800" dirty="0"/>
              <a:t>Leaders should practice and promote ethical </a:t>
            </a:r>
            <a:r>
              <a:rPr lang="en-US" sz="2800" dirty="0" err="1"/>
              <a:t>behaviour</a:t>
            </a:r>
            <a:r>
              <a:rPr lang="en-US" sz="2800" dirty="0"/>
              <a:t>, accountability, and transparency. ISO 26000 suggests tools for integrating SR into core </a:t>
            </a:r>
            <a:r>
              <a:rPr lang="en-GB" sz="2800" b="0" dirty="0"/>
              <a:t>company</a:t>
            </a:r>
            <a:r>
              <a:rPr lang="en-US" sz="2800" dirty="0"/>
              <a:t> decisions.</a:t>
            </a:r>
            <a:br>
              <a:rPr lang="en-US" sz="2800" dirty="0"/>
            </a:br>
            <a:endParaRPr lang="en-US" sz="2800" dirty="0"/>
          </a:p>
          <a:p>
            <a:endParaRPr lang="en-US" sz="2800" dirty="0"/>
          </a:p>
          <a:p>
            <a:endParaRPr lang="en-US" sz="2800" dirty="0"/>
          </a:p>
          <a:p>
            <a:endParaRPr lang="en-IE" sz="28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79834" y="589390"/>
            <a:ext cx="3558011" cy="5616451"/>
          </a:xfrm>
        </p:spPr>
        <p:txBody>
          <a:bodyPr>
            <a:normAutofit/>
          </a:bodyPr>
          <a:lstStyle/>
          <a:p>
            <a:r>
              <a:rPr lang="en-IE" dirty="0">
                <a:solidFill>
                  <a:schemeClr val="bg1"/>
                </a:solidFill>
              </a:rPr>
              <a:t>Principles 1 &amp; 2 </a:t>
            </a:r>
          </a:p>
          <a:p>
            <a:r>
              <a:rPr lang="en-IE" b="1" dirty="0">
                <a:solidFill>
                  <a:schemeClr val="bg1"/>
                </a:solidFill>
              </a:rPr>
              <a:t>Accountability and Transparency</a:t>
            </a:r>
          </a:p>
          <a:p>
            <a:endParaRPr lang="en-IE" b="1" dirty="0">
              <a:solidFill>
                <a:srgbClr val="027354"/>
              </a:solidFill>
            </a:endParaRPr>
          </a:p>
          <a:p>
            <a:r>
              <a:rPr lang="en-US" sz="2800" dirty="0">
                <a:solidFill>
                  <a:srgbClr val="CC6A62"/>
                </a:solidFill>
              </a:rPr>
              <a:t>Leaders need to know and acknowledge who has made what specific decisions</a:t>
            </a:r>
          </a:p>
          <a:p>
            <a:endParaRPr lang="en-IE" dirty="0"/>
          </a:p>
        </p:txBody>
      </p:sp>
      <p:grpSp>
        <p:nvGrpSpPr>
          <p:cNvPr id="7" name="Graphic 4">
            <a:extLst>
              <a:ext uri="{FF2B5EF4-FFF2-40B4-BE49-F238E27FC236}">
                <a16:creationId xmlns:a16="http://schemas.microsoft.com/office/drawing/2014/main" id="{D5F8A97F-94C6-4652-C173-AB9141D77586}"/>
              </a:ext>
            </a:extLst>
          </p:cNvPr>
          <p:cNvGrpSpPr/>
          <p:nvPr/>
        </p:nvGrpSpPr>
        <p:grpSpPr>
          <a:xfrm>
            <a:off x="731261" y="5131548"/>
            <a:ext cx="2815929" cy="1474653"/>
            <a:chOff x="3322320" y="5270917"/>
            <a:chExt cx="1710689" cy="831324"/>
          </a:xfrm>
        </p:grpSpPr>
        <p:sp>
          <p:nvSpPr>
            <p:cNvPr id="8" name="Freeform 262">
              <a:extLst>
                <a:ext uri="{FF2B5EF4-FFF2-40B4-BE49-F238E27FC236}">
                  <a16:creationId xmlns:a16="http://schemas.microsoft.com/office/drawing/2014/main" id="{9B8674AB-DF7B-8479-BE49-819FA1B57DB8}"/>
                </a:ext>
              </a:extLst>
            </p:cNvPr>
            <p:cNvSpPr/>
            <p:nvPr/>
          </p:nvSpPr>
          <p:spPr>
            <a:xfrm>
              <a:off x="3818572" y="5963602"/>
              <a:ext cx="20954" cy="8572"/>
            </a:xfrm>
            <a:custGeom>
              <a:avLst/>
              <a:gdLst>
                <a:gd name="connsiteX0" fmla="*/ 20955 w 20954"/>
                <a:gd name="connsiteY0" fmla="*/ 0 h 8572"/>
                <a:gd name="connsiteX1" fmla="*/ 0 w 20954"/>
                <a:gd name="connsiteY1" fmla="*/ 8573 h 8572"/>
                <a:gd name="connsiteX2" fmla="*/ 20955 w 20954"/>
                <a:gd name="connsiteY2" fmla="*/ 0 h 8572"/>
              </a:gdLst>
              <a:ahLst/>
              <a:cxnLst>
                <a:cxn ang="0">
                  <a:pos x="connsiteX0" y="connsiteY0"/>
                </a:cxn>
                <a:cxn ang="0">
                  <a:pos x="connsiteX1" y="connsiteY1"/>
                </a:cxn>
                <a:cxn ang="0">
                  <a:pos x="connsiteX2" y="connsiteY2"/>
                </a:cxn>
              </a:cxnLst>
              <a:rect l="l" t="t" r="r" b="b"/>
              <a:pathLst>
                <a:path w="20954" h="8572">
                  <a:moveTo>
                    <a:pt x="20955" y="0"/>
                  </a:moveTo>
                  <a:cubicBezTo>
                    <a:pt x="13335" y="2858"/>
                    <a:pt x="6667" y="5715"/>
                    <a:pt x="0" y="8573"/>
                  </a:cubicBezTo>
                  <a:cubicBezTo>
                    <a:pt x="6667" y="5715"/>
                    <a:pt x="13335" y="2858"/>
                    <a:pt x="20955" y="0"/>
                  </a:cubicBezTo>
                  <a:close/>
                </a:path>
              </a:pathLst>
            </a:custGeom>
            <a:solidFill>
              <a:srgbClr val="FFFFFF"/>
            </a:solidFill>
            <a:ln w="9525" cap="flat">
              <a:noFill/>
              <a:prstDash val="solid"/>
              <a:miter/>
            </a:ln>
          </p:spPr>
          <p:txBody>
            <a:bodyPr rtlCol="0" anchor="ctr"/>
            <a:lstStyle/>
            <a:p>
              <a:endParaRPr lang="en-US"/>
            </a:p>
          </p:txBody>
        </p:sp>
        <p:sp>
          <p:nvSpPr>
            <p:cNvPr id="9" name="Freeform 263">
              <a:extLst>
                <a:ext uri="{FF2B5EF4-FFF2-40B4-BE49-F238E27FC236}">
                  <a16:creationId xmlns:a16="http://schemas.microsoft.com/office/drawing/2014/main" id="{4D59CBBD-87A5-8513-8280-A8783186AEE4}"/>
                </a:ext>
              </a:extLst>
            </p:cNvPr>
            <p:cNvSpPr/>
            <p:nvPr/>
          </p:nvSpPr>
          <p:spPr>
            <a:xfrm>
              <a:off x="3467100" y="5753100"/>
              <a:ext cx="430529" cy="249522"/>
            </a:xfrm>
            <a:custGeom>
              <a:avLst/>
              <a:gdLst>
                <a:gd name="connsiteX0" fmla="*/ 10477 w 430529"/>
                <a:gd name="connsiteY0" fmla="*/ 246698 h 249522"/>
                <a:gd name="connsiteX1" fmla="*/ 77152 w 430529"/>
                <a:gd name="connsiteY1" fmla="*/ 245745 h 249522"/>
                <a:gd name="connsiteX2" fmla="*/ 152400 w 430529"/>
                <a:gd name="connsiteY2" fmla="*/ 224790 h 249522"/>
                <a:gd name="connsiteX3" fmla="*/ 411480 w 430529"/>
                <a:gd name="connsiteY3" fmla="*/ 122873 h 249522"/>
                <a:gd name="connsiteX4" fmla="*/ 430530 w 430529"/>
                <a:gd name="connsiteY4" fmla="*/ 113348 h 249522"/>
                <a:gd name="connsiteX5" fmla="*/ 430530 w 430529"/>
                <a:gd name="connsiteY5" fmla="*/ 113348 h 249522"/>
                <a:gd name="connsiteX6" fmla="*/ 387667 w 430529"/>
                <a:gd name="connsiteY6" fmla="*/ 0 h 249522"/>
                <a:gd name="connsiteX7" fmla="*/ 368617 w 430529"/>
                <a:gd name="connsiteY7" fmla="*/ 18098 h 249522"/>
                <a:gd name="connsiteX8" fmla="*/ 272415 w 430529"/>
                <a:gd name="connsiteY8" fmla="*/ 86677 h 249522"/>
                <a:gd name="connsiteX9" fmla="*/ 29527 w 430529"/>
                <a:gd name="connsiteY9" fmla="*/ 202882 h 249522"/>
                <a:gd name="connsiteX10" fmla="*/ 0 w 430529"/>
                <a:gd name="connsiteY10" fmla="*/ 246698 h 249522"/>
                <a:gd name="connsiteX11" fmla="*/ 0 w 430529"/>
                <a:gd name="connsiteY11" fmla="*/ 243840 h 249522"/>
                <a:gd name="connsiteX12" fmla="*/ 10477 w 430529"/>
                <a:gd name="connsiteY12" fmla="*/ 246698 h 24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529" h="249522">
                  <a:moveTo>
                    <a:pt x="10477" y="246698"/>
                  </a:moveTo>
                  <a:cubicBezTo>
                    <a:pt x="34290" y="251460"/>
                    <a:pt x="53340" y="249555"/>
                    <a:pt x="77152" y="245745"/>
                  </a:cubicBezTo>
                  <a:cubicBezTo>
                    <a:pt x="102870" y="241935"/>
                    <a:pt x="127635" y="232410"/>
                    <a:pt x="152400" y="224790"/>
                  </a:cubicBezTo>
                  <a:cubicBezTo>
                    <a:pt x="183833" y="215265"/>
                    <a:pt x="387667" y="134302"/>
                    <a:pt x="411480" y="122873"/>
                  </a:cubicBezTo>
                  <a:cubicBezTo>
                    <a:pt x="418148" y="120015"/>
                    <a:pt x="423863" y="117157"/>
                    <a:pt x="430530" y="113348"/>
                  </a:cubicBezTo>
                  <a:cubicBezTo>
                    <a:pt x="430530" y="113348"/>
                    <a:pt x="430530" y="113348"/>
                    <a:pt x="430530" y="113348"/>
                  </a:cubicBezTo>
                  <a:cubicBezTo>
                    <a:pt x="411480" y="78105"/>
                    <a:pt x="395288" y="40957"/>
                    <a:pt x="387667" y="0"/>
                  </a:cubicBezTo>
                  <a:cubicBezTo>
                    <a:pt x="377190" y="5715"/>
                    <a:pt x="372428" y="11430"/>
                    <a:pt x="368617" y="18098"/>
                  </a:cubicBezTo>
                  <a:cubicBezTo>
                    <a:pt x="346710" y="55245"/>
                    <a:pt x="309563" y="71438"/>
                    <a:pt x="272415" y="86677"/>
                  </a:cubicBezTo>
                  <a:cubicBezTo>
                    <a:pt x="259080" y="92393"/>
                    <a:pt x="68580" y="184785"/>
                    <a:pt x="29527" y="202882"/>
                  </a:cubicBezTo>
                  <a:cubicBezTo>
                    <a:pt x="9525" y="212407"/>
                    <a:pt x="1905" y="227648"/>
                    <a:pt x="0" y="246698"/>
                  </a:cubicBezTo>
                  <a:cubicBezTo>
                    <a:pt x="0" y="245745"/>
                    <a:pt x="0" y="244793"/>
                    <a:pt x="0" y="243840"/>
                  </a:cubicBezTo>
                  <a:cubicBezTo>
                    <a:pt x="4763" y="244793"/>
                    <a:pt x="7620" y="245745"/>
                    <a:pt x="10477" y="246698"/>
                  </a:cubicBezTo>
                  <a:close/>
                </a:path>
              </a:pathLst>
            </a:custGeom>
            <a:solidFill>
              <a:srgbClr val="FFFFFF"/>
            </a:solidFill>
            <a:ln w="9525" cap="flat">
              <a:noFill/>
              <a:prstDash val="solid"/>
              <a:miter/>
            </a:ln>
          </p:spPr>
          <p:txBody>
            <a:bodyPr rtlCol="0" anchor="ctr"/>
            <a:lstStyle/>
            <a:p>
              <a:endParaRPr lang="en-US"/>
            </a:p>
          </p:txBody>
        </p:sp>
        <p:sp>
          <p:nvSpPr>
            <p:cNvPr id="10" name="Freeform 264">
              <a:extLst>
                <a:ext uri="{FF2B5EF4-FFF2-40B4-BE49-F238E27FC236}">
                  <a16:creationId xmlns:a16="http://schemas.microsoft.com/office/drawing/2014/main" id="{D177148B-2DB0-376B-D3D0-91163A3A98EA}"/>
                </a:ext>
              </a:extLst>
            </p:cNvPr>
            <p:cNvSpPr/>
            <p:nvPr/>
          </p:nvSpPr>
          <p:spPr>
            <a:xfrm>
              <a:off x="3775710" y="5984557"/>
              <a:ext cx="14287" cy="6667"/>
            </a:xfrm>
            <a:custGeom>
              <a:avLst/>
              <a:gdLst>
                <a:gd name="connsiteX0" fmla="*/ 14288 w 14287"/>
                <a:gd name="connsiteY0" fmla="*/ 0 h 6667"/>
                <a:gd name="connsiteX1" fmla="*/ 0 w 14287"/>
                <a:gd name="connsiteY1" fmla="*/ 6668 h 6667"/>
                <a:gd name="connsiteX2" fmla="*/ 14288 w 14287"/>
                <a:gd name="connsiteY2" fmla="*/ 0 h 6667"/>
              </a:gdLst>
              <a:ahLst/>
              <a:cxnLst>
                <a:cxn ang="0">
                  <a:pos x="connsiteX0" y="connsiteY0"/>
                </a:cxn>
                <a:cxn ang="0">
                  <a:pos x="connsiteX1" y="connsiteY1"/>
                </a:cxn>
                <a:cxn ang="0">
                  <a:pos x="connsiteX2" y="connsiteY2"/>
                </a:cxn>
              </a:cxnLst>
              <a:rect l="l" t="t" r="r" b="b"/>
              <a:pathLst>
                <a:path w="14287" h="6667">
                  <a:moveTo>
                    <a:pt x="14288" y="0"/>
                  </a:moveTo>
                  <a:cubicBezTo>
                    <a:pt x="9525" y="1905"/>
                    <a:pt x="4763" y="4763"/>
                    <a:pt x="0" y="6668"/>
                  </a:cubicBezTo>
                  <a:cubicBezTo>
                    <a:pt x="4763" y="4763"/>
                    <a:pt x="9525" y="1905"/>
                    <a:pt x="14288" y="0"/>
                  </a:cubicBezTo>
                  <a:close/>
                </a:path>
              </a:pathLst>
            </a:custGeom>
            <a:solidFill>
              <a:srgbClr val="FFFFFF"/>
            </a:solidFill>
            <a:ln w="9525" cap="flat">
              <a:noFill/>
              <a:prstDash val="solid"/>
              <a:miter/>
            </a:ln>
          </p:spPr>
          <p:txBody>
            <a:bodyPr rtlCol="0" anchor="ctr"/>
            <a:lstStyle/>
            <a:p>
              <a:endParaRPr lang="en-US"/>
            </a:p>
          </p:txBody>
        </p:sp>
        <p:sp>
          <p:nvSpPr>
            <p:cNvPr id="11" name="Freeform 265">
              <a:extLst>
                <a:ext uri="{FF2B5EF4-FFF2-40B4-BE49-F238E27FC236}">
                  <a16:creationId xmlns:a16="http://schemas.microsoft.com/office/drawing/2014/main" id="{8A6AD8EB-CF8D-E696-5F88-F565463FF6D7}"/>
                </a:ext>
              </a:extLst>
            </p:cNvPr>
            <p:cNvSpPr/>
            <p:nvPr/>
          </p:nvSpPr>
          <p:spPr>
            <a:xfrm>
              <a:off x="3720464" y="6007417"/>
              <a:ext cx="20955" cy="9525"/>
            </a:xfrm>
            <a:custGeom>
              <a:avLst/>
              <a:gdLst>
                <a:gd name="connsiteX0" fmla="*/ 20955 w 20955"/>
                <a:gd name="connsiteY0" fmla="*/ 0 h 9525"/>
                <a:gd name="connsiteX1" fmla="*/ 0 w 20955"/>
                <a:gd name="connsiteY1" fmla="*/ 9525 h 9525"/>
                <a:gd name="connsiteX2" fmla="*/ 20955 w 20955"/>
                <a:gd name="connsiteY2" fmla="*/ 0 h 9525"/>
              </a:gdLst>
              <a:ahLst/>
              <a:cxnLst>
                <a:cxn ang="0">
                  <a:pos x="connsiteX0" y="connsiteY0"/>
                </a:cxn>
                <a:cxn ang="0">
                  <a:pos x="connsiteX1" y="connsiteY1"/>
                </a:cxn>
                <a:cxn ang="0">
                  <a:pos x="connsiteX2" y="connsiteY2"/>
                </a:cxn>
              </a:cxnLst>
              <a:rect l="l" t="t" r="r" b="b"/>
              <a:pathLst>
                <a:path w="20955" h="9525">
                  <a:moveTo>
                    <a:pt x="20955" y="0"/>
                  </a:moveTo>
                  <a:cubicBezTo>
                    <a:pt x="14288" y="2857"/>
                    <a:pt x="6668" y="6668"/>
                    <a:pt x="0" y="9525"/>
                  </a:cubicBezTo>
                  <a:cubicBezTo>
                    <a:pt x="6668" y="6668"/>
                    <a:pt x="13335" y="2857"/>
                    <a:pt x="20955" y="0"/>
                  </a:cubicBezTo>
                  <a:close/>
                </a:path>
              </a:pathLst>
            </a:custGeom>
            <a:solidFill>
              <a:srgbClr val="FFFFFF"/>
            </a:solidFill>
            <a:ln w="9525" cap="flat">
              <a:noFill/>
              <a:prstDash val="solid"/>
              <a:miter/>
            </a:ln>
          </p:spPr>
          <p:txBody>
            <a:bodyPr rtlCol="0" anchor="ctr"/>
            <a:lstStyle/>
            <a:p>
              <a:endParaRPr lang="en-US"/>
            </a:p>
          </p:txBody>
        </p:sp>
        <p:sp>
          <p:nvSpPr>
            <p:cNvPr id="12" name="Freeform 266">
              <a:extLst>
                <a:ext uri="{FF2B5EF4-FFF2-40B4-BE49-F238E27FC236}">
                  <a16:creationId xmlns:a16="http://schemas.microsoft.com/office/drawing/2014/main" id="{B701F5E8-9DBB-6132-4017-426C74F717A1}"/>
                </a:ext>
              </a:extLst>
            </p:cNvPr>
            <p:cNvSpPr/>
            <p:nvPr/>
          </p:nvSpPr>
          <p:spPr>
            <a:xfrm>
              <a:off x="3468052" y="6005512"/>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a:p>
          </p:txBody>
        </p:sp>
        <p:sp>
          <p:nvSpPr>
            <p:cNvPr id="13" name="Freeform 267">
              <a:extLst>
                <a:ext uri="{FF2B5EF4-FFF2-40B4-BE49-F238E27FC236}">
                  <a16:creationId xmlns:a16="http://schemas.microsoft.com/office/drawing/2014/main" id="{F97E498B-0688-1956-8D9C-EB79BA8B328E}"/>
                </a:ext>
              </a:extLst>
            </p:cNvPr>
            <p:cNvSpPr/>
            <p:nvPr/>
          </p:nvSpPr>
          <p:spPr>
            <a:xfrm>
              <a:off x="3930015" y="593216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0" y="953"/>
                    <a:pt x="0" y="1905"/>
                  </a:cubicBezTo>
                  <a:cubicBezTo>
                    <a:pt x="0" y="953"/>
                    <a:pt x="952" y="953"/>
                    <a:pt x="1905" y="0"/>
                  </a:cubicBezTo>
                  <a:close/>
                </a:path>
              </a:pathLst>
            </a:custGeom>
            <a:solidFill>
              <a:srgbClr val="FFFFFF"/>
            </a:solidFill>
            <a:ln w="9525" cap="flat">
              <a:noFill/>
              <a:prstDash val="solid"/>
              <a:miter/>
            </a:ln>
          </p:spPr>
          <p:txBody>
            <a:bodyPr rtlCol="0" anchor="ctr"/>
            <a:lstStyle/>
            <a:p>
              <a:endParaRPr lang="en-US"/>
            </a:p>
          </p:txBody>
        </p:sp>
        <p:sp>
          <p:nvSpPr>
            <p:cNvPr id="14" name="Freeform 268">
              <a:extLst>
                <a:ext uri="{FF2B5EF4-FFF2-40B4-BE49-F238E27FC236}">
                  <a16:creationId xmlns:a16="http://schemas.microsoft.com/office/drawing/2014/main" id="{A3A66BDE-ED58-A44C-2E29-FA5895B959A6}"/>
                </a:ext>
              </a:extLst>
            </p:cNvPr>
            <p:cNvSpPr/>
            <p:nvPr/>
          </p:nvSpPr>
          <p:spPr>
            <a:xfrm>
              <a:off x="3804285" y="5972175"/>
              <a:ext cx="14287" cy="6667"/>
            </a:xfrm>
            <a:custGeom>
              <a:avLst/>
              <a:gdLst>
                <a:gd name="connsiteX0" fmla="*/ 14288 w 14287"/>
                <a:gd name="connsiteY0" fmla="*/ 0 h 6667"/>
                <a:gd name="connsiteX1" fmla="*/ 0 w 14287"/>
                <a:gd name="connsiteY1" fmla="*/ 6668 h 6667"/>
                <a:gd name="connsiteX2" fmla="*/ 14288 w 14287"/>
                <a:gd name="connsiteY2" fmla="*/ 0 h 6667"/>
              </a:gdLst>
              <a:ahLst/>
              <a:cxnLst>
                <a:cxn ang="0">
                  <a:pos x="connsiteX0" y="connsiteY0"/>
                </a:cxn>
                <a:cxn ang="0">
                  <a:pos x="connsiteX1" y="connsiteY1"/>
                </a:cxn>
                <a:cxn ang="0">
                  <a:pos x="connsiteX2" y="connsiteY2"/>
                </a:cxn>
              </a:cxnLst>
              <a:rect l="l" t="t" r="r" b="b"/>
              <a:pathLst>
                <a:path w="14287" h="6667">
                  <a:moveTo>
                    <a:pt x="14288" y="0"/>
                  </a:moveTo>
                  <a:cubicBezTo>
                    <a:pt x="9525" y="1905"/>
                    <a:pt x="4763" y="3810"/>
                    <a:pt x="0" y="6668"/>
                  </a:cubicBezTo>
                  <a:cubicBezTo>
                    <a:pt x="4763" y="3810"/>
                    <a:pt x="9525" y="1905"/>
                    <a:pt x="14288" y="0"/>
                  </a:cubicBezTo>
                  <a:close/>
                </a:path>
              </a:pathLst>
            </a:custGeom>
            <a:solidFill>
              <a:srgbClr val="FFFFFF"/>
            </a:solidFill>
            <a:ln w="9525" cap="flat">
              <a:noFill/>
              <a:prstDash val="solid"/>
              <a:miter/>
            </a:ln>
          </p:spPr>
          <p:txBody>
            <a:bodyPr rtlCol="0" anchor="ctr"/>
            <a:lstStyle/>
            <a:p>
              <a:endParaRPr lang="en-US"/>
            </a:p>
          </p:txBody>
        </p:sp>
        <p:sp>
          <p:nvSpPr>
            <p:cNvPr id="15" name="Freeform 269">
              <a:extLst>
                <a:ext uri="{FF2B5EF4-FFF2-40B4-BE49-F238E27FC236}">
                  <a16:creationId xmlns:a16="http://schemas.microsoft.com/office/drawing/2014/main" id="{D1F7335B-B0C1-B8A0-3091-6433259E635B}"/>
                </a:ext>
              </a:extLst>
            </p:cNvPr>
            <p:cNvSpPr/>
            <p:nvPr/>
          </p:nvSpPr>
          <p:spPr>
            <a:xfrm>
              <a:off x="3540442" y="6083617"/>
              <a:ext cx="4762" cy="9525"/>
            </a:xfrm>
            <a:custGeom>
              <a:avLst/>
              <a:gdLst>
                <a:gd name="connsiteX0" fmla="*/ 4763 w 4762"/>
                <a:gd name="connsiteY0" fmla="*/ 0 h 9525"/>
                <a:gd name="connsiteX1" fmla="*/ 0 w 4762"/>
                <a:gd name="connsiteY1" fmla="*/ 0 h 9525"/>
                <a:gd name="connsiteX2" fmla="*/ 4763 w 4762"/>
                <a:gd name="connsiteY2" fmla="*/ 0 h 9525"/>
              </a:gdLst>
              <a:ahLst/>
              <a:cxnLst>
                <a:cxn ang="0">
                  <a:pos x="connsiteX0" y="connsiteY0"/>
                </a:cxn>
                <a:cxn ang="0">
                  <a:pos x="connsiteX1" y="connsiteY1"/>
                </a:cxn>
                <a:cxn ang="0">
                  <a:pos x="connsiteX2" y="connsiteY2"/>
                </a:cxn>
              </a:cxnLst>
              <a:rect l="l" t="t" r="r" b="b"/>
              <a:pathLst>
                <a:path w="4762" h="9525">
                  <a:moveTo>
                    <a:pt x="4763" y="0"/>
                  </a:moveTo>
                  <a:cubicBezTo>
                    <a:pt x="2858" y="0"/>
                    <a:pt x="1905" y="0"/>
                    <a:pt x="0" y="0"/>
                  </a:cubicBezTo>
                  <a:cubicBezTo>
                    <a:pt x="1905" y="0"/>
                    <a:pt x="2858" y="0"/>
                    <a:pt x="4763" y="0"/>
                  </a:cubicBezTo>
                  <a:close/>
                </a:path>
              </a:pathLst>
            </a:custGeom>
            <a:solidFill>
              <a:srgbClr val="FFFFFF"/>
            </a:solidFill>
            <a:ln w="9525" cap="flat">
              <a:noFill/>
              <a:prstDash val="solid"/>
              <a:miter/>
            </a:ln>
          </p:spPr>
          <p:txBody>
            <a:bodyPr rtlCol="0" anchor="ctr"/>
            <a:lstStyle/>
            <a:p>
              <a:endParaRPr lang="en-US"/>
            </a:p>
          </p:txBody>
        </p:sp>
        <p:sp>
          <p:nvSpPr>
            <p:cNvPr id="16" name="Freeform 270">
              <a:extLst>
                <a:ext uri="{FF2B5EF4-FFF2-40B4-BE49-F238E27FC236}">
                  <a16:creationId xmlns:a16="http://schemas.microsoft.com/office/drawing/2014/main" id="{7C5E4813-F4F9-B8EF-FCCB-510B9F3B99A0}"/>
                </a:ext>
              </a:extLst>
            </p:cNvPr>
            <p:cNvSpPr/>
            <p:nvPr/>
          </p:nvSpPr>
          <p:spPr>
            <a:xfrm>
              <a:off x="3468052" y="6000750"/>
              <a:ext cx="9525" cy="2857"/>
            </a:xfrm>
            <a:custGeom>
              <a:avLst/>
              <a:gdLst>
                <a:gd name="connsiteX0" fmla="*/ 0 w 9525"/>
                <a:gd name="connsiteY0" fmla="*/ 2857 h 2857"/>
                <a:gd name="connsiteX1" fmla="*/ 0 w 9525"/>
                <a:gd name="connsiteY1" fmla="*/ 0 h 2857"/>
                <a:gd name="connsiteX2" fmla="*/ 0 w 9525"/>
                <a:gd name="connsiteY2" fmla="*/ 2857 h 2857"/>
              </a:gdLst>
              <a:ahLst/>
              <a:cxnLst>
                <a:cxn ang="0">
                  <a:pos x="connsiteX0" y="connsiteY0"/>
                </a:cxn>
                <a:cxn ang="0">
                  <a:pos x="connsiteX1" y="connsiteY1"/>
                </a:cxn>
                <a:cxn ang="0">
                  <a:pos x="connsiteX2" y="connsiteY2"/>
                </a:cxn>
              </a:cxnLst>
              <a:rect l="l" t="t" r="r" b="b"/>
              <a:pathLst>
                <a:path w="9525" h="2857">
                  <a:moveTo>
                    <a:pt x="0" y="2857"/>
                  </a:moveTo>
                  <a:cubicBezTo>
                    <a:pt x="0" y="1905"/>
                    <a:pt x="0" y="952"/>
                    <a:pt x="0" y="0"/>
                  </a:cubicBezTo>
                  <a:cubicBezTo>
                    <a:pt x="0" y="952"/>
                    <a:pt x="0" y="1905"/>
                    <a:pt x="0" y="2857"/>
                  </a:cubicBezTo>
                  <a:close/>
                </a:path>
              </a:pathLst>
            </a:custGeom>
            <a:solidFill>
              <a:srgbClr val="FFFFFF"/>
            </a:solidFill>
            <a:ln w="9525" cap="flat">
              <a:noFill/>
              <a:prstDash val="solid"/>
              <a:miter/>
            </a:ln>
          </p:spPr>
          <p:txBody>
            <a:bodyPr rtlCol="0" anchor="ctr"/>
            <a:lstStyle/>
            <a:p>
              <a:endParaRPr lang="en-US"/>
            </a:p>
          </p:txBody>
        </p:sp>
        <p:sp>
          <p:nvSpPr>
            <p:cNvPr id="17" name="Freeform 271">
              <a:extLst>
                <a:ext uri="{FF2B5EF4-FFF2-40B4-BE49-F238E27FC236}">
                  <a16:creationId xmlns:a16="http://schemas.microsoft.com/office/drawing/2014/main" id="{81C4FADC-90A9-3361-AD6F-B05FBC53208C}"/>
                </a:ext>
              </a:extLst>
            </p:cNvPr>
            <p:cNvSpPr/>
            <p:nvPr/>
          </p:nvSpPr>
          <p:spPr>
            <a:xfrm>
              <a:off x="3929062" y="5922644"/>
              <a:ext cx="4762" cy="7619"/>
            </a:xfrm>
            <a:custGeom>
              <a:avLst/>
              <a:gdLst>
                <a:gd name="connsiteX0" fmla="*/ 4763 w 4762"/>
                <a:gd name="connsiteY0" fmla="*/ 7620 h 7619"/>
                <a:gd name="connsiteX1" fmla="*/ 0 w 4762"/>
                <a:gd name="connsiteY1" fmla="*/ 0 h 7619"/>
                <a:gd name="connsiteX2" fmla="*/ 4763 w 4762"/>
                <a:gd name="connsiteY2" fmla="*/ 7620 h 7619"/>
                <a:gd name="connsiteX3" fmla="*/ 4763 w 4762"/>
                <a:gd name="connsiteY3" fmla="*/ 7620 h 7619"/>
              </a:gdLst>
              <a:ahLst/>
              <a:cxnLst>
                <a:cxn ang="0">
                  <a:pos x="connsiteX0" y="connsiteY0"/>
                </a:cxn>
                <a:cxn ang="0">
                  <a:pos x="connsiteX1" y="connsiteY1"/>
                </a:cxn>
                <a:cxn ang="0">
                  <a:pos x="connsiteX2" y="connsiteY2"/>
                </a:cxn>
                <a:cxn ang="0">
                  <a:pos x="connsiteX3" y="connsiteY3"/>
                </a:cxn>
              </a:cxnLst>
              <a:rect l="l" t="t" r="r" b="b"/>
              <a:pathLst>
                <a:path w="4762" h="7619">
                  <a:moveTo>
                    <a:pt x="4763" y="7620"/>
                  </a:moveTo>
                  <a:cubicBezTo>
                    <a:pt x="2858" y="4763"/>
                    <a:pt x="1905" y="2857"/>
                    <a:pt x="0" y="0"/>
                  </a:cubicBezTo>
                  <a:cubicBezTo>
                    <a:pt x="1905" y="2857"/>
                    <a:pt x="3810" y="5715"/>
                    <a:pt x="4763" y="7620"/>
                  </a:cubicBezTo>
                  <a:lnTo>
                    <a:pt x="4763" y="7620"/>
                  </a:lnTo>
                  <a:close/>
                </a:path>
              </a:pathLst>
            </a:custGeom>
            <a:solidFill>
              <a:srgbClr val="FFFFFF"/>
            </a:solidFill>
            <a:ln w="9525" cap="flat">
              <a:noFill/>
              <a:prstDash val="solid"/>
              <a:miter/>
            </a:ln>
          </p:spPr>
          <p:txBody>
            <a:bodyPr rtlCol="0" anchor="ctr"/>
            <a:lstStyle/>
            <a:p>
              <a:endParaRPr lang="en-US"/>
            </a:p>
          </p:txBody>
        </p:sp>
        <p:sp>
          <p:nvSpPr>
            <p:cNvPr id="18" name="Freeform 272">
              <a:extLst>
                <a:ext uri="{FF2B5EF4-FFF2-40B4-BE49-F238E27FC236}">
                  <a16:creationId xmlns:a16="http://schemas.microsoft.com/office/drawing/2014/main" id="{494EB6C0-9C4A-FBCE-EDBC-CE5002F7F951}"/>
                </a:ext>
              </a:extLst>
            </p:cNvPr>
            <p:cNvSpPr/>
            <p:nvPr/>
          </p:nvSpPr>
          <p:spPr>
            <a:xfrm>
              <a:off x="3945254" y="5905500"/>
              <a:ext cx="10477" cy="11430"/>
            </a:xfrm>
            <a:custGeom>
              <a:avLst/>
              <a:gdLst>
                <a:gd name="connsiteX0" fmla="*/ 10478 w 10477"/>
                <a:gd name="connsiteY0" fmla="*/ 11430 h 11430"/>
                <a:gd name="connsiteX1" fmla="*/ 0 w 10477"/>
                <a:gd name="connsiteY1" fmla="*/ 0 h 11430"/>
                <a:gd name="connsiteX2" fmla="*/ 10478 w 10477"/>
                <a:gd name="connsiteY2" fmla="*/ 11430 h 11430"/>
              </a:gdLst>
              <a:ahLst/>
              <a:cxnLst>
                <a:cxn ang="0">
                  <a:pos x="connsiteX0" y="connsiteY0"/>
                </a:cxn>
                <a:cxn ang="0">
                  <a:pos x="connsiteX1" y="connsiteY1"/>
                </a:cxn>
                <a:cxn ang="0">
                  <a:pos x="connsiteX2" y="connsiteY2"/>
                </a:cxn>
              </a:cxnLst>
              <a:rect l="l" t="t" r="r" b="b"/>
              <a:pathLst>
                <a:path w="10477" h="11430">
                  <a:moveTo>
                    <a:pt x="10478" y="11430"/>
                  </a:moveTo>
                  <a:cubicBezTo>
                    <a:pt x="6667" y="7620"/>
                    <a:pt x="3810" y="3810"/>
                    <a:pt x="0" y="0"/>
                  </a:cubicBezTo>
                  <a:cubicBezTo>
                    <a:pt x="2858" y="3810"/>
                    <a:pt x="6667" y="7620"/>
                    <a:pt x="10478" y="11430"/>
                  </a:cubicBezTo>
                  <a:close/>
                </a:path>
              </a:pathLst>
            </a:custGeom>
            <a:solidFill>
              <a:srgbClr val="FFFFFF"/>
            </a:solidFill>
            <a:ln w="9525" cap="flat">
              <a:noFill/>
              <a:prstDash val="solid"/>
              <a:miter/>
            </a:ln>
          </p:spPr>
          <p:txBody>
            <a:bodyPr rtlCol="0" anchor="ctr"/>
            <a:lstStyle/>
            <a:p>
              <a:endParaRPr lang="en-US"/>
            </a:p>
          </p:txBody>
        </p:sp>
        <p:sp>
          <p:nvSpPr>
            <p:cNvPr id="19" name="Freeform 273">
              <a:extLst>
                <a:ext uri="{FF2B5EF4-FFF2-40B4-BE49-F238E27FC236}">
                  <a16:creationId xmlns:a16="http://schemas.microsoft.com/office/drawing/2014/main" id="{0A9A1A47-EE99-CEEB-59A1-E64291D8C31A}"/>
                </a:ext>
              </a:extLst>
            </p:cNvPr>
            <p:cNvSpPr/>
            <p:nvPr/>
          </p:nvSpPr>
          <p:spPr>
            <a:xfrm>
              <a:off x="3882389" y="5785485"/>
              <a:ext cx="952" cy="1904"/>
            </a:xfrm>
            <a:custGeom>
              <a:avLst/>
              <a:gdLst>
                <a:gd name="connsiteX0" fmla="*/ 952 w 952"/>
                <a:gd name="connsiteY0" fmla="*/ 1905 h 1904"/>
                <a:gd name="connsiteX1" fmla="*/ 0 w 952"/>
                <a:gd name="connsiteY1" fmla="*/ 0 h 1904"/>
                <a:gd name="connsiteX2" fmla="*/ 952 w 952"/>
                <a:gd name="connsiteY2" fmla="*/ 1905 h 1904"/>
              </a:gdLst>
              <a:ahLst/>
              <a:cxnLst>
                <a:cxn ang="0">
                  <a:pos x="connsiteX0" y="connsiteY0"/>
                </a:cxn>
                <a:cxn ang="0">
                  <a:pos x="connsiteX1" y="connsiteY1"/>
                </a:cxn>
                <a:cxn ang="0">
                  <a:pos x="connsiteX2" y="connsiteY2"/>
                </a:cxn>
              </a:cxnLst>
              <a:rect l="l" t="t" r="r" b="b"/>
              <a:pathLst>
                <a:path w="952" h="1904">
                  <a:moveTo>
                    <a:pt x="952" y="1905"/>
                  </a:moveTo>
                  <a:cubicBezTo>
                    <a:pt x="952" y="952"/>
                    <a:pt x="952" y="952"/>
                    <a:pt x="0" y="0"/>
                  </a:cubicBezTo>
                  <a:cubicBezTo>
                    <a:pt x="952" y="0"/>
                    <a:pt x="952" y="952"/>
                    <a:pt x="952" y="1905"/>
                  </a:cubicBezTo>
                  <a:close/>
                </a:path>
              </a:pathLst>
            </a:custGeom>
            <a:solidFill>
              <a:srgbClr val="FFFFFF"/>
            </a:solidFill>
            <a:ln w="9525" cap="flat">
              <a:noFill/>
              <a:prstDash val="solid"/>
              <a:miter/>
            </a:ln>
          </p:spPr>
          <p:txBody>
            <a:bodyPr rtlCol="0" anchor="ctr"/>
            <a:lstStyle/>
            <a:p>
              <a:endParaRPr lang="en-US"/>
            </a:p>
          </p:txBody>
        </p:sp>
        <p:sp>
          <p:nvSpPr>
            <p:cNvPr id="20" name="Freeform 274">
              <a:extLst>
                <a:ext uri="{FF2B5EF4-FFF2-40B4-BE49-F238E27FC236}">
                  <a16:creationId xmlns:a16="http://schemas.microsoft.com/office/drawing/2014/main" id="{9B79CDAA-2708-9A0A-DE99-4F17645331C4}"/>
                </a:ext>
              </a:extLst>
            </p:cNvPr>
            <p:cNvSpPr/>
            <p:nvPr/>
          </p:nvSpPr>
          <p:spPr>
            <a:xfrm>
              <a:off x="3880485" y="5773102"/>
              <a:ext cx="952" cy="3810"/>
            </a:xfrm>
            <a:custGeom>
              <a:avLst/>
              <a:gdLst>
                <a:gd name="connsiteX0" fmla="*/ 952 w 952"/>
                <a:gd name="connsiteY0" fmla="*/ 3810 h 3810"/>
                <a:gd name="connsiteX1" fmla="*/ 0 w 952"/>
                <a:gd name="connsiteY1" fmla="*/ 0 h 3810"/>
                <a:gd name="connsiteX2" fmla="*/ 952 w 952"/>
                <a:gd name="connsiteY2" fmla="*/ 3810 h 3810"/>
              </a:gdLst>
              <a:ahLst/>
              <a:cxnLst>
                <a:cxn ang="0">
                  <a:pos x="connsiteX0" y="connsiteY0"/>
                </a:cxn>
                <a:cxn ang="0">
                  <a:pos x="connsiteX1" y="connsiteY1"/>
                </a:cxn>
                <a:cxn ang="0">
                  <a:pos x="connsiteX2" y="connsiteY2"/>
                </a:cxn>
              </a:cxnLst>
              <a:rect l="l" t="t" r="r" b="b"/>
              <a:pathLst>
                <a:path w="952" h="3810">
                  <a:moveTo>
                    <a:pt x="952" y="3810"/>
                  </a:moveTo>
                  <a:cubicBezTo>
                    <a:pt x="952" y="2858"/>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a:p>
          </p:txBody>
        </p:sp>
        <p:sp>
          <p:nvSpPr>
            <p:cNvPr id="21" name="Freeform 275">
              <a:extLst>
                <a:ext uri="{FF2B5EF4-FFF2-40B4-BE49-F238E27FC236}">
                  <a16:creationId xmlns:a16="http://schemas.microsoft.com/office/drawing/2014/main" id="{67F1DDE6-6E65-20B4-8E7F-1DAADE761460}"/>
                </a:ext>
              </a:extLst>
            </p:cNvPr>
            <p:cNvSpPr/>
            <p:nvPr/>
          </p:nvSpPr>
          <p:spPr>
            <a:xfrm>
              <a:off x="3878579" y="5759767"/>
              <a:ext cx="952" cy="7619"/>
            </a:xfrm>
            <a:custGeom>
              <a:avLst/>
              <a:gdLst>
                <a:gd name="connsiteX0" fmla="*/ 953 w 952"/>
                <a:gd name="connsiteY0" fmla="*/ 7620 h 7619"/>
                <a:gd name="connsiteX1" fmla="*/ 0 w 952"/>
                <a:gd name="connsiteY1" fmla="*/ 0 h 7619"/>
                <a:gd name="connsiteX2" fmla="*/ 953 w 952"/>
                <a:gd name="connsiteY2" fmla="*/ 7620 h 7619"/>
              </a:gdLst>
              <a:ahLst/>
              <a:cxnLst>
                <a:cxn ang="0">
                  <a:pos x="connsiteX0" y="connsiteY0"/>
                </a:cxn>
                <a:cxn ang="0">
                  <a:pos x="connsiteX1" y="connsiteY1"/>
                </a:cxn>
                <a:cxn ang="0">
                  <a:pos x="connsiteX2" y="connsiteY2"/>
                </a:cxn>
              </a:cxnLst>
              <a:rect l="l" t="t" r="r" b="b"/>
              <a:pathLst>
                <a:path w="952" h="7619">
                  <a:moveTo>
                    <a:pt x="953" y="7620"/>
                  </a:moveTo>
                  <a:cubicBezTo>
                    <a:pt x="0" y="4763"/>
                    <a:pt x="0" y="2857"/>
                    <a:pt x="0" y="0"/>
                  </a:cubicBezTo>
                  <a:cubicBezTo>
                    <a:pt x="0" y="1905"/>
                    <a:pt x="0" y="4763"/>
                    <a:pt x="953" y="7620"/>
                  </a:cubicBezTo>
                  <a:close/>
                </a:path>
              </a:pathLst>
            </a:custGeom>
            <a:solidFill>
              <a:srgbClr val="FFFFFF"/>
            </a:solidFill>
            <a:ln w="9525" cap="flat">
              <a:noFill/>
              <a:prstDash val="solid"/>
              <a:miter/>
            </a:ln>
          </p:spPr>
          <p:txBody>
            <a:bodyPr rtlCol="0" anchor="ctr"/>
            <a:lstStyle/>
            <a:p>
              <a:endParaRPr lang="en-US"/>
            </a:p>
          </p:txBody>
        </p:sp>
        <p:sp>
          <p:nvSpPr>
            <p:cNvPr id="22" name="Freeform 276">
              <a:extLst>
                <a:ext uri="{FF2B5EF4-FFF2-40B4-BE49-F238E27FC236}">
                  <a16:creationId xmlns:a16="http://schemas.microsoft.com/office/drawing/2014/main" id="{7AEB3871-260B-3CA0-F5E8-36AE721A8DC4}"/>
                </a:ext>
              </a:extLst>
            </p:cNvPr>
            <p:cNvSpPr/>
            <p:nvPr/>
          </p:nvSpPr>
          <p:spPr>
            <a:xfrm>
              <a:off x="3891914" y="5813107"/>
              <a:ext cx="9525" cy="23812"/>
            </a:xfrm>
            <a:custGeom>
              <a:avLst/>
              <a:gdLst>
                <a:gd name="connsiteX0" fmla="*/ 9525 w 9525"/>
                <a:gd name="connsiteY0" fmla="*/ 23813 h 23812"/>
                <a:gd name="connsiteX1" fmla="*/ 0 w 9525"/>
                <a:gd name="connsiteY1" fmla="*/ 0 h 23812"/>
                <a:gd name="connsiteX2" fmla="*/ 9525 w 9525"/>
                <a:gd name="connsiteY2" fmla="*/ 23813 h 23812"/>
              </a:gdLst>
              <a:ahLst/>
              <a:cxnLst>
                <a:cxn ang="0">
                  <a:pos x="connsiteX0" y="connsiteY0"/>
                </a:cxn>
                <a:cxn ang="0">
                  <a:pos x="connsiteX1" y="connsiteY1"/>
                </a:cxn>
                <a:cxn ang="0">
                  <a:pos x="connsiteX2" y="connsiteY2"/>
                </a:cxn>
              </a:cxnLst>
              <a:rect l="l" t="t" r="r" b="b"/>
              <a:pathLst>
                <a:path w="9525" h="23812">
                  <a:moveTo>
                    <a:pt x="9525" y="23813"/>
                  </a:moveTo>
                  <a:cubicBezTo>
                    <a:pt x="5715" y="16193"/>
                    <a:pt x="2858" y="8573"/>
                    <a:pt x="0" y="0"/>
                  </a:cubicBezTo>
                  <a:cubicBezTo>
                    <a:pt x="2858" y="8573"/>
                    <a:pt x="5715" y="16193"/>
                    <a:pt x="9525" y="23813"/>
                  </a:cubicBezTo>
                  <a:close/>
                </a:path>
              </a:pathLst>
            </a:custGeom>
            <a:solidFill>
              <a:srgbClr val="FFFFFF"/>
            </a:solidFill>
            <a:ln w="9525" cap="flat">
              <a:noFill/>
              <a:prstDash val="solid"/>
              <a:miter/>
            </a:ln>
          </p:spPr>
          <p:txBody>
            <a:bodyPr rtlCol="0" anchor="ctr"/>
            <a:lstStyle/>
            <a:p>
              <a:endParaRPr lang="en-US"/>
            </a:p>
          </p:txBody>
        </p:sp>
        <p:sp>
          <p:nvSpPr>
            <p:cNvPr id="23" name="Freeform 277">
              <a:extLst>
                <a:ext uri="{FF2B5EF4-FFF2-40B4-BE49-F238E27FC236}">
                  <a16:creationId xmlns:a16="http://schemas.microsoft.com/office/drawing/2014/main" id="{5DA2FC88-501F-F9BF-B757-72CC41349415}"/>
                </a:ext>
              </a:extLst>
            </p:cNvPr>
            <p:cNvSpPr/>
            <p:nvPr/>
          </p:nvSpPr>
          <p:spPr>
            <a:xfrm>
              <a:off x="3875722" y="5746432"/>
              <a:ext cx="1904" cy="11430"/>
            </a:xfrm>
            <a:custGeom>
              <a:avLst/>
              <a:gdLst>
                <a:gd name="connsiteX0" fmla="*/ 1905 w 1904"/>
                <a:gd name="connsiteY0" fmla="*/ 11430 h 11430"/>
                <a:gd name="connsiteX1" fmla="*/ 0 w 1904"/>
                <a:gd name="connsiteY1" fmla="*/ 0 h 11430"/>
                <a:gd name="connsiteX2" fmla="*/ 1905 w 1904"/>
                <a:gd name="connsiteY2" fmla="*/ 11430 h 11430"/>
              </a:gdLst>
              <a:ahLst/>
              <a:cxnLst>
                <a:cxn ang="0">
                  <a:pos x="connsiteX0" y="connsiteY0"/>
                </a:cxn>
                <a:cxn ang="0">
                  <a:pos x="connsiteX1" y="connsiteY1"/>
                </a:cxn>
                <a:cxn ang="0">
                  <a:pos x="connsiteX2" y="connsiteY2"/>
                </a:cxn>
              </a:cxnLst>
              <a:rect l="l" t="t" r="r" b="b"/>
              <a:pathLst>
                <a:path w="1904" h="11430">
                  <a:moveTo>
                    <a:pt x="1905" y="11430"/>
                  </a:moveTo>
                  <a:cubicBezTo>
                    <a:pt x="952" y="7620"/>
                    <a:pt x="952" y="3810"/>
                    <a:pt x="0" y="0"/>
                  </a:cubicBezTo>
                  <a:cubicBezTo>
                    <a:pt x="0" y="2857"/>
                    <a:pt x="952" y="7620"/>
                    <a:pt x="1905" y="11430"/>
                  </a:cubicBezTo>
                  <a:close/>
                </a:path>
              </a:pathLst>
            </a:custGeom>
            <a:solidFill>
              <a:srgbClr val="FFFFFF"/>
            </a:solidFill>
            <a:ln w="9525" cap="flat">
              <a:noFill/>
              <a:prstDash val="solid"/>
              <a:miter/>
            </a:ln>
          </p:spPr>
          <p:txBody>
            <a:bodyPr rtlCol="0" anchor="ctr"/>
            <a:lstStyle/>
            <a:p>
              <a:endParaRPr lang="en-US"/>
            </a:p>
          </p:txBody>
        </p:sp>
        <p:sp>
          <p:nvSpPr>
            <p:cNvPr id="24" name="Freeform 278">
              <a:extLst>
                <a:ext uri="{FF2B5EF4-FFF2-40B4-BE49-F238E27FC236}">
                  <a16:creationId xmlns:a16="http://schemas.microsoft.com/office/drawing/2014/main" id="{96B93A53-BA3C-5164-9751-AE3AC766F452}"/>
                </a:ext>
              </a:extLst>
            </p:cNvPr>
            <p:cNvSpPr/>
            <p:nvPr/>
          </p:nvSpPr>
          <p:spPr>
            <a:xfrm>
              <a:off x="3901439" y="5837872"/>
              <a:ext cx="11430" cy="21907"/>
            </a:xfrm>
            <a:custGeom>
              <a:avLst/>
              <a:gdLst>
                <a:gd name="connsiteX0" fmla="*/ 11430 w 11430"/>
                <a:gd name="connsiteY0" fmla="*/ 21907 h 21907"/>
                <a:gd name="connsiteX1" fmla="*/ 0 w 11430"/>
                <a:gd name="connsiteY1" fmla="*/ 0 h 21907"/>
                <a:gd name="connsiteX2" fmla="*/ 11430 w 11430"/>
                <a:gd name="connsiteY2" fmla="*/ 21907 h 21907"/>
              </a:gdLst>
              <a:ahLst/>
              <a:cxnLst>
                <a:cxn ang="0">
                  <a:pos x="connsiteX0" y="connsiteY0"/>
                </a:cxn>
                <a:cxn ang="0">
                  <a:pos x="connsiteX1" y="connsiteY1"/>
                </a:cxn>
                <a:cxn ang="0">
                  <a:pos x="connsiteX2" y="connsiteY2"/>
                </a:cxn>
              </a:cxnLst>
              <a:rect l="l" t="t" r="r" b="b"/>
              <a:pathLst>
                <a:path w="11430" h="21907">
                  <a:moveTo>
                    <a:pt x="11430" y="21907"/>
                  </a:moveTo>
                  <a:cubicBezTo>
                    <a:pt x="7620" y="15240"/>
                    <a:pt x="3810" y="7620"/>
                    <a:pt x="0" y="0"/>
                  </a:cubicBezTo>
                  <a:cubicBezTo>
                    <a:pt x="3810" y="6667"/>
                    <a:pt x="7620" y="14288"/>
                    <a:pt x="11430" y="21907"/>
                  </a:cubicBezTo>
                  <a:close/>
                </a:path>
              </a:pathLst>
            </a:custGeom>
            <a:solidFill>
              <a:srgbClr val="FFFFFF"/>
            </a:solidFill>
            <a:ln w="9525" cap="flat">
              <a:noFill/>
              <a:prstDash val="solid"/>
              <a:miter/>
            </a:ln>
          </p:spPr>
          <p:txBody>
            <a:bodyPr rtlCol="0" anchor="ctr"/>
            <a:lstStyle/>
            <a:p>
              <a:endParaRPr lang="en-US"/>
            </a:p>
          </p:txBody>
        </p:sp>
        <p:sp>
          <p:nvSpPr>
            <p:cNvPr id="25" name="Freeform 279">
              <a:extLst>
                <a:ext uri="{FF2B5EF4-FFF2-40B4-BE49-F238E27FC236}">
                  <a16:creationId xmlns:a16="http://schemas.microsoft.com/office/drawing/2014/main" id="{14326542-53FD-CB69-E9E7-DB05DD2244D0}"/>
                </a:ext>
              </a:extLst>
            </p:cNvPr>
            <p:cNvSpPr/>
            <p:nvPr/>
          </p:nvSpPr>
          <p:spPr>
            <a:xfrm>
              <a:off x="3955732" y="5916930"/>
              <a:ext cx="10477" cy="11430"/>
            </a:xfrm>
            <a:custGeom>
              <a:avLst/>
              <a:gdLst>
                <a:gd name="connsiteX0" fmla="*/ 10477 w 10477"/>
                <a:gd name="connsiteY0" fmla="*/ 11430 h 11430"/>
                <a:gd name="connsiteX1" fmla="*/ 0 w 10477"/>
                <a:gd name="connsiteY1" fmla="*/ 0 h 11430"/>
                <a:gd name="connsiteX2" fmla="*/ 10477 w 10477"/>
                <a:gd name="connsiteY2" fmla="*/ 11430 h 11430"/>
              </a:gdLst>
              <a:ahLst/>
              <a:cxnLst>
                <a:cxn ang="0">
                  <a:pos x="connsiteX0" y="connsiteY0"/>
                </a:cxn>
                <a:cxn ang="0">
                  <a:pos x="connsiteX1" y="connsiteY1"/>
                </a:cxn>
                <a:cxn ang="0">
                  <a:pos x="connsiteX2" y="connsiteY2"/>
                </a:cxn>
              </a:cxnLst>
              <a:rect l="l" t="t" r="r" b="b"/>
              <a:pathLst>
                <a:path w="10477" h="11430">
                  <a:moveTo>
                    <a:pt x="10477" y="11430"/>
                  </a:moveTo>
                  <a:cubicBezTo>
                    <a:pt x="6667" y="7620"/>
                    <a:pt x="2858" y="3810"/>
                    <a:pt x="0" y="0"/>
                  </a:cubicBezTo>
                  <a:cubicBezTo>
                    <a:pt x="2858" y="3810"/>
                    <a:pt x="6667" y="7620"/>
                    <a:pt x="10477" y="11430"/>
                  </a:cubicBezTo>
                  <a:close/>
                </a:path>
              </a:pathLst>
            </a:custGeom>
            <a:solidFill>
              <a:srgbClr val="FFFFFF"/>
            </a:solidFill>
            <a:ln w="9525" cap="flat">
              <a:noFill/>
              <a:prstDash val="solid"/>
              <a:miter/>
            </a:ln>
          </p:spPr>
          <p:txBody>
            <a:bodyPr rtlCol="0" anchor="ctr"/>
            <a:lstStyle/>
            <a:p>
              <a:endParaRPr lang="en-US"/>
            </a:p>
          </p:txBody>
        </p:sp>
        <p:sp>
          <p:nvSpPr>
            <p:cNvPr id="26" name="Freeform 280">
              <a:extLst>
                <a:ext uri="{FF2B5EF4-FFF2-40B4-BE49-F238E27FC236}">
                  <a16:creationId xmlns:a16="http://schemas.microsoft.com/office/drawing/2014/main" id="{4866FE1C-2E61-A2E5-5265-7EAC90AC5C5D}"/>
                </a:ext>
              </a:extLst>
            </p:cNvPr>
            <p:cNvSpPr/>
            <p:nvPr/>
          </p:nvSpPr>
          <p:spPr>
            <a:xfrm>
              <a:off x="3966209" y="5928360"/>
              <a:ext cx="11430" cy="10477"/>
            </a:xfrm>
            <a:custGeom>
              <a:avLst/>
              <a:gdLst>
                <a:gd name="connsiteX0" fmla="*/ 11430 w 11430"/>
                <a:gd name="connsiteY0" fmla="*/ 10477 h 10477"/>
                <a:gd name="connsiteX1" fmla="*/ 0 w 11430"/>
                <a:gd name="connsiteY1" fmla="*/ 0 h 10477"/>
                <a:gd name="connsiteX2" fmla="*/ 11430 w 11430"/>
                <a:gd name="connsiteY2" fmla="*/ 10477 h 10477"/>
              </a:gdLst>
              <a:ahLst/>
              <a:cxnLst>
                <a:cxn ang="0">
                  <a:pos x="connsiteX0" y="connsiteY0"/>
                </a:cxn>
                <a:cxn ang="0">
                  <a:pos x="connsiteX1" y="connsiteY1"/>
                </a:cxn>
                <a:cxn ang="0">
                  <a:pos x="connsiteX2" y="connsiteY2"/>
                </a:cxn>
              </a:cxnLst>
              <a:rect l="l" t="t" r="r" b="b"/>
              <a:pathLst>
                <a:path w="11430" h="10477">
                  <a:moveTo>
                    <a:pt x="11430" y="10477"/>
                  </a:moveTo>
                  <a:cubicBezTo>
                    <a:pt x="7620" y="6667"/>
                    <a:pt x="3810" y="3810"/>
                    <a:pt x="0" y="0"/>
                  </a:cubicBezTo>
                  <a:cubicBezTo>
                    <a:pt x="3810" y="2857"/>
                    <a:pt x="7620" y="6667"/>
                    <a:pt x="11430" y="10477"/>
                  </a:cubicBezTo>
                  <a:close/>
                </a:path>
              </a:pathLst>
            </a:custGeom>
            <a:solidFill>
              <a:srgbClr val="FFFFFF"/>
            </a:solidFill>
            <a:ln w="9525" cap="flat">
              <a:noFill/>
              <a:prstDash val="solid"/>
              <a:miter/>
            </a:ln>
          </p:spPr>
          <p:txBody>
            <a:bodyPr rtlCol="0" anchor="ctr"/>
            <a:lstStyle/>
            <a:p>
              <a:endParaRPr lang="en-US"/>
            </a:p>
          </p:txBody>
        </p:sp>
        <p:sp>
          <p:nvSpPr>
            <p:cNvPr id="27" name="Freeform 281">
              <a:extLst>
                <a:ext uri="{FF2B5EF4-FFF2-40B4-BE49-F238E27FC236}">
                  <a16:creationId xmlns:a16="http://schemas.microsoft.com/office/drawing/2014/main" id="{89075D8A-8C1C-6871-5458-52F9502EE66A}"/>
                </a:ext>
              </a:extLst>
            </p:cNvPr>
            <p:cNvSpPr/>
            <p:nvPr/>
          </p:nvSpPr>
          <p:spPr>
            <a:xfrm>
              <a:off x="3870064" y="5289988"/>
              <a:ext cx="786188" cy="699100"/>
            </a:xfrm>
            <a:custGeom>
              <a:avLst/>
              <a:gdLst>
                <a:gd name="connsiteX0" fmla="*/ 319983 w 786188"/>
                <a:gd name="connsiteY0" fmla="*/ 689806 h 699100"/>
                <a:gd name="connsiteX1" fmla="*/ 531438 w 786188"/>
                <a:gd name="connsiteY1" fmla="*/ 683139 h 699100"/>
                <a:gd name="connsiteX2" fmla="*/ 625735 w 786188"/>
                <a:gd name="connsiteY2" fmla="*/ 641229 h 699100"/>
                <a:gd name="connsiteX3" fmla="*/ 781945 w 786188"/>
                <a:gd name="connsiteY3" fmla="*/ 442156 h 699100"/>
                <a:gd name="connsiteX4" fmla="*/ 785755 w 786188"/>
                <a:gd name="connsiteY4" fmla="*/ 387864 h 699100"/>
                <a:gd name="connsiteX5" fmla="*/ 779088 w 786188"/>
                <a:gd name="connsiteY5" fmla="*/ 309759 h 699100"/>
                <a:gd name="connsiteX6" fmla="*/ 755275 w 786188"/>
                <a:gd name="connsiteY6" fmla="*/ 229749 h 699100"/>
                <a:gd name="connsiteX7" fmla="*/ 727653 w 786188"/>
                <a:gd name="connsiteY7" fmla="*/ 217367 h 699100"/>
                <a:gd name="connsiteX8" fmla="*/ 708603 w 786188"/>
                <a:gd name="connsiteY8" fmla="*/ 222129 h 699100"/>
                <a:gd name="connsiteX9" fmla="*/ 679075 w 786188"/>
                <a:gd name="connsiteY9" fmla="*/ 214509 h 699100"/>
                <a:gd name="connsiteX10" fmla="*/ 649548 w 786188"/>
                <a:gd name="connsiteY10" fmla="*/ 169742 h 699100"/>
                <a:gd name="connsiteX11" fmla="*/ 665740 w 786188"/>
                <a:gd name="connsiteY11" fmla="*/ 131642 h 699100"/>
                <a:gd name="connsiteX12" fmla="*/ 697173 w 786188"/>
                <a:gd name="connsiteY12" fmla="*/ 118306 h 699100"/>
                <a:gd name="connsiteX13" fmla="*/ 691458 w 786188"/>
                <a:gd name="connsiteY13" fmla="*/ 96399 h 699100"/>
                <a:gd name="connsiteX14" fmla="*/ 87573 w 786188"/>
                <a:gd name="connsiteY14" fmla="*/ 125926 h 699100"/>
                <a:gd name="connsiteX15" fmla="*/ 5658 w 786188"/>
                <a:gd name="connsiteY15" fmla="*/ 325951 h 699100"/>
                <a:gd name="connsiteX16" fmla="*/ 3753 w 786188"/>
                <a:gd name="connsiteY16" fmla="*/ 454539 h 699100"/>
                <a:gd name="connsiteX17" fmla="*/ 319983 w 786188"/>
                <a:gd name="connsiteY17" fmla="*/ 689806 h 699100"/>
                <a:gd name="connsiteX18" fmla="*/ 116148 w 786188"/>
                <a:gd name="connsiteY18" fmla="*/ 306901 h 699100"/>
                <a:gd name="connsiteX19" fmla="*/ 118053 w 786188"/>
                <a:gd name="connsiteY19" fmla="*/ 299281 h 699100"/>
                <a:gd name="connsiteX20" fmla="*/ 121863 w 786188"/>
                <a:gd name="connsiteY20" fmla="*/ 284042 h 699100"/>
                <a:gd name="connsiteX21" fmla="*/ 129483 w 786188"/>
                <a:gd name="connsiteY21" fmla="*/ 259276 h 699100"/>
                <a:gd name="connsiteX22" fmla="*/ 132340 w 786188"/>
                <a:gd name="connsiteY22" fmla="*/ 244989 h 699100"/>
                <a:gd name="connsiteX23" fmla="*/ 299980 w 786188"/>
                <a:gd name="connsiteY23" fmla="*/ 77349 h 699100"/>
                <a:gd name="connsiteX24" fmla="*/ 530485 w 786188"/>
                <a:gd name="connsiteY24" fmla="*/ 95447 h 699100"/>
                <a:gd name="connsiteX25" fmla="*/ 666693 w 786188"/>
                <a:gd name="connsiteY25" fmla="*/ 289756 h 699100"/>
                <a:gd name="connsiteX26" fmla="*/ 668598 w 786188"/>
                <a:gd name="connsiteY26" fmla="*/ 299281 h 699100"/>
                <a:gd name="connsiteX27" fmla="*/ 671455 w 786188"/>
                <a:gd name="connsiteY27" fmla="*/ 313569 h 699100"/>
                <a:gd name="connsiteX28" fmla="*/ 674313 w 786188"/>
                <a:gd name="connsiteY28" fmla="*/ 343097 h 699100"/>
                <a:gd name="connsiteX29" fmla="*/ 674313 w 786188"/>
                <a:gd name="connsiteY29" fmla="*/ 345001 h 699100"/>
                <a:gd name="connsiteX30" fmla="*/ 674313 w 786188"/>
                <a:gd name="connsiteY30" fmla="*/ 359289 h 699100"/>
                <a:gd name="connsiteX31" fmla="*/ 674313 w 786188"/>
                <a:gd name="connsiteY31" fmla="*/ 366909 h 699100"/>
                <a:gd name="connsiteX32" fmla="*/ 674313 w 786188"/>
                <a:gd name="connsiteY32" fmla="*/ 367861 h 699100"/>
                <a:gd name="connsiteX33" fmla="*/ 674313 w 786188"/>
                <a:gd name="connsiteY33" fmla="*/ 377386 h 699100"/>
                <a:gd name="connsiteX34" fmla="*/ 670503 w 786188"/>
                <a:gd name="connsiteY34" fmla="*/ 418344 h 699100"/>
                <a:gd name="connsiteX35" fmla="*/ 634308 w 786188"/>
                <a:gd name="connsiteY35" fmla="*/ 517404 h 699100"/>
                <a:gd name="connsiteX36" fmla="*/ 625735 w 786188"/>
                <a:gd name="connsiteY36" fmla="*/ 528834 h 699100"/>
                <a:gd name="connsiteX37" fmla="*/ 588588 w 786188"/>
                <a:gd name="connsiteY37" fmla="*/ 566934 h 699100"/>
                <a:gd name="connsiteX38" fmla="*/ 585730 w 786188"/>
                <a:gd name="connsiteY38" fmla="*/ 569792 h 699100"/>
                <a:gd name="connsiteX39" fmla="*/ 580015 w 786188"/>
                <a:gd name="connsiteY39" fmla="*/ 575506 h 699100"/>
                <a:gd name="connsiteX40" fmla="*/ 567633 w 786188"/>
                <a:gd name="connsiteY40" fmla="*/ 585984 h 699100"/>
                <a:gd name="connsiteX41" fmla="*/ 548583 w 786188"/>
                <a:gd name="connsiteY41" fmla="*/ 600272 h 699100"/>
                <a:gd name="connsiteX42" fmla="*/ 545725 w 786188"/>
                <a:gd name="connsiteY42" fmla="*/ 602176 h 699100"/>
                <a:gd name="connsiteX43" fmla="*/ 539058 w 786188"/>
                <a:gd name="connsiteY43" fmla="*/ 605986 h 699100"/>
                <a:gd name="connsiteX44" fmla="*/ 471430 w 786188"/>
                <a:gd name="connsiteY44" fmla="*/ 634561 h 699100"/>
                <a:gd name="connsiteX45" fmla="*/ 445713 w 786188"/>
                <a:gd name="connsiteY45" fmla="*/ 641229 h 699100"/>
                <a:gd name="connsiteX46" fmla="*/ 439045 w 786188"/>
                <a:gd name="connsiteY46" fmla="*/ 642181 h 699100"/>
                <a:gd name="connsiteX47" fmla="*/ 429520 w 786188"/>
                <a:gd name="connsiteY47" fmla="*/ 644086 h 699100"/>
                <a:gd name="connsiteX48" fmla="*/ 422853 w 786188"/>
                <a:gd name="connsiteY48" fmla="*/ 645039 h 699100"/>
                <a:gd name="connsiteX49" fmla="*/ 419995 w 786188"/>
                <a:gd name="connsiteY49" fmla="*/ 645039 h 699100"/>
                <a:gd name="connsiteX50" fmla="*/ 393325 w 786188"/>
                <a:gd name="connsiteY50" fmla="*/ 646944 h 699100"/>
                <a:gd name="connsiteX51" fmla="*/ 389515 w 786188"/>
                <a:gd name="connsiteY51" fmla="*/ 646944 h 699100"/>
                <a:gd name="connsiteX52" fmla="*/ 378085 w 786188"/>
                <a:gd name="connsiteY52" fmla="*/ 646944 h 699100"/>
                <a:gd name="connsiteX53" fmla="*/ 360940 w 786188"/>
                <a:gd name="connsiteY53" fmla="*/ 645039 h 699100"/>
                <a:gd name="connsiteX54" fmla="*/ 313315 w 786188"/>
                <a:gd name="connsiteY54" fmla="*/ 633609 h 699100"/>
                <a:gd name="connsiteX55" fmla="*/ 242830 w 786188"/>
                <a:gd name="connsiteY55" fmla="*/ 605034 h 699100"/>
                <a:gd name="connsiteX56" fmla="*/ 234258 w 786188"/>
                <a:gd name="connsiteY56" fmla="*/ 600272 h 699100"/>
                <a:gd name="connsiteX57" fmla="*/ 218065 w 786188"/>
                <a:gd name="connsiteY57" fmla="*/ 589794 h 699100"/>
                <a:gd name="connsiteX58" fmla="*/ 189490 w 786188"/>
                <a:gd name="connsiteY58" fmla="*/ 565981 h 699100"/>
                <a:gd name="connsiteX59" fmla="*/ 171393 w 786188"/>
                <a:gd name="connsiteY59" fmla="*/ 546931 h 699100"/>
                <a:gd name="connsiteX60" fmla="*/ 165678 w 786188"/>
                <a:gd name="connsiteY60" fmla="*/ 540264 h 699100"/>
                <a:gd name="connsiteX61" fmla="*/ 113290 w 786188"/>
                <a:gd name="connsiteY61" fmla="*/ 419297 h 699100"/>
                <a:gd name="connsiteX62" fmla="*/ 112338 w 786188"/>
                <a:gd name="connsiteY62" fmla="*/ 411676 h 699100"/>
                <a:gd name="connsiteX63" fmla="*/ 110433 w 786188"/>
                <a:gd name="connsiteY63" fmla="*/ 370719 h 699100"/>
                <a:gd name="connsiteX64" fmla="*/ 110433 w 786188"/>
                <a:gd name="connsiteY64" fmla="*/ 368814 h 699100"/>
                <a:gd name="connsiteX65" fmla="*/ 116148 w 786188"/>
                <a:gd name="connsiteY65" fmla="*/ 311664 h 699100"/>
                <a:gd name="connsiteX66" fmla="*/ 116148 w 786188"/>
                <a:gd name="connsiteY66" fmla="*/ 306901 h 69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86188" h="699100">
                  <a:moveTo>
                    <a:pt x="319983" y="689806"/>
                  </a:moveTo>
                  <a:cubicBezTo>
                    <a:pt x="389515" y="703142"/>
                    <a:pt x="462858" y="703142"/>
                    <a:pt x="531438" y="683139"/>
                  </a:cubicBezTo>
                  <a:cubicBezTo>
                    <a:pt x="563823" y="673614"/>
                    <a:pt x="597160" y="659326"/>
                    <a:pt x="625735" y="641229"/>
                  </a:cubicBezTo>
                  <a:cubicBezTo>
                    <a:pt x="659073" y="619322"/>
                    <a:pt x="741940" y="543122"/>
                    <a:pt x="781945" y="442156"/>
                  </a:cubicBezTo>
                  <a:cubicBezTo>
                    <a:pt x="783850" y="424059"/>
                    <a:pt x="785755" y="405961"/>
                    <a:pt x="785755" y="387864"/>
                  </a:cubicBezTo>
                  <a:cubicBezTo>
                    <a:pt x="787660" y="361194"/>
                    <a:pt x="782898" y="335476"/>
                    <a:pt x="779088" y="309759"/>
                  </a:cubicBezTo>
                  <a:cubicBezTo>
                    <a:pt x="774325" y="282136"/>
                    <a:pt x="768610" y="255467"/>
                    <a:pt x="755275" y="229749"/>
                  </a:cubicBezTo>
                  <a:cubicBezTo>
                    <a:pt x="747655" y="214509"/>
                    <a:pt x="744798" y="213556"/>
                    <a:pt x="727653" y="217367"/>
                  </a:cubicBezTo>
                  <a:cubicBezTo>
                    <a:pt x="720985" y="219272"/>
                    <a:pt x="715270" y="222129"/>
                    <a:pt x="708603" y="222129"/>
                  </a:cubicBezTo>
                  <a:cubicBezTo>
                    <a:pt x="698125" y="223081"/>
                    <a:pt x="686695" y="223081"/>
                    <a:pt x="679075" y="214509"/>
                  </a:cubicBezTo>
                  <a:cubicBezTo>
                    <a:pt x="666693" y="201174"/>
                    <a:pt x="655263" y="187839"/>
                    <a:pt x="649548" y="169742"/>
                  </a:cubicBezTo>
                  <a:cubicBezTo>
                    <a:pt x="643833" y="150692"/>
                    <a:pt x="647643" y="140214"/>
                    <a:pt x="665740" y="131642"/>
                  </a:cubicBezTo>
                  <a:cubicBezTo>
                    <a:pt x="676218" y="126879"/>
                    <a:pt x="686695" y="123069"/>
                    <a:pt x="697173" y="118306"/>
                  </a:cubicBezTo>
                  <a:cubicBezTo>
                    <a:pt x="713365" y="111639"/>
                    <a:pt x="704793" y="109734"/>
                    <a:pt x="691458" y="96399"/>
                  </a:cubicBezTo>
                  <a:cubicBezTo>
                    <a:pt x="578110" y="4006"/>
                    <a:pt x="282835" y="-76004"/>
                    <a:pt x="87573" y="125926"/>
                  </a:cubicBezTo>
                  <a:cubicBezTo>
                    <a:pt x="38995" y="181172"/>
                    <a:pt x="17088" y="252609"/>
                    <a:pt x="5658" y="325951"/>
                  </a:cubicBezTo>
                  <a:cubicBezTo>
                    <a:pt x="-1010" y="368814"/>
                    <a:pt x="-1962" y="411676"/>
                    <a:pt x="3753" y="454539"/>
                  </a:cubicBezTo>
                  <a:cubicBezTo>
                    <a:pt x="121863" y="663136"/>
                    <a:pt x="285693" y="683139"/>
                    <a:pt x="319983" y="689806"/>
                  </a:cubicBezTo>
                  <a:close/>
                  <a:moveTo>
                    <a:pt x="116148" y="306901"/>
                  </a:moveTo>
                  <a:cubicBezTo>
                    <a:pt x="117100" y="304044"/>
                    <a:pt x="117100" y="302139"/>
                    <a:pt x="118053" y="299281"/>
                  </a:cubicBezTo>
                  <a:cubicBezTo>
                    <a:pt x="119005" y="294519"/>
                    <a:pt x="120910" y="288804"/>
                    <a:pt x="121863" y="284042"/>
                  </a:cubicBezTo>
                  <a:cubicBezTo>
                    <a:pt x="123768" y="275469"/>
                    <a:pt x="126625" y="266897"/>
                    <a:pt x="129483" y="259276"/>
                  </a:cubicBezTo>
                  <a:cubicBezTo>
                    <a:pt x="130435" y="254514"/>
                    <a:pt x="131388" y="249751"/>
                    <a:pt x="132340" y="244989"/>
                  </a:cubicBezTo>
                  <a:cubicBezTo>
                    <a:pt x="137103" y="223081"/>
                    <a:pt x="146628" y="132594"/>
                    <a:pt x="299980" y="77349"/>
                  </a:cubicBezTo>
                  <a:cubicBezTo>
                    <a:pt x="386658" y="45917"/>
                    <a:pt x="510483" y="87826"/>
                    <a:pt x="530485" y="95447"/>
                  </a:cubicBezTo>
                  <a:cubicBezTo>
                    <a:pt x="666693" y="165931"/>
                    <a:pt x="668598" y="287851"/>
                    <a:pt x="666693" y="289756"/>
                  </a:cubicBezTo>
                  <a:cubicBezTo>
                    <a:pt x="667645" y="292614"/>
                    <a:pt x="667645" y="295472"/>
                    <a:pt x="668598" y="299281"/>
                  </a:cubicBezTo>
                  <a:cubicBezTo>
                    <a:pt x="669550" y="304044"/>
                    <a:pt x="670503" y="308806"/>
                    <a:pt x="671455" y="313569"/>
                  </a:cubicBezTo>
                  <a:cubicBezTo>
                    <a:pt x="673360" y="324999"/>
                    <a:pt x="673360" y="334524"/>
                    <a:pt x="674313" y="343097"/>
                  </a:cubicBezTo>
                  <a:cubicBezTo>
                    <a:pt x="674313" y="344049"/>
                    <a:pt x="674313" y="344049"/>
                    <a:pt x="674313" y="345001"/>
                  </a:cubicBezTo>
                  <a:cubicBezTo>
                    <a:pt x="674313" y="350717"/>
                    <a:pt x="674313" y="355479"/>
                    <a:pt x="674313" y="359289"/>
                  </a:cubicBezTo>
                  <a:cubicBezTo>
                    <a:pt x="674313" y="362147"/>
                    <a:pt x="674313" y="365004"/>
                    <a:pt x="674313" y="366909"/>
                  </a:cubicBezTo>
                  <a:cubicBezTo>
                    <a:pt x="674313" y="366909"/>
                    <a:pt x="674313" y="366909"/>
                    <a:pt x="674313" y="367861"/>
                  </a:cubicBezTo>
                  <a:cubicBezTo>
                    <a:pt x="674313" y="370719"/>
                    <a:pt x="674313" y="374529"/>
                    <a:pt x="674313" y="377386"/>
                  </a:cubicBezTo>
                  <a:cubicBezTo>
                    <a:pt x="674313" y="391674"/>
                    <a:pt x="672408" y="405009"/>
                    <a:pt x="670503" y="418344"/>
                  </a:cubicBezTo>
                  <a:cubicBezTo>
                    <a:pt x="664788" y="453586"/>
                    <a:pt x="654310" y="486924"/>
                    <a:pt x="634308" y="517404"/>
                  </a:cubicBezTo>
                  <a:cubicBezTo>
                    <a:pt x="631450" y="521214"/>
                    <a:pt x="628593" y="525024"/>
                    <a:pt x="625735" y="528834"/>
                  </a:cubicBezTo>
                  <a:cubicBezTo>
                    <a:pt x="615258" y="542169"/>
                    <a:pt x="602875" y="555504"/>
                    <a:pt x="588588" y="566934"/>
                  </a:cubicBezTo>
                  <a:cubicBezTo>
                    <a:pt x="587635" y="567886"/>
                    <a:pt x="586683" y="568839"/>
                    <a:pt x="585730" y="569792"/>
                  </a:cubicBezTo>
                  <a:cubicBezTo>
                    <a:pt x="583825" y="571697"/>
                    <a:pt x="581920" y="573601"/>
                    <a:pt x="580015" y="575506"/>
                  </a:cubicBezTo>
                  <a:cubicBezTo>
                    <a:pt x="576205" y="579317"/>
                    <a:pt x="571443" y="582174"/>
                    <a:pt x="567633" y="585984"/>
                  </a:cubicBezTo>
                  <a:cubicBezTo>
                    <a:pt x="560965" y="590747"/>
                    <a:pt x="555250" y="596461"/>
                    <a:pt x="548583" y="600272"/>
                  </a:cubicBezTo>
                  <a:cubicBezTo>
                    <a:pt x="547630" y="601224"/>
                    <a:pt x="546678" y="601224"/>
                    <a:pt x="545725" y="602176"/>
                  </a:cubicBezTo>
                  <a:cubicBezTo>
                    <a:pt x="543820" y="603129"/>
                    <a:pt x="540963" y="605034"/>
                    <a:pt x="539058" y="605986"/>
                  </a:cubicBezTo>
                  <a:cubicBezTo>
                    <a:pt x="517150" y="616464"/>
                    <a:pt x="495243" y="627894"/>
                    <a:pt x="471430" y="634561"/>
                  </a:cubicBezTo>
                  <a:cubicBezTo>
                    <a:pt x="462858" y="636467"/>
                    <a:pt x="454285" y="639324"/>
                    <a:pt x="445713" y="641229"/>
                  </a:cubicBezTo>
                  <a:cubicBezTo>
                    <a:pt x="443808" y="642181"/>
                    <a:pt x="441903" y="642181"/>
                    <a:pt x="439045" y="642181"/>
                  </a:cubicBezTo>
                  <a:cubicBezTo>
                    <a:pt x="436188" y="643134"/>
                    <a:pt x="433330" y="643134"/>
                    <a:pt x="429520" y="644086"/>
                  </a:cubicBezTo>
                  <a:cubicBezTo>
                    <a:pt x="427615" y="644086"/>
                    <a:pt x="425710" y="645039"/>
                    <a:pt x="422853" y="645039"/>
                  </a:cubicBezTo>
                  <a:cubicBezTo>
                    <a:pt x="421900" y="645039"/>
                    <a:pt x="420948" y="645039"/>
                    <a:pt x="419995" y="645039"/>
                  </a:cubicBezTo>
                  <a:cubicBezTo>
                    <a:pt x="411423" y="645992"/>
                    <a:pt x="402850" y="646944"/>
                    <a:pt x="393325" y="646944"/>
                  </a:cubicBezTo>
                  <a:cubicBezTo>
                    <a:pt x="392373" y="646944"/>
                    <a:pt x="390468" y="646944"/>
                    <a:pt x="389515" y="646944"/>
                  </a:cubicBezTo>
                  <a:cubicBezTo>
                    <a:pt x="385705" y="646944"/>
                    <a:pt x="381895" y="646944"/>
                    <a:pt x="378085" y="646944"/>
                  </a:cubicBezTo>
                  <a:cubicBezTo>
                    <a:pt x="372370" y="646944"/>
                    <a:pt x="367608" y="645992"/>
                    <a:pt x="360940" y="645039"/>
                  </a:cubicBezTo>
                  <a:cubicBezTo>
                    <a:pt x="343795" y="642181"/>
                    <a:pt x="327603" y="638372"/>
                    <a:pt x="313315" y="633609"/>
                  </a:cubicBezTo>
                  <a:cubicBezTo>
                    <a:pt x="286645" y="625989"/>
                    <a:pt x="263785" y="616464"/>
                    <a:pt x="242830" y="605034"/>
                  </a:cubicBezTo>
                  <a:cubicBezTo>
                    <a:pt x="239973" y="603129"/>
                    <a:pt x="237115" y="602176"/>
                    <a:pt x="234258" y="600272"/>
                  </a:cubicBezTo>
                  <a:cubicBezTo>
                    <a:pt x="228543" y="596461"/>
                    <a:pt x="222828" y="593604"/>
                    <a:pt x="218065" y="589794"/>
                  </a:cubicBezTo>
                  <a:cubicBezTo>
                    <a:pt x="207588" y="582174"/>
                    <a:pt x="198063" y="574554"/>
                    <a:pt x="189490" y="565981"/>
                  </a:cubicBezTo>
                  <a:cubicBezTo>
                    <a:pt x="182823" y="560267"/>
                    <a:pt x="177108" y="553599"/>
                    <a:pt x="171393" y="546931"/>
                  </a:cubicBezTo>
                  <a:cubicBezTo>
                    <a:pt x="169488" y="545026"/>
                    <a:pt x="167583" y="542169"/>
                    <a:pt x="165678" y="540264"/>
                  </a:cubicBezTo>
                  <a:cubicBezTo>
                    <a:pt x="137103" y="504069"/>
                    <a:pt x="119958" y="462159"/>
                    <a:pt x="113290" y="419297"/>
                  </a:cubicBezTo>
                  <a:cubicBezTo>
                    <a:pt x="113290" y="416439"/>
                    <a:pt x="112338" y="413581"/>
                    <a:pt x="112338" y="411676"/>
                  </a:cubicBezTo>
                  <a:cubicBezTo>
                    <a:pt x="110433" y="398342"/>
                    <a:pt x="109480" y="384054"/>
                    <a:pt x="110433" y="370719"/>
                  </a:cubicBezTo>
                  <a:cubicBezTo>
                    <a:pt x="110433" y="369767"/>
                    <a:pt x="110433" y="369767"/>
                    <a:pt x="110433" y="368814"/>
                  </a:cubicBezTo>
                  <a:cubicBezTo>
                    <a:pt x="110433" y="349764"/>
                    <a:pt x="112338" y="330714"/>
                    <a:pt x="116148" y="311664"/>
                  </a:cubicBezTo>
                  <a:cubicBezTo>
                    <a:pt x="115195" y="309759"/>
                    <a:pt x="116148" y="308806"/>
                    <a:pt x="116148" y="306901"/>
                  </a:cubicBezTo>
                  <a:close/>
                </a:path>
              </a:pathLst>
            </a:custGeom>
            <a:solidFill>
              <a:srgbClr val="FFFFFF"/>
            </a:solidFill>
            <a:ln w="9525" cap="flat">
              <a:noFill/>
              <a:prstDash val="solid"/>
              <a:miter/>
            </a:ln>
          </p:spPr>
          <p:txBody>
            <a:bodyPr rtlCol="0" anchor="ctr"/>
            <a:lstStyle/>
            <a:p>
              <a:endParaRPr lang="en-US"/>
            </a:p>
          </p:txBody>
        </p:sp>
        <p:sp>
          <p:nvSpPr>
            <p:cNvPr id="28" name="Freeform 282">
              <a:extLst>
                <a:ext uri="{FF2B5EF4-FFF2-40B4-BE49-F238E27FC236}">
                  <a16:creationId xmlns:a16="http://schemas.microsoft.com/office/drawing/2014/main" id="{18565093-C834-2FAB-FE24-8B432A38E980}"/>
                </a:ext>
              </a:extLst>
            </p:cNvPr>
            <p:cNvSpPr/>
            <p:nvPr/>
          </p:nvSpPr>
          <p:spPr>
            <a:xfrm>
              <a:off x="3935729" y="5893117"/>
              <a:ext cx="9525" cy="12382"/>
            </a:xfrm>
            <a:custGeom>
              <a:avLst/>
              <a:gdLst>
                <a:gd name="connsiteX0" fmla="*/ 9525 w 9525"/>
                <a:gd name="connsiteY0" fmla="*/ 12382 h 12382"/>
                <a:gd name="connsiteX1" fmla="*/ 0 w 9525"/>
                <a:gd name="connsiteY1" fmla="*/ 0 h 12382"/>
                <a:gd name="connsiteX2" fmla="*/ 9525 w 9525"/>
                <a:gd name="connsiteY2" fmla="*/ 12382 h 12382"/>
              </a:gdLst>
              <a:ahLst/>
              <a:cxnLst>
                <a:cxn ang="0">
                  <a:pos x="connsiteX0" y="connsiteY0"/>
                </a:cxn>
                <a:cxn ang="0">
                  <a:pos x="connsiteX1" y="connsiteY1"/>
                </a:cxn>
                <a:cxn ang="0">
                  <a:pos x="connsiteX2" y="connsiteY2"/>
                </a:cxn>
              </a:cxnLst>
              <a:rect l="l" t="t" r="r" b="b"/>
              <a:pathLst>
                <a:path w="9525" h="12382">
                  <a:moveTo>
                    <a:pt x="9525" y="12382"/>
                  </a:moveTo>
                  <a:cubicBezTo>
                    <a:pt x="5715" y="8572"/>
                    <a:pt x="2858" y="3810"/>
                    <a:pt x="0" y="0"/>
                  </a:cubicBezTo>
                  <a:cubicBezTo>
                    <a:pt x="2858" y="3810"/>
                    <a:pt x="5715" y="7620"/>
                    <a:pt x="9525" y="12382"/>
                  </a:cubicBezTo>
                  <a:close/>
                </a:path>
              </a:pathLst>
            </a:custGeom>
            <a:solidFill>
              <a:srgbClr val="FFFFFF"/>
            </a:solidFill>
            <a:ln w="9525" cap="flat">
              <a:noFill/>
              <a:prstDash val="solid"/>
              <a:miter/>
            </a:ln>
          </p:spPr>
          <p:txBody>
            <a:bodyPr rtlCol="0" anchor="ctr"/>
            <a:lstStyle/>
            <a:p>
              <a:endParaRPr lang="en-US"/>
            </a:p>
          </p:txBody>
        </p:sp>
        <p:sp>
          <p:nvSpPr>
            <p:cNvPr id="29" name="Freeform 283">
              <a:extLst>
                <a:ext uri="{FF2B5EF4-FFF2-40B4-BE49-F238E27FC236}">
                  <a16:creationId xmlns:a16="http://schemas.microsoft.com/office/drawing/2014/main" id="{A19CD551-0430-C8E8-BBF1-F147BCCFD370}"/>
                </a:ext>
              </a:extLst>
            </p:cNvPr>
            <p:cNvSpPr/>
            <p:nvPr/>
          </p:nvSpPr>
          <p:spPr>
            <a:xfrm>
              <a:off x="4625340" y="5830252"/>
              <a:ext cx="1904" cy="5715"/>
            </a:xfrm>
            <a:custGeom>
              <a:avLst/>
              <a:gdLst>
                <a:gd name="connsiteX0" fmla="*/ 1905 w 1904"/>
                <a:gd name="connsiteY0" fmla="*/ 0 h 5715"/>
                <a:gd name="connsiteX1" fmla="*/ 0 w 1904"/>
                <a:gd name="connsiteY1" fmla="*/ 5715 h 5715"/>
                <a:gd name="connsiteX2" fmla="*/ 1905 w 1904"/>
                <a:gd name="connsiteY2" fmla="*/ 0 h 5715"/>
              </a:gdLst>
              <a:ahLst/>
              <a:cxnLst>
                <a:cxn ang="0">
                  <a:pos x="connsiteX0" y="connsiteY0"/>
                </a:cxn>
                <a:cxn ang="0">
                  <a:pos x="connsiteX1" y="connsiteY1"/>
                </a:cxn>
                <a:cxn ang="0">
                  <a:pos x="connsiteX2" y="connsiteY2"/>
                </a:cxn>
              </a:cxnLst>
              <a:rect l="l" t="t" r="r" b="b"/>
              <a:pathLst>
                <a:path w="1904" h="5715">
                  <a:moveTo>
                    <a:pt x="1905" y="0"/>
                  </a:moveTo>
                  <a:cubicBezTo>
                    <a:pt x="952" y="1905"/>
                    <a:pt x="0" y="3810"/>
                    <a:pt x="0" y="5715"/>
                  </a:cubicBezTo>
                  <a:cubicBezTo>
                    <a:pt x="952" y="3810"/>
                    <a:pt x="952" y="1905"/>
                    <a:pt x="1905" y="0"/>
                  </a:cubicBezTo>
                  <a:close/>
                </a:path>
              </a:pathLst>
            </a:custGeom>
            <a:solidFill>
              <a:srgbClr val="FFFFFF"/>
            </a:solidFill>
            <a:ln w="9525" cap="flat">
              <a:noFill/>
              <a:prstDash val="solid"/>
              <a:miter/>
            </a:ln>
          </p:spPr>
          <p:txBody>
            <a:bodyPr rtlCol="0" anchor="ctr"/>
            <a:lstStyle/>
            <a:p>
              <a:endParaRPr lang="en-US"/>
            </a:p>
          </p:txBody>
        </p:sp>
        <p:sp>
          <p:nvSpPr>
            <p:cNvPr id="30" name="Freeform 284">
              <a:extLst>
                <a:ext uri="{FF2B5EF4-FFF2-40B4-BE49-F238E27FC236}">
                  <a16:creationId xmlns:a16="http://schemas.microsoft.com/office/drawing/2014/main" id="{B3D840A3-975F-470F-EE58-6B25B10F3016}"/>
                </a:ext>
              </a:extLst>
            </p:cNvPr>
            <p:cNvSpPr/>
            <p:nvPr/>
          </p:nvSpPr>
          <p:spPr>
            <a:xfrm>
              <a:off x="4641532" y="5781675"/>
              <a:ext cx="1904" cy="7619"/>
            </a:xfrm>
            <a:custGeom>
              <a:avLst/>
              <a:gdLst>
                <a:gd name="connsiteX0" fmla="*/ 1905 w 1904"/>
                <a:gd name="connsiteY0" fmla="*/ 0 h 7619"/>
                <a:gd name="connsiteX1" fmla="*/ 0 w 1904"/>
                <a:gd name="connsiteY1" fmla="*/ 7620 h 7619"/>
                <a:gd name="connsiteX2" fmla="*/ 1905 w 1904"/>
                <a:gd name="connsiteY2" fmla="*/ 0 h 7619"/>
              </a:gdLst>
              <a:ahLst/>
              <a:cxnLst>
                <a:cxn ang="0">
                  <a:pos x="connsiteX0" y="connsiteY0"/>
                </a:cxn>
                <a:cxn ang="0">
                  <a:pos x="connsiteX1" y="connsiteY1"/>
                </a:cxn>
                <a:cxn ang="0">
                  <a:pos x="connsiteX2" y="connsiteY2"/>
                </a:cxn>
              </a:cxnLst>
              <a:rect l="l" t="t" r="r" b="b"/>
              <a:pathLst>
                <a:path w="1904" h="7619">
                  <a:moveTo>
                    <a:pt x="1905" y="0"/>
                  </a:moveTo>
                  <a:cubicBezTo>
                    <a:pt x="952" y="2857"/>
                    <a:pt x="952" y="4763"/>
                    <a:pt x="0" y="7620"/>
                  </a:cubicBezTo>
                  <a:cubicBezTo>
                    <a:pt x="0" y="4763"/>
                    <a:pt x="952" y="2857"/>
                    <a:pt x="1905" y="0"/>
                  </a:cubicBezTo>
                  <a:close/>
                </a:path>
              </a:pathLst>
            </a:custGeom>
            <a:solidFill>
              <a:srgbClr val="FFFFFF"/>
            </a:solidFill>
            <a:ln w="9525" cap="flat">
              <a:noFill/>
              <a:prstDash val="solid"/>
              <a:miter/>
            </a:ln>
          </p:spPr>
          <p:txBody>
            <a:bodyPr rtlCol="0" anchor="ctr"/>
            <a:lstStyle/>
            <a:p>
              <a:endParaRPr lang="en-US"/>
            </a:p>
          </p:txBody>
        </p:sp>
        <p:sp>
          <p:nvSpPr>
            <p:cNvPr id="31" name="Freeform 285">
              <a:extLst>
                <a:ext uri="{FF2B5EF4-FFF2-40B4-BE49-F238E27FC236}">
                  <a16:creationId xmlns:a16="http://schemas.microsoft.com/office/drawing/2014/main" id="{B1AC17A1-E4EC-8595-28CF-5CE04358A0F7}"/>
                </a:ext>
              </a:extLst>
            </p:cNvPr>
            <p:cNvSpPr/>
            <p:nvPr/>
          </p:nvSpPr>
          <p:spPr>
            <a:xfrm>
              <a:off x="4638675" y="5790247"/>
              <a:ext cx="1904" cy="6667"/>
            </a:xfrm>
            <a:custGeom>
              <a:avLst/>
              <a:gdLst>
                <a:gd name="connsiteX0" fmla="*/ 1905 w 1904"/>
                <a:gd name="connsiteY0" fmla="*/ 0 h 6667"/>
                <a:gd name="connsiteX1" fmla="*/ 0 w 1904"/>
                <a:gd name="connsiteY1" fmla="*/ 6667 h 6667"/>
                <a:gd name="connsiteX2" fmla="*/ 1905 w 1904"/>
                <a:gd name="connsiteY2" fmla="*/ 0 h 6667"/>
              </a:gdLst>
              <a:ahLst/>
              <a:cxnLst>
                <a:cxn ang="0">
                  <a:pos x="connsiteX0" y="connsiteY0"/>
                </a:cxn>
                <a:cxn ang="0">
                  <a:pos x="connsiteX1" y="connsiteY1"/>
                </a:cxn>
                <a:cxn ang="0">
                  <a:pos x="connsiteX2" y="connsiteY2"/>
                </a:cxn>
              </a:cxnLst>
              <a:rect l="l" t="t" r="r" b="b"/>
              <a:pathLst>
                <a:path w="1904" h="6667">
                  <a:moveTo>
                    <a:pt x="1905" y="0"/>
                  </a:moveTo>
                  <a:cubicBezTo>
                    <a:pt x="953" y="1905"/>
                    <a:pt x="953" y="4763"/>
                    <a:pt x="0" y="6667"/>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32" name="Freeform 286">
              <a:extLst>
                <a:ext uri="{FF2B5EF4-FFF2-40B4-BE49-F238E27FC236}">
                  <a16:creationId xmlns:a16="http://schemas.microsoft.com/office/drawing/2014/main" id="{9DC90418-6DE1-EFCE-3128-8BA27013CD24}"/>
                </a:ext>
              </a:extLst>
            </p:cNvPr>
            <p:cNvSpPr/>
            <p:nvPr/>
          </p:nvSpPr>
          <p:spPr>
            <a:xfrm>
              <a:off x="4633912" y="5797867"/>
              <a:ext cx="4762" cy="14287"/>
            </a:xfrm>
            <a:custGeom>
              <a:avLst/>
              <a:gdLst>
                <a:gd name="connsiteX0" fmla="*/ 4763 w 4762"/>
                <a:gd name="connsiteY0" fmla="*/ 0 h 14287"/>
                <a:gd name="connsiteX1" fmla="*/ 0 w 4762"/>
                <a:gd name="connsiteY1" fmla="*/ 14288 h 14287"/>
                <a:gd name="connsiteX2" fmla="*/ 4763 w 4762"/>
                <a:gd name="connsiteY2" fmla="*/ 0 h 14287"/>
              </a:gdLst>
              <a:ahLst/>
              <a:cxnLst>
                <a:cxn ang="0">
                  <a:pos x="connsiteX0" y="connsiteY0"/>
                </a:cxn>
                <a:cxn ang="0">
                  <a:pos x="connsiteX1" y="connsiteY1"/>
                </a:cxn>
                <a:cxn ang="0">
                  <a:pos x="connsiteX2" y="connsiteY2"/>
                </a:cxn>
              </a:cxnLst>
              <a:rect l="l" t="t" r="r" b="b"/>
              <a:pathLst>
                <a:path w="4762" h="14287">
                  <a:moveTo>
                    <a:pt x="4763" y="0"/>
                  </a:moveTo>
                  <a:cubicBezTo>
                    <a:pt x="2858" y="4763"/>
                    <a:pt x="1905" y="9525"/>
                    <a:pt x="0" y="14288"/>
                  </a:cubicBezTo>
                  <a:cubicBezTo>
                    <a:pt x="1905" y="9525"/>
                    <a:pt x="2858" y="4763"/>
                    <a:pt x="4763" y="0"/>
                  </a:cubicBezTo>
                  <a:close/>
                </a:path>
              </a:pathLst>
            </a:custGeom>
            <a:solidFill>
              <a:srgbClr val="FFFFFF"/>
            </a:solidFill>
            <a:ln w="9525" cap="flat">
              <a:noFill/>
              <a:prstDash val="solid"/>
              <a:miter/>
            </a:ln>
          </p:spPr>
          <p:txBody>
            <a:bodyPr rtlCol="0" anchor="ctr"/>
            <a:lstStyle/>
            <a:p>
              <a:endParaRPr lang="en-US"/>
            </a:p>
          </p:txBody>
        </p:sp>
        <p:sp>
          <p:nvSpPr>
            <p:cNvPr id="33" name="Freeform 287">
              <a:extLst>
                <a:ext uri="{FF2B5EF4-FFF2-40B4-BE49-F238E27FC236}">
                  <a16:creationId xmlns:a16="http://schemas.microsoft.com/office/drawing/2014/main" id="{66A7FD36-8200-F843-2E3A-C3D4FEE6398C}"/>
                </a:ext>
              </a:extLst>
            </p:cNvPr>
            <p:cNvSpPr/>
            <p:nvPr/>
          </p:nvSpPr>
          <p:spPr>
            <a:xfrm>
              <a:off x="4631054" y="5814060"/>
              <a:ext cx="1904" cy="5714"/>
            </a:xfrm>
            <a:custGeom>
              <a:avLst/>
              <a:gdLst>
                <a:gd name="connsiteX0" fmla="*/ 1905 w 1904"/>
                <a:gd name="connsiteY0" fmla="*/ 0 h 5714"/>
                <a:gd name="connsiteX1" fmla="*/ 0 w 1904"/>
                <a:gd name="connsiteY1" fmla="*/ 5715 h 5714"/>
                <a:gd name="connsiteX2" fmla="*/ 1905 w 1904"/>
                <a:gd name="connsiteY2" fmla="*/ 0 h 5714"/>
              </a:gdLst>
              <a:ahLst/>
              <a:cxnLst>
                <a:cxn ang="0">
                  <a:pos x="connsiteX0" y="connsiteY0"/>
                </a:cxn>
                <a:cxn ang="0">
                  <a:pos x="connsiteX1" y="connsiteY1"/>
                </a:cxn>
                <a:cxn ang="0">
                  <a:pos x="connsiteX2" y="connsiteY2"/>
                </a:cxn>
              </a:cxnLst>
              <a:rect l="l" t="t" r="r" b="b"/>
              <a:pathLst>
                <a:path w="1904" h="5714">
                  <a:moveTo>
                    <a:pt x="1905" y="0"/>
                  </a:moveTo>
                  <a:cubicBezTo>
                    <a:pt x="953" y="1905"/>
                    <a:pt x="0" y="3810"/>
                    <a:pt x="0" y="5715"/>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34" name="Freeform 288">
              <a:extLst>
                <a:ext uri="{FF2B5EF4-FFF2-40B4-BE49-F238E27FC236}">
                  <a16:creationId xmlns:a16="http://schemas.microsoft.com/office/drawing/2014/main" id="{23DF5948-CC5B-83B0-D329-69C7B473ECD0}"/>
                </a:ext>
              </a:extLst>
            </p:cNvPr>
            <p:cNvSpPr/>
            <p:nvPr/>
          </p:nvSpPr>
          <p:spPr>
            <a:xfrm>
              <a:off x="4628197" y="5821680"/>
              <a:ext cx="2857" cy="6667"/>
            </a:xfrm>
            <a:custGeom>
              <a:avLst/>
              <a:gdLst>
                <a:gd name="connsiteX0" fmla="*/ 2858 w 2857"/>
                <a:gd name="connsiteY0" fmla="*/ 0 h 6667"/>
                <a:gd name="connsiteX1" fmla="*/ 0 w 2857"/>
                <a:gd name="connsiteY1" fmla="*/ 6668 h 6667"/>
                <a:gd name="connsiteX2" fmla="*/ 2858 w 2857"/>
                <a:gd name="connsiteY2" fmla="*/ 0 h 6667"/>
              </a:gdLst>
              <a:ahLst/>
              <a:cxnLst>
                <a:cxn ang="0">
                  <a:pos x="connsiteX0" y="connsiteY0"/>
                </a:cxn>
                <a:cxn ang="0">
                  <a:pos x="connsiteX1" y="connsiteY1"/>
                </a:cxn>
                <a:cxn ang="0">
                  <a:pos x="connsiteX2" y="connsiteY2"/>
                </a:cxn>
              </a:cxnLst>
              <a:rect l="l" t="t" r="r" b="b"/>
              <a:pathLst>
                <a:path w="2857" h="6667">
                  <a:moveTo>
                    <a:pt x="2858" y="0"/>
                  </a:moveTo>
                  <a:cubicBezTo>
                    <a:pt x="1905" y="1905"/>
                    <a:pt x="953" y="4763"/>
                    <a:pt x="0" y="6668"/>
                  </a:cubicBezTo>
                  <a:cubicBezTo>
                    <a:pt x="953" y="4763"/>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35" name="Freeform 289">
              <a:extLst>
                <a:ext uri="{FF2B5EF4-FFF2-40B4-BE49-F238E27FC236}">
                  <a16:creationId xmlns:a16="http://schemas.microsoft.com/office/drawing/2014/main" id="{AE35C08A-8F61-50DC-59AC-7B70BDAD371D}"/>
                </a:ext>
              </a:extLst>
            </p:cNvPr>
            <p:cNvSpPr/>
            <p:nvPr/>
          </p:nvSpPr>
          <p:spPr>
            <a:xfrm>
              <a:off x="4520565" y="55340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36" name="Freeform 290">
              <a:extLst>
                <a:ext uri="{FF2B5EF4-FFF2-40B4-BE49-F238E27FC236}">
                  <a16:creationId xmlns:a16="http://schemas.microsoft.com/office/drawing/2014/main" id="{852FBA54-34BE-FC2B-C093-DE714AA5D76E}"/>
                </a:ext>
              </a:extLst>
            </p:cNvPr>
            <p:cNvSpPr/>
            <p:nvPr/>
          </p:nvSpPr>
          <p:spPr>
            <a:xfrm>
              <a:off x="4651057" y="5731192"/>
              <a:ext cx="952" cy="7619"/>
            </a:xfrm>
            <a:custGeom>
              <a:avLst/>
              <a:gdLst>
                <a:gd name="connsiteX0" fmla="*/ 952 w 952"/>
                <a:gd name="connsiteY0" fmla="*/ 0 h 7619"/>
                <a:gd name="connsiteX1" fmla="*/ 0 w 952"/>
                <a:gd name="connsiteY1" fmla="*/ 7620 h 7619"/>
                <a:gd name="connsiteX2" fmla="*/ 952 w 952"/>
                <a:gd name="connsiteY2" fmla="*/ 0 h 7619"/>
              </a:gdLst>
              <a:ahLst/>
              <a:cxnLst>
                <a:cxn ang="0">
                  <a:pos x="connsiteX0" y="connsiteY0"/>
                </a:cxn>
                <a:cxn ang="0">
                  <a:pos x="connsiteX1" y="connsiteY1"/>
                </a:cxn>
                <a:cxn ang="0">
                  <a:pos x="connsiteX2" y="connsiteY2"/>
                </a:cxn>
              </a:cxnLst>
              <a:rect l="l" t="t" r="r" b="b"/>
              <a:pathLst>
                <a:path w="952" h="7619">
                  <a:moveTo>
                    <a:pt x="952" y="0"/>
                  </a:moveTo>
                  <a:cubicBezTo>
                    <a:pt x="952" y="2857"/>
                    <a:pt x="0" y="4763"/>
                    <a:pt x="0" y="7620"/>
                  </a:cubicBezTo>
                  <a:cubicBezTo>
                    <a:pt x="952" y="5715"/>
                    <a:pt x="952" y="2857"/>
                    <a:pt x="952" y="0"/>
                  </a:cubicBezTo>
                  <a:close/>
                </a:path>
              </a:pathLst>
            </a:custGeom>
            <a:solidFill>
              <a:srgbClr val="FFFFFF"/>
            </a:solidFill>
            <a:ln w="9525" cap="flat">
              <a:noFill/>
              <a:prstDash val="solid"/>
              <a:miter/>
            </a:ln>
          </p:spPr>
          <p:txBody>
            <a:bodyPr rtlCol="0" anchor="ctr"/>
            <a:lstStyle/>
            <a:p>
              <a:endParaRPr lang="en-US"/>
            </a:p>
          </p:txBody>
        </p:sp>
        <p:sp>
          <p:nvSpPr>
            <p:cNvPr id="37" name="Freeform 291">
              <a:extLst>
                <a:ext uri="{FF2B5EF4-FFF2-40B4-BE49-F238E27FC236}">
                  <a16:creationId xmlns:a16="http://schemas.microsoft.com/office/drawing/2014/main" id="{968AC035-91A4-81ED-FF3A-46E74A0F5B8E}"/>
                </a:ext>
              </a:extLst>
            </p:cNvPr>
            <p:cNvSpPr/>
            <p:nvPr/>
          </p:nvSpPr>
          <p:spPr>
            <a:xfrm>
              <a:off x="4648200" y="5740717"/>
              <a:ext cx="2857" cy="15239"/>
            </a:xfrm>
            <a:custGeom>
              <a:avLst/>
              <a:gdLst>
                <a:gd name="connsiteX0" fmla="*/ 2858 w 2857"/>
                <a:gd name="connsiteY0" fmla="*/ 0 h 15239"/>
                <a:gd name="connsiteX1" fmla="*/ 0 w 2857"/>
                <a:gd name="connsiteY1" fmla="*/ 15240 h 15239"/>
                <a:gd name="connsiteX2" fmla="*/ 2858 w 2857"/>
                <a:gd name="connsiteY2" fmla="*/ 0 h 15239"/>
              </a:gdLst>
              <a:ahLst/>
              <a:cxnLst>
                <a:cxn ang="0">
                  <a:pos x="connsiteX0" y="connsiteY0"/>
                </a:cxn>
                <a:cxn ang="0">
                  <a:pos x="connsiteX1" y="connsiteY1"/>
                </a:cxn>
                <a:cxn ang="0">
                  <a:pos x="connsiteX2" y="connsiteY2"/>
                </a:cxn>
              </a:cxnLst>
              <a:rect l="l" t="t" r="r" b="b"/>
              <a:pathLst>
                <a:path w="2857" h="15239">
                  <a:moveTo>
                    <a:pt x="2858" y="0"/>
                  </a:moveTo>
                  <a:cubicBezTo>
                    <a:pt x="1905" y="4763"/>
                    <a:pt x="953" y="10477"/>
                    <a:pt x="0" y="15240"/>
                  </a:cubicBezTo>
                  <a:cubicBezTo>
                    <a:pt x="953" y="9525"/>
                    <a:pt x="1905" y="4763"/>
                    <a:pt x="2858" y="0"/>
                  </a:cubicBezTo>
                  <a:close/>
                </a:path>
              </a:pathLst>
            </a:custGeom>
            <a:solidFill>
              <a:srgbClr val="FFFFFF"/>
            </a:solidFill>
            <a:ln w="9525" cap="flat">
              <a:noFill/>
              <a:prstDash val="solid"/>
              <a:miter/>
            </a:ln>
          </p:spPr>
          <p:txBody>
            <a:bodyPr rtlCol="0" anchor="ctr"/>
            <a:lstStyle/>
            <a:p>
              <a:endParaRPr lang="en-US"/>
            </a:p>
          </p:txBody>
        </p:sp>
        <p:sp>
          <p:nvSpPr>
            <p:cNvPr id="38" name="Freeform 292">
              <a:extLst>
                <a:ext uri="{FF2B5EF4-FFF2-40B4-BE49-F238E27FC236}">
                  <a16:creationId xmlns:a16="http://schemas.microsoft.com/office/drawing/2014/main" id="{FA6FAB8F-C027-3D34-E3FB-9C2A087B7E1D}"/>
                </a:ext>
              </a:extLst>
            </p:cNvPr>
            <p:cNvSpPr/>
            <p:nvPr/>
          </p:nvSpPr>
          <p:spPr>
            <a:xfrm>
              <a:off x="4645342" y="5764530"/>
              <a:ext cx="1904" cy="7619"/>
            </a:xfrm>
            <a:custGeom>
              <a:avLst/>
              <a:gdLst>
                <a:gd name="connsiteX0" fmla="*/ 1905 w 1904"/>
                <a:gd name="connsiteY0" fmla="*/ 0 h 7619"/>
                <a:gd name="connsiteX1" fmla="*/ 0 w 1904"/>
                <a:gd name="connsiteY1" fmla="*/ 7620 h 7619"/>
                <a:gd name="connsiteX2" fmla="*/ 1905 w 1904"/>
                <a:gd name="connsiteY2" fmla="*/ 0 h 7619"/>
              </a:gdLst>
              <a:ahLst/>
              <a:cxnLst>
                <a:cxn ang="0">
                  <a:pos x="connsiteX0" y="connsiteY0"/>
                </a:cxn>
                <a:cxn ang="0">
                  <a:pos x="connsiteX1" y="connsiteY1"/>
                </a:cxn>
                <a:cxn ang="0">
                  <a:pos x="connsiteX2" y="connsiteY2"/>
                </a:cxn>
              </a:cxnLst>
              <a:rect l="l" t="t" r="r" b="b"/>
              <a:pathLst>
                <a:path w="1904" h="7619">
                  <a:moveTo>
                    <a:pt x="1905" y="0"/>
                  </a:moveTo>
                  <a:cubicBezTo>
                    <a:pt x="953" y="2857"/>
                    <a:pt x="953" y="4763"/>
                    <a:pt x="0" y="7620"/>
                  </a:cubicBezTo>
                  <a:cubicBezTo>
                    <a:pt x="953" y="5715"/>
                    <a:pt x="953" y="2857"/>
                    <a:pt x="1905" y="0"/>
                  </a:cubicBezTo>
                  <a:close/>
                </a:path>
              </a:pathLst>
            </a:custGeom>
            <a:solidFill>
              <a:srgbClr val="FFFFFF"/>
            </a:solidFill>
            <a:ln w="9525" cap="flat">
              <a:noFill/>
              <a:prstDash val="solid"/>
              <a:miter/>
            </a:ln>
          </p:spPr>
          <p:txBody>
            <a:bodyPr rtlCol="0" anchor="ctr"/>
            <a:lstStyle/>
            <a:p>
              <a:endParaRPr lang="en-US"/>
            </a:p>
          </p:txBody>
        </p:sp>
        <p:sp>
          <p:nvSpPr>
            <p:cNvPr id="39" name="Freeform 293">
              <a:extLst>
                <a:ext uri="{FF2B5EF4-FFF2-40B4-BE49-F238E27FC236}">
                  <a16:creationId xmlns:a16="http://schemas.microsoft.com/office/drawing/2014/main" id="{1C86AD05-0B4E-9BDB-C398-2B788851364C}"/>
                </a:ext>
              </a:extLst>
            </p:cNvPr>
            <p:cNvSpPr/>
            <p:nvPr/>
          </p:nvSpPr>
          <p:spPr>
            <a:xfrm>
              <a:off x="4647247" y="5756910"/>
              <a:ext cx="952" cy="7619"/>
            </a:xfrm>
            <a:custGeom>
              <a:avLst/>
              <a:gdLst>
                <a:gd name="connsiteX0" fmla="*/ 953 w 952"/>
                <a:gd name="connsiteY0" fmla="*/ 0 h 7619"/>
                <a:gd name="connsiteX1" fmla="*/ 0 w 952"/>
                <a:gd name="connsiteY1" fmla="*/ 7620 h 7619"/>
                <a:gd name="connsiteX2" fmla="*/ 953 w 952"/>
                <a:gd name="connsiteY2" fmla="*/ 0 h 7619"/>
              </a:gdLst>
              <a:ahLst/>
              <a:cxnLst>
                <a:cxn ang="0">
                  <a:pos x="connsiteX0" y="connsiteY0"/>
                </a:cxn>
                <a:cxn ang="0">
                  <a:pos x="connsiteX1" y="connsiteY1"/>
                </a:cxn>
                <a:cxn ang="0">
                  <a:pos x="connsiteX2" y="connsiteY2"/>
                </a:cxn>
              </a:cxnLst>
              <a:rect l="l" t="t" r="r" b="b"/>
              <a:pathLst>
                <a:path w="952" h="7619">
                  <a:moveTo>
                    <a:pt x="953" y="0"/>
                  </a:moveTo>
                  <a:cubicBezTo>
                    <a:pt x="953" y="2857"/>
                    <a:pt x="0" y="4763"/>
                    <a:pt x="0" y="7620"/>
                  </a:cubicBezTo>
                  <a:cubicBezTo>
                    <a:pt x="0" y="4763"/>
                    <a:pt x="953" y="2857"/>
                    <a:pt x="953" y="0"/>
                  </a:cubicBezTo>
                  <a:close/>
                </a:path>
              </a:pathLst>
            </a:custGeom>
            <a:solidFill>
              <a:srgbClr val="FFFFFF"/>
            </a:solidFill>
            <a:ln w="9525" cap="flat">
              <a:noFill/>
              <a:prstDash val="solid"/>
              <a:miter/>
            </a:ln>
          </p:spPr>
          <p:txBody>
            <a:bodyPr rtlCol="0" anchor="ctr"/>
            <a:lstStyle/>
            <a:p>
              <a:endParaRPr lang="en-US"/>
            </a:p>
          </p:txBody>
        </p:sp>
        <p:sp>
          <p:nvSpPr>
            <p:cNvPr id="40" name="Freeform 294">
              <a:extLst>
                <a:ext uri="{FF2B5EF4-FFF2-40B4-BE49-F238E27FC236}">
                  <a16:creationId xmlns:a16="http://schemas.microsoft.com/office/drawing/2014/main" id="{D23146AC-00BC-A9CA-C6DA-6D136109EB69}"/>
                </a:ext>
              </a:extLst>
            </p:cNvPr>
            <p:cNvSpPr/>
            <p:nvPr/>
          </p:nvSpPr>
          <p:spPr>
            <a:xfrm>
              <a:off x="4643437" y="5774055"/>
              <a:ext cx="1904" cy="6667"/>
            </a:xfrm>
            <a:custGeom>
              <a:avLst/>
              <a:gdLst>
                <a:gd name="connsiteX0" fmla="*/ 1905 w 1904"/>
                <a:gd name="connsiteY0" fmla="*/ 0 h 6667"/>
                <a:gd name="connsiteX1" fmla="*/ 0 w 1904"/>
                <a:gd name="connsiteY1" fmla="*/ 6668 h 6667"/>
                <a:gd name="connsiteX2" fmla="*/ 1905 w 1904"/>
                <a:gd name="connsiteY2" fmla="*/ 0 h 6667"/>
              </a:gdLst>
              <a:ahLst/>
              <a:cxnLst>
                <a:cxn ang="0">
                  <a:pos x="connsiteX0" y="connsiteY0"/>
                </a:cxn>
                <a:cxn ang="0">
                  <a:pos x="connsiteX1" y="connsiteY1"/>
                </a:cxn>
                <a:cxn ang="0">
                  <a:pos x="connsiteX2" y="connsiteY2"/>
                </a:cxn>
              </a:cxnLst>
              <a:rect l="l" t="t" r="r" b="b"/>
              <a:pathLst>
                <a:path w="1904" h="6667">
                  <a:moveTo>
                    <a:pt x="1905" y="0"/>
                  </a:moveTo>
                  <a:cubicBezTo>
                    <a:pt x="953" y="1905"/>
                    <a:pt x="953" y="4763"/>
                    <a:pt x="0" y="6668"/>
                  </a:cubicBezTo>
                  <a:cubicBezTo>
                    <a:pt x="953" y="3810"/>
                    <a:pt x="953" y="1905"/>
                    <a:pt x="1905" y="0"/>
                  </a:cubicBezTo>
                  <a:close/>
                </a:path>
              </a:pathLst>
            </a:custGeom>
            <a:solidFill>
              <a:srgbClr val="FFFFFF"/>
            </a:solidFill>
            <a:ln w="9525" cap="flat">
              <a:noFill/>
              <a:prstDash val="solid"/>
              <a:miter/>
            </a:ln>
          </p:spPr>
          <p:txBody>
            <a:bodyPr rtlCol="0" anchor="ctr"/>
            <a:lstStyle/>
            <a:p>
              <a:endParaRPr lang="en-US"/>
            </a:p>
          </p:txBody>
        </p:sp>
        <p:sp>
          <p:nvSpPr>
            <p:cNvPr id="41" name="Freeform 295">
              <a:extLst>
                <a:ext uri="{FF2B5EF4-FFF2-40B4-BE49-F238E27FC236}">
                  <a16:creationId xmlns:a16="http://schemas.microsoft.com/office/drawing/2014/main" id="{4CE3EF88-0B9C-3B0B-AAC0-B5429CDF8E9A}"/>
                </a:ext>
              </a:extLst>
            </p:cNvPr>
            <p:cNvSpPr/>
            <p:nvPr/>
          </p:nvSpPr>
          <p:spPr>
            <a:xfrm>
              <a:off x="4612957" y="5853112"/>
              <a:ext cx="3809" cy="6667"/>
            </a:xfrm>
            <a:custGeom>
              <a:avLst/>
              <a:gdLst>
                <a:gd name="connsiteX0" fmla="*/ 3810 w 3809"/>
                <a:gd name="connsiteY0" fmla="*/ 0 h 6667"/>
                <a:gd name="connsiteX1" fmla="*/ 0 w 3809"/>
                <a:gd name="connsiteY1" fmla="*/ 6668 h 6667"/>
                <a:gd name="connsiteX2" fmla="*/ 3810 w 3809"/>
                <a:gd name="connsiteY2" fmla="*/ 0 h 6667"/>
              </a:gdLst>
              <a:ahLst/>
              <a:cxnLst>
                <a:cxn ang="0">
                  <a:pos x="connsiteX0" y="connsiteY0"/>
                </a:cxn>
                <a:cxn ang="0">
                  <a:pos x="connsiteX1" y="connsiteY1"/>
                </a:cxn>
                <a:cxn ang="0">
                  <a:pos x="connsiteX2" y="connsiteY2"/>
                </a:cxn>
              </a:cxnLst>
              <a:rect l="l" t="t" r="r" b="b"/>
              <a:pathLst>
                <a:path w="3809" h="6667">
                  <a:moveTo>
                    <a:pt x="3810" y="0"/>
                  </a:moveTo>
                  <a:cubicBezTo>
                    <a:pt x="2858" y="1905"/>
                    <a:pt x="1905" y="4763"/>
                    <a:pt x="0" y="6668"/>
                  </a:cubicBezTo>
                  <a:cubicBezTo>
                    <a:pt x="1905" y="3810"/>
                    <a:pt x="2858" y="1905"/>
                    <a:pt x="3810" y="0"/>
                  </a:cubicBezTo>
                  <a:close/>
                </a:path>
              </a:pathLst>
            </a:custGeom>
            <a:solidFill>
              <a:srgbClr val="FFFFFF"/>
            </a:solidFill>
            <a:ln w="9525" cap="flat">
              <a:noFill/>
              <a:prstDash val="solid"/>
              <a:miter/>
            </a:ln>
          </p:spPr>
          <p:txBody>
            <a:bodyPr rtlCol="0" anchor="ctr"/>
            <a:lstStyle/>
            <a:p>
              <a:endParaRPr lang="en-US"/>
            </a:p>
          </p:txBody>
        </p:sp>
        <p:sp>
          <p:nvSpPr>
            <p:cNvPr id="42" name="Freeform 296">
              <a:extLst>
                <a:ext uri="{FF2B5EF4-FFF2-40B4-BE49-F238E27FC236}">
                  <a16:creationId xmlns:a16="http://schemas.microsoft.com/office/drawing/2014/main" id="{78AEC441-4AF0-9891-EFA6-2D3294DEDD20}"/>
                </a:ext>
              </a:extLst>
            </p:cNvPr>
            <p:cNvSpPr/>
            <p:nvPr/>
          </p:nvSpPr>
          <p:spPr>
            <a:xfrm>
              <a:off x="4036695" y="5982652"/>
              <a:ext cx="18097" cy="10477"/>
            </a:xfrm>
            <a:custGeom>
              <a:avLst/>
              <a:gdLst>
                <a:gd name="connsiteX0" fmla="*/ 18097 w 18097"/>
                <a:gd name="connsiteY0" fmla="*/ 10478 h 10477"/>
                <a:gd name="connsiteX1" fmla="*/ 0 w 18097"/>
                <a:gd name="connsiteY1" fmla="*/ 0 h 10477"/>
                <a:gd name="connsiteX2" fmla="*/ 18097 w 18097"/>
                <a:gd name="connsiteY2" fmla="*/ 10478 h 10477"/>
              </a:gdLst>
              <a:ahLst/>
              <a:cxnLst>
                <a:cxn ang="0">
                  <a:pos x="connsiteX0" y="connsiteY0"/>
                </a:cxn>
                <a:cxn ang="0">
                  <a:pos x="connsiteX1" y="connsiteY1"/>
                </a:cxn>
                <a:cxn ang="0">
                  <a:pos x="connsiteX2" y="connsiteY2"/>
                </a:cxn>
              </a:cxnLst>
              <a:rect l="l" t="t" r="r" b="b"/>
              <a:pathLst>
                <a:path w="18097" h="10477">
                  <a:moveTo>
                    <a:pt x="18097" y="10478"/>
                  </a:moveTo>
                  <a:cubicBezTo>
                    <a:pt x="12383" y="6668"/>
                    <a:pt x="5715" y="3810"/>
                    <a:pt x="0" y="0"/>
                  </a:cubicBezTo>
                  <a:cubicBezTo>
                    <a:pt x="5715" y="3810"/>
                    <a:pt x="11430" y="7620"/>
                    <a:pt x="18097" y="10478"/>
                  </a:cubicBezTo>
                  <a:close/>
                </a:path>
              </a:pathLst>
            </a:custGeom>
            <a:solidFill>
              <a:srgbClr val="FFFFFF"/>
            </a:solidFill>
            <a:ln w="9525" cap="flat">
              <a:noFill/>
              <a:prstDash val="solid"/>
              <a:miter/>
            </a:ln>
          </p:spPr>
          <p:txBody>
            <a:bodyPr rtlCol="0" anchor="ctr"/>
            <a:lstStyle/>
            <a:p>
              <a:endParaRPr lang="en-US"/>
            </a:p>
          </p:txBody>
        </p:sp>
        <p:sp>
          <p:nvSpPr>
            <p:cNvPr id="43" name="Freeform 297">
              <a:extLst>
                <a:ext uri="{FF2B5EF4-FFF2-40B4-BE49-F238E27FC236}">
                  <a16:creationId xmlns:a16="http://schemas.microsoft.com/office/drawing/2014/main" id="{2E5BBECD-C944-8899-437C-548B40B712C1}"/>
                </a:ext>
              </a:extLst>
            </p:cNvPr>
            <p:cNvSpPr/>
            <p:nvPr/>
          </p:nvSpPr>
          <p:spPr>
            <a:xfrm>
              <a:off x="4053840" y="5993130"/>
              <a:ext cx="12382" cy="6667"/>
            </a:xfrm>
            <a:custGeom>
              <a:avLst/>
              <a:gdLst>
                <a:gd name="connsiteX0" fmla="*/ 12382 w 12382"/>
                <a:gd name="connsiteY0" fmla="*/ 6668 h 6667"/>
                <a:gd name="connsiteX1" fmla="*/ 0 w 12382"/>
                <a:gd name="connsiteY1" fmla="*/ 0 h 6667"/>
                <a:gd name="connsiteX2" fmla="*/ 12382 w 12382"/>
                <a:gd name="connsiteY2" fmla="*/ 6668 h 6667"/>
              </a:gdLst>
              <a:ahLst/>
              <a:cxnLst>
                <a:cxn ang="0">
                  <a:pos x="connsiteX0" y="connsiteY0"/>
                </a:cxn>
                <a:cxn ang="0">
                  <a:pos x="connsiteX1" y="connsiteY1"/>
                </a:cxn>
                <a:cxn ang="0">
                  <a:pos x="connsiteX2" y="connsiteY2"/>
                </a:cxn>
              </a:cxnLst>
              <a:rect l="l" t="t" r="r" b="b"/>
              <a:pathLst>
                <a:path w="12382" h="6667">
                  <a:moveTo>
                    <a:pt x="12382" y="6668"/>
                  </a:moveTo>
                  <a:cubicBezTo>
                    <a:pt x="8572" y="4763"/>
                    <a:pt x="4763" y="2857"/>
                    <a:pt x="0" y="0"/>
                  </a:cubicBezTo>
                  <a:cubicBezTo>
                    <a:pt x="4763" y="2857"/>
                    <a:pt x="8572" y="4763"/>
                    <a:pt x="12382" y="6668"/>
                  </a:cubicBezTo>
                  <a:close/>
                </a:path>
              </a:pathLst>
            </a:custGeom>
            <a:solidFill>
              <a:srgbClr val="FFFFFF"/>
            </a:solidFill>
            <a:ln w="9525" cap="flat">
              <a:noFill/>
              <a:prstDash val="solid"/>
              <a:miter/>
            </a:ln>
          </p:spPr>
          <p:txBody>
            <a:bodyPr rtlCol="0" anchor="ctr"/>
            <a:lstStyle/>
            <a:p>
              <a:endParaRPr lang="en-US"/>
            </a:p>
          </p:txBody>
        </p:sp>
        <p:sp>
          <p:nvSpPr>
            <p:cNvPr id="44" name="Freeform 298">
              <a:extLst>
                <a:ext uri="{FF2B5EF4-FFF2-40B4-BE49-F238E27FC236}">
                  <a16:creationId xmlns:a16="http://schemas.microsoft.com/office/drawing/2014/main" id="{70E1FDE0-30A5-8647-5143-B7C1B72BDC7E}"/>
                </a:ext>
              </a:extLst>
            </p:cNvPr>
            <p:cNvSpPr/>
            <p:nvPr/>
          </p:nvSpPr>
          <p:spPr>
            <a:xfrm>
              <a:off x="4006215" y="5962650"/>
              <a:ext cx="18097" cy="12382"/>
            </a:xfrm>
            <a:custGeom>
              <a:avLst/>
              <a:gdLst>
                <a:gd name="connsiteX0" fmla="*/ 18097 w 18097"/>
                <a:gd name="connsiteY0" fmla="*/ 12382 h 12382"/>
                <a:gd name="connsiteX1" fmla="*/ 0 w 18097"/>
                <a:gd name="connsiteY1" fmla="*/ 0 h 12382"/>
                <a:gd name="connsiteX2" fmla="*/ 18097 w 18097"/>
                <a:gd name="connsiteY2" fmla="*/ 12382 h 12382"/>
              </a:gdLst>
              <a:ahLst/>
              <a:cxnLst>
                <a:cxn ang="0">
                  <a:pos x="connsiteX0" y="connsiteY0"/>
                </a:cxn>
                <a:cxn ang="0">
                  <a:pos x="connsiteX1" y="connsiteY1"/>
                </a:cxn>
                <a:cxn ang="0">
                  <a:pos x="connsiteX2" y="connsiteY2"/>
                </a:cxn>
              </a:cxnLst>
              <a:rect l="l" t="t" r="r" b="b"/>
              <a:pathLst>
                <a:path w="18097" h="12382">
                  <a:moveTo>
                    <a:pt x="18097" y="12382"/>
                  </a:moveTo>
                  <a:cubicBezTo>
                    <a:pt x="12382" y="8573"/>
                    <a:pt x="5715" y="3810"/>
                    <a:pt x="0" y="0"/>
                  </a:cubicBezTo>
                  <a:cubicBezTo>
                    <a:pt x="6667" y="3810"/>
                    <a:pt x="12382" y="8573"/>
                    <a:pt x="18097" y="12382"/>
                  </a:cubicBezTo>
                  <a:close/>
                </a:path>
              </a:pathLst>
            </a:custGeom>
            <a:solidFill>
              <a:srgbClr val="FFFFFF"/>
            </a:solidFill>
            <a:ln w="9525" cap="flat">
              <a:noFill/>
              <a:prstDash val="solid"/>
              <a:miter/>
            </a:ln>
          </p:spPr>
          <p:txBody>
            <a:bodyPr rtlCol="0" anchor="ctr"/>
            <a:lstStyle/>
            <a:p>
              <a:endParaRPr lang="en-US"/>
            </a:p>
          </p:txBody>
        </p:sp>
        <p:sp>
          <p:nvSpPr>
            <p:cNvPr id="45" name="Freeform 299">
              <a:extLst>
                <a:ext uri="{FF2B5EF4-FFF2-40B4-BE49-F238E27FC236}">
                  <a16:creationId xmlns:a16="http://schemas.microsoft.com/office/drawing/2014/main" id="{F59D1995-1937-A79F-5574-82F0B302015D}"/>
                </a:ext>
              </a:extLst>
            </p:cNvPr>
            <p:cNvSpPr/>
            <p:nvPr/>
          </p:nvSpPr>
          <p:spPr>
            <a:xfrm>
              <a:off x="4621529" y="5836919"/>
              <a:ext cx="2857" cy="6667"/>
            </a:xfrm>
            <a:custGeom>
              <a:avLst/>
              <a:gdLst>
                <a:gd name="connsiteX0" fmla="*/ 2858 w 2857"/>
                <a:gd name="connsiteY0" fmla="*/ 0 h 6667"/>
                <a:gd name="connsiteX1" fmla="*/ 0 w 2857"/>
                <a:gd name="connsiteY1" fmla="*/ 6668 h 6667"/>
                <a:gd name="connsiteX2" fmla="*/ 2858 w 2857"/>
                <a:gd name="connsiteY2" fmla="*/ 0 h 6667"/>
              </a:gdLst>
              <a:ahLst/>
              <a:cxnLst>
                <a:cxn ang="0">
                  <a:pos x="connsiteX0" y="connsiteY0"/>
                </a:cxn>
                <a:cxn ang="0">
                  <a:pos x="connsiteX1" y="connsiteY1"/>
                </a:cxn>
                <a:cxn ang="0">
                  <a:pos x="connsiteX2" y="connsiteY2"/>
                </a:cxn>
              </a:cxnLst>
              <a:rect l="l" t="t" r="r" b="b"/>
              <a:pathLst>
                <a:path w="2857" h="6667">
                  <a:moveTo>
                    <a:pt x="2858" y="0"/>
                  </a:moveTo>
                  <a:cubicBezTo>
                    <a:pt x="1905" y="1905"/>
                    <a:pt x="953" y="4763"/>
                    <a:pt x="0" y="6668"/>
                  </a:cubicBezTo>
                  <a:cubicBezTo>
                    <a:pt x="953" y="4763"/>
                    <a:pt x="1905" y="2857"/>
                    <a:pt x="2858" y="0"/>
                  </a:cubicBezTo>
                  <a:close/>
                </a:path>
              </a:pathLst>
            </a:custGeom>
            <a:solidFill>
              <a:srgbClr val="FFFFFF"/>
            </a:solidFill>
            <a:ln w="9525" cap="flat">
              <a:noFill/>
              <a:prstDash val="solid"/>
              <a:miter/>
            </a:ln>
          </p:spPr>
          <p:txBody>
            <a:bodyPr rtlCol="0" anchor="ctr"/>
            <a:lstStyle/>
            <a:p>
              <a:endParaRPr lang="en-US"/>
            </a:p>
          </p:txBody>
        </p:sp>
        <p:sp>
          <p:nvSpPr>
            <p:cNvPr id="46" name="Freeform 300">
              <a:extLst>
                <a:ext uri="{FF2B5EF4-FFF2-40B4-BE49-F238E27FC236}">
                  <a16:creationId xmlns:a16="http://schemas.microsoft.com/office/drawing/2014/main" id="{275A665D-B5C6-E1F3-DC62-B6E2329C28C4}"/>
                </a:ext>
              </a:extLst>
            </p:cNvPr>
            <p:cNvSpPr/>
            <p:nvPr/>
          </p:nvSpPr>
          <p:spPr>
            <a:xfrm>
              <a:off x="4072890" y="6002655"/>
              <a:ext cx="9525" cy="4762"/>
            </a:xfrm>
            <a:custGeom>
              <a:avLst/>
              <a:gdLst>
                <a:gd name="connsiteX0" fmla="*/ 9525 w 9525"/>
                <a:gd name="connsiteY0" fmla="*/ 4763 h 4762"/>
                <a:gd name="connsiteX1" fmla="*/ 0 w 9525"/>
                <a:gd name="connsiteY1" fmla="*/ 0 h 4762"/>
                <a:gd name="connsiteX2" fmla="*/ 9525 w 9525"/>
                <a:gd name="connsiteY2" fmla="*/ 4763 h 4762"/>
              </a:gdLst>
              <a:ahLst/>
              <a:cxnLst>
                <a:cxn ang="0">
                  <a:pos x="connsiteX0" y="connsiteY0"/>
                </a:cxn>
                <a:cxn ang="0">
                  <a:pos x="connsiteX1" y="connsiteY1"/>
                </a:cxn>
                <a:cxn ang="0">
                  <a:pos x="connsiteX2" y="connsiteY2"/>
                </a:cxn>
              </a:cxnLst>
              <a:rect l="l" t="t" r="r" b="b"/>
              <a:pathLst>
                <a:path w="9525" h="4762">
                  <a:moveTo>
                    <a:pt x="9525" y="4763"/>
                  </a:moveTo>
                  <a:cubicBezTo>
                    <a:pt x="6667" y="2857"/>
                    <a:pt x="2857" y="1905"/>
                    <a:pt x="0" y="0"/>
                  </a:cubicBezTo>
                  <a:cubicBezTo>
                    <a:pt x="2857" y="1905"/>
                    <a:pt x="5715" y="3810"/>
                    <a:pt x="9525" y="4763"/>
                  </a:cubicBezTo>
                  <a:close/>
                </a:path>
              </a:pathLst>
            </a:custGeom>
            <a:solidFill>
              <a:srgbClr val="FFFFFF"/>
            </a:solidFill>
            <a:ln w="9525" cap="flat">
              <a:noFill/>
              <a:prstDash val="solid"/>
              <a:miter/>
            </a:ln>
          </p:spPr>
          <p:txBody>
            <a:bodyPr rtlCol="0" anchor="ctr"/>
            <a:lstStyle/>
            <a:p>
              <a:endParaRPr lang="en-US"/>
            </a:p>
          </p:txBody>
        </p:sp>
        <p:sp>
          <p:nvSpPr>
            <p:cNvPr id="47" name="Freeform 301">
              <a:extLst>
                <a:ext uri="{FF2B5EF4-FFF2-40B4-BE49-F238E27FC236}">
                  <a16:creationId xmlns:a16="http://schemas.microsoft.com/office/drawing/2014/main" id="{C6ABD897-041E-ED0D-2B9E-59E6CF88AB8E}"/>
                </a:ext>
              </a:extLst>
            </p:cNvPr>
            <p:cNvSpPr/>
            <p:nvPr/>
          </p:nvSpPr>
          <p:spPr>
            <a:xfrm>
              <a:off x="3994784" y="5953125"/>
              <a:ext cx="11430" cy="9525"/>
            </a:xfrm>
            <a:custGeom>
              <a:avLst/>
              <a:gdLst>
                <a:gd name="connsiteX0" fmla="*/ 11430 w 11430"/>
                <a:gd name="connsiteY0" fmla="*/ 9525 h 9525"/>
                <a:gd name="connsiteX1" fmla="*/ 0 w 11430"/>
                <a:gd name="connsiteY1" fmla="*/ 0 h 9525"/>
                <a:gd name="connsiteX2" fmla="*/ 11430 w 11430"/>
                <a:gd name="connsiteY2" fmla="*/ 9525 h 9525"/>
              </a:gdLst>
              <a:ahLst/>
              <a:cxnLst>
                <a:cxn ang="0">
                  <a:pos x="connsiteX0" y="connsiteY0"/>
                </a:cxn>
                <a:cxn ang="0">
                  <a:pos x="connsiteX1" y="connsiteY1"/>
                </a:cxn>
                <a:cxn ang="0">
                  <a:pos x="connsiteX2" y="connsiteY2"/>
                </a:cxn>
              </a:cxnLst>
              <a:rect l="l" t="t" r="r" b="b"/>
              <a:pathLst>
                <a:path w="11430" h="9525">
                  <a:moveTo>
                    <a:pt x="11430" y="9525"/>
                  </a:moveTo>
                  <a:cubicBezTo>
                    <a:pt x="7620" y="6668"/>
                    <a:pt x="3810" y="3810"/>
                    <a:pt x="0" y="0"/>
                  </a:cubicBezTo>
                  <a:cubicBezTo>
                    <a:pt x="3810" y="2857"/>
                    <a:pt x="7620" y="6668"/>
                    <a:pt x="11430" y="9525"/>
                  </a:cubicBezTo>
                  <a:close/>
                </a:path>
              </a:pathLst>
            </a:custGeom>
            <a:solidFill>
              <a:srgbClr val="FFFFFF"/>
            </a:solidFill>
            <a:ln w="9525" cap="flat">
              <a:noFill/>
              <a:prstDash val="solid"/>
              <a:miter/>
            </a:ln>
          </p:spPr>
          <p:txBody>
            <a:bodyPr rtlCol="0" anchor="ctr"/>
            <a:lstStyle/>
            <a:p>
              <a:endParaRPr lang="en-US"/>
            </a:p>
          </p:txBody>
        </p:sp>
        <p:sp>
          <p:nvSpPr>
            <p:cNvPr id="48" name="Freeform 302">
              <a:extLst>
                <a:ext uri="{FF2B5EF4-FFF2-40B4-BE49-F238E27FC236}">
                  <a16:creationId xmlns:a16="http://schemas.microsoft.com/office/drawing/2014/main" id="{4E8A5698-840E-F0D5-621B-A7B92C9540BD}"/>
                </a:ext>
              </a:extLst>
            </p:cNvPr>
            <p:cNvSpPr/>
            <p:nvPr/>
          </p:nvSpPr>
          <p:spPr>
            <a:xfrm>
              <a:off x="3977640" y="5938837"/>
              <a:ext cx="11429" cy="9525"/>
            </a:xfrm>
            <a:custGeom>
              <a:avLst/>
              <a:gdLst>
                <a:gd name="connsiteX0" fmla="*/ 11430 w 11429"/>
                <a:gd name="connsiteY0" fmla="*/ 9525 h 9525"/>
                <a:gd name="connsiteX1" fmla="*/ 0 w 11429"/>
                <a:gd name="connsiteY1" fmla="*/ 0 h 9525"/>
                <a:gd name="connsiteX2" fmla="*/ 11430 w 11429"/>
                <a:gd name="connsiteY2" fmla="*/ 9525 h 9525"/>
              </a:gdLst>
              <a:ahLst/>
              <a:cxnLst>
                <a:cxn ang="0">
                  <a:pos x="connsiteX0" y="connsiteY0"/>
                </a:cxn>
                <a:cxn ang="0">
                  <a:pos x="connsiteX1" y="connsiteY1"/>
                </a:cxn>
                <a:cxn ang="0">
                  <a:pos x="connsiteX2" y="connsiteY2"/>
                </a:cxn>
              </a:cxnLst>
              <a:rect l="l" t="t" r="r" b="b"/>
              <a:pathLst>
                <a:path w="11429" h="9525">
                  <a:moveTo>
                    <a:pt x="11430" y="9525"/>
                  </a:moveTo>
                  <a:cubicBezTo>
                    <a:pt x="7620" y="6668"/>
                    <a:pt x="3810" y="2857"/>
                    <a:pt x="0" y="0"/>
                  </a:cubicBezTo>
                  <a:cubicBezTo>
                    <a:pt x="3810" y="2857"/>
                    <a:pt x="7620" y="6668"/>
                    <a:pt x="11430" y="9525"/>
                  </a:cubicBezTo>
                  <a:close/>
                </a:path>
              </a:pathLst>
            </a:custGeom>
            <a:solidFill>
              <a:srgbClr val="FFFFFF"/>
            </a:solidFill>
            <a:ln w="9525" cap="flat">
              <a:noFill/>
              <a:prstDash val="solid"/>
              <a:miter/>
            </a:ln>
          </p:spPr>
          <p:txBody>
            <a:bodyPr rtlCol="0" anchor="ctr"/>
            <a:lstStyle/>
            <a:p>
              <a:endParaRPr lang="en-US"/>
            </a:p>
          </p:txBody>
        </p:sp>
        <p:sp>
          <p:nvSpPr>
            <p:cNvPr id="49" name="Freeform 303">
              <a:extLst>
                <a:ext uri="{FF2B5EF4-FFF2-40B4-BE49-F238E27FC236}">
                  <a16:creationId xmlns:a16="http://schemas.microsoft.com/office/drawing/2014/main" id="{75EF520F-D0E5-7018-AB70-CDA140EDC5F1}"/>
                </a:ext>
              </a:extLst>
            </p:cNvPr>
            <p:cNvSpPr/>
            <p:nvPr/>
          </p:nvSpPr>
          <p:spPr>
            <a:xfrm>
              <a:off x="4127182" y="6027419"/>
              <a:ext cx="8572" cy="2857"/>
            </a:xfrm>
            <a:custGeom>
              <a:avLst/>
              <a:gdLst>
                <a:gd name="connsiteX0" fmla="*/ 8572 w 8572"/>
                <a:gd name="connsiteY0" fmla="*/ 2857 h 2857"/>
                <a:gd name="connsiteX1" fmla="*/ 0 w 8572"/>
                <a:gd name="connsiteY1" fmla="*/ 0 h 2857"/>
                <a:gd name="connsiteX2" fmla="*/ 8572 w 8572"/>
                <a:gd name="connsiteY2" fmla="*/ 2857 h 2857"/>
              </a:gdLst>
              <a:ahLst/>
              <a:cxnLst>
                <a:cxn ang="0">
                  <a:pos x="connsiteX0" y="connsiteY0"/>
                </a:cxn>
                <a:cxn ang="0">
                  <a:pos x="connsiteX1" y="connsiteY1"/>
                </a:cxn>
                <a:cxn ang="0">
                  <a:pos x="connsiteX2" y="connsiteY2"/>
                </a:cxn>
              </a:cxnLst>
              <a:rect l="l" t="t" r="r" b="b"/>
              <a:pathLst>
                <a:path w="8572" h="2857">
                  <a:moveTo>
                    <a:pt x="8572" y="2857"/>
                  </a:moveTo>
                  <a:cubicBezTo>
                    <a:pt x="5715" y="1905"/>
                    <a:pt x="2858" y="953"/>
                    <a:pt x="0" y="0"/>
                  </a:cubicBezTo>
                  <a:cubicBezTo>
                    <a:pt x="2858" y="953"/>
                    <a:pt x="5715" y="1905"/>
                    <a:pt x="8572" y="2857"/>
                  </a:cubicBezTo>
                  <a:close/>
                </a:path>
              </a:pathLst>
            </a:custGeom>
            <a:solidFill>
              <a:srgbClr val="FFFFFF"/>
            </a:solidFill>
            <a:ln w="9525" cap="flat">
              <a:noFill/>
              <a:prstDash val="solid"/>
              <a:miter/>
            </a:ln>
          </p:spPr>
          <p:txBody>
            <a:bodyPr rtlCol="0" anchor="ctr"/>
            <a:lstStyle/>
            <a:p>
              <a:endParaRPr lang="en-US"/>
            </a:p>
          </p:txBody>
        </p:sp>
        <p:sp>
          <p:nvSpPr>
            <p:cNvPr id="50" name="Freeform 304">
              <a:extLst>
                <a:ext uri="{FF2B5EF4-FFF2-40B4-BE49-F238E27FC236}">
                  <a16:creationId xmlns:a16="http://schemas.microsoft.com/office/drawing/2014/main" id="{D777DDDA-3252-42A7-E75A-5AE6CA2A3254}"/>
                </a:ext>
              </a:extLst>
            </p:cNvPr>
            <p:cNvSpPr/>
            <p:nvPr/>
          </p:nvSpPr>
          <p:spPr>
            <a:xfrm>
              <a:off x="4617720" y="5845492"/>
              <a:ext cx="2857" cy="5714"/>
            </a:xfrm>
            <a:custGeom>
              <a:avLst/>
              <a:gdLst>
                <a:gd name="connsiteX0" fmla="*/ 2858 w 2857"/>
                <a:gd name="connsiteY0" fmla="*/ 0 h 5714"/>
                <a:gd name="connsiteX1" fmla="*/ 0 w 2857"/>
                <a:gd name="connsiteY1" fmla="*/ 5715 h 5714"/>
                <a:gd name="connsiteX2" fmla="*/ 2858 w 2857"/>
                <a:gd name="connsiteY2" fmla="*/ 0 h 5714"/>
              </a:gdLst>
              <a:ahLst/>
              <a:cxnLst>
                <a:cxn ang="0">
                  <a:pos x="connsiteX0" y="connsiteY0"/>
                </a:cxn>
                <a:cxn ang="0">
                  <a:pos x="connsiteX1" y="connsiteY1"/>
                </a:cxn>
                <a:cxn ang="0">
                  <a:pos x="connsiteX2" y="connsiteY2"/>
                </a:cxn>
              </a:cxnLst>
              <a:rect l="l" t="t" r="r" b="b"/>
              <a:pathLst>
                <a:path w="2857" h="5714">
                  <a:moveTo>
                    <a:pt x="2858" y="0"/>
                  </a:moveTo>
                  <a:cubicBezTo>
                    <a:pt x="1905" y="1905"/>
                    <a:pt x="952" y="3810"/>
                    <a:pt x="0" y="5715"/>
                  </a:cubicBezTo>
                  <a:cubicBezTo>
                    <a:pt x="952" y="3810"/>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51" name="Freeform 305">
              <a:extLst>
                <a:ext uri="{FF2B5EF4-FFF2-40B4-BE49-F238E27FC236}">
                  <a16:creationId xmlns:a16="http://schemas.microsoft.com/office/drawing/2014/main" id="{B5B85C20-8CDA-FE41-61C0-985B30244D40}"/>
                </a:ext>
              </a:extLst>
            </p:cNvPr>
            <p:cNvSpPr/>
            <p:nvPr/>
          </p:nvSpPr>
          <p:spPr>
            <a:xfrm>
              <a:off x="4173854" y="6041707"/>
              <a:ext cx="5715" cy="1905"/>
            </a:xfrm>
            <a:custGeom>
              <a:avLst/>
              <a:gdLst>
                <a:gd name="connsiteX0" fmla="*/ 5715 w 5715"/>
                <a:gd name="connsiteY0" fmla="*/ 1905 h 1905"/>
                <a:gd name="connsiteX1" fmla="*/ 0 w 5715"/>
                <a:gd name="connsiteY1" fmla="*/ 0 h 1905"/>
                <a:gd name="connsiteX2" fmla="*/ 5715 w 5715"/>
                <a:gd name="connsiteY2" fmla="*/ 1905 h 1905"/>
              </a:gdLst>
              <a:ahLst/>
              <a:cxnLst>
                <a:cxn ang="0">
                  <a:pos x="connsiteX0" y="connsiteY0"/>
                </a:cxn>
                <a:cxn ang="0">
                  <a:pos x="connsiteX1" y="connsiteY1"/>
                </a:cxn>
                <a:cxn ang="0">
                  <a:pos x="connsiteX2" y="connsiteY2"/>
                </a:cxn>
              </a:cxnLst>
              <a:rect l="l" t="t" r="r" b="b"/>
              <a:pathLst>
                <a:path w="5715" h="1905">
                  <a:moveTo>
                    <a:pt x="5715" y="1905"/>
                  </a:moveTo>
                  <a:cubicBezTo>
                    <a:pt x="3810" y="1905"/>
                    <a:pt x="1905" y="953"/>
                    <a:pt x="0" y="0"/>
                  </a:cubicBezTo>
                  <a:cubicBezTo>
                    <a:pt x="1905" y="953"/>
                    <a:pt x="3810" y="1905"/>
                    <a:pt x="5715" y="1905"/>
                  </a:cubicBezTo>
                  <a:close/>
                </a:path>
              </a:pathLst>
            </a:custGeom>
            <a:solidFill>
              <a:srgbClr val="FFFFFF"/>
            </a:solidFill>
            <a:ln w="9525" cap="flat">
              <a:noFill/>
              <a:prstDash val="solid"/>
              <a:miter/>
            </a:ln>
          </p:spPr>
          <p:txBody>
            <a:bodyPr rtlCol="0" anchor="ctr"/>
            <a:lstStyle/>
            <a:p>
              <a:endParaRPr lang="en-US"/>
            </a:p>
          </p:txBody>
        </p:sp>
        <p:sp>
          <p:nvSpPr>
            <p:cNvPr id="52" name="Freeform 306">
              <a:extLst>
                <a:ext uri="{FF2B5EF4-FFF2-40B4-BE49-F238E27FC236}">
                  <a16:creationId xmlns:a16="http://schemas.microsoft.com/office/drawing/2014/main" id="{6BD1AC0E-E66F-58F1-8F87-54AB9D0D4D63}"/>
                </a:ext>
              </a:extLst>
            </p:cNvPr>
            <p:cNvSpPr/>
            <p:nvPr/>
          </p:nvSpPr>
          <p:spPr>
            <a:xfrm>
              <a:off x="4485322" y="547973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0"/>
                    <a:pt x="953" y="953"/>
                    <a:pt x="953" y="1905"/>
                  </a:cubicBezTo>
                  <a:close/>
                </a:path>
              </a:pathLst>
            </a:custGeom>
            <a:solidFill>
              <a:srgbClr val="FFFFFF"/>
            </a:solidFill>
            <a:ln w="9525" cap="flat">
              <a:noFill/>
              <a:prstDash val="solid"/>
              <a:miter/>
            </a:ln>
          </p:spPr>
          <p:txBody>
            <a:bodyPr rtlCol="0" anchor="ctr"/>
            <a:lstStyle/>
            <a:p>
              <a:endParaRPr lang="en-US"/>
            </a:p>
          </p:txBody>
        </p:sp>
        <p:sp>
          <p:nvSpPr>
            <p:cNvPr id="53" name="Freeform 307">
              <a:extLst>
                <a:ext uri="{FF2B5EF4-FFF2-40B4-BE49-F238E27FC236}">
                  <a16:creationId xmlns:a16="http://schemas.microsoft.com/office/drawing/2014/main" id="{374B3133-1E39-B6C8-182D-85E91946C151}"/>
                </a:ext>
              </a:extLst>
            </p:cNvPr>
            <p:cNvSpPr/>
            <p:nvPr/>
          </p:nvSpPr>
          <p:spPr>
            <a:xfrm>
              <a:off x="4489132" y="5482589"/>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0" y="1905"/>
                    <a:pt x="952" y="1905"/>
                  </a:cubicBezTo>
                  <a:close/>
                </a:path>
              </a:pathLst>
            </a:custGeom>
            <a:solidFill>
              <a:srgbClr val="FFFFFF"/>
            </a:solidFill>
            <a:ln w="9525" cap="flat">
              <a:noFill/>
              <a:prstDash val="solid"/>
              <a:miter/>
            </a:ln>
          </p:spPr>
          <p:txBody>
            <a:bodyPr rtlCol="0" anchor="ctr"/>
            <a:lstStyle/>
            <a:p>
              <a:endParaRPr lang="en-US"/>
            </a:p>
          </p:txBody>
        </p:sp>
        <p:sp>
          <p:nvSpPr>
            <p:cNvPr id="54" name="Freeform 308">
              <a:extLst>
                <a:ext uri="{FF2B5EF4-FFF2-40B4-BE49-F238E27FC236}">
                  <a16:creationId xmlns:a16="http://schemas.microsoft.com/office/drawing/2014/main" id="{81DDFF0B-465E-D4EF-4909-CBE42ECA0EB2}"/>
                </a:ext>
              </a:extLst>
            </p:cNvPr>
            <p:cNvSpPr/>
            <p:nvPr/>
          </p:nvSpPr>
          <p:spPr>
            <a:xfrm>
              <a:off x="4482465" y="5475922"/>
              <a:ext cx="952" cy="1904"/>
            </a:xfrm>
            <a:custGeom>
              <a:avLst/>
              <a:gdLst>
                <a:gd name="connsiteX0" fmla="*/ 952 w 952"/>
                <a:gd name="connsiteY0" fmla="*/ 1905 h 1904"/>
                <a:gd name="connsiteX1" fmla="*/ 0 w 952"/>
                <a:gd name="connsiteY1" fmla="*/ 0 h 1904"/>
                <a:gd name="connsiteX2" fmla="*/ 952 w 952"/>
                <a:gd name="connsiteY2" fmla="*/ 1905 h 1904"/>
              </a:gdLst>
              <a:ahLst/>
              <a:cxnLst>
                <a:cxn ang="0">
                  <a:pos x="connsiteX0" y="connsiteY0"/>
                </a:cxn>
                <a:cxn ang="0">
                  <a:pos x="connsiteX1" y="connsiteY1"/>
                </a:cxn>
                <a:cxn ang="0">
                  <a:pos x="connsiteX2" y="connsiteY2"/>
                </a:cxn>
              </a:cxnLst>
              <a:rect l="l" t="t" r="r" b="b"/>
              <a:pathLst>
                <a:path w="952" h="1904">
                  <a:moveTo>
                    <a:pt x="952" y="1905"/>
                  </a:moveTo>
                  <a:cubicBezTo>
                    <a:pt x="952" y="952"/>
                    <a:pt x="0" y="952"/>
                    <a:pt x="0" y="0"/>
                  </a:cubicBezTo>
                  <a:cubicBezTo>
                    <a:pt x="0" y="0"/>
                    <a:pt x="0" y="952"/>
                    <a:pt x="952" y="1905"/>
                  </a:cubicBezTo>
                  <a:close/>
                </a:path>
              </a:pathLst>
            </a:custGeom>
            <a:solidFill>
              <a:srgbClr val="FFFFFF"/>
            </a:solidFill>
            <a:ln w="9525" cap="flat">
              <a:noFill/>
              <a:prstDash val="solid"/>
              <a:miter/>
            </a:ln>
          </p:spPr>
          <p:txBody>
            <a:bodyPr rtlCol="0" anchor="ctr"/>
            <a:lstStyle/>
            <a:p>
              <a:endParaRPr lang="en-US"/>
            </a:p>
          </p:txBody>
        </p:sp>
        <p:sp>
          <p:nvSpPr>
            <p:cNvPr id="55" name="Freeform 309">
              <a:extLst>
                <a:ext uri="{FF2B5EF4-FFF2-40B4-BE49-F238E27FC236}">
                  <a16:creationId xmlns:a16="http://schemas.microsoft.com/office/drawing/2014/main" id="{D92EB4CA-E6DC-3249-FE89-30682455D943}"/>
                </a:ext>
              </a:extLst>
            </p:cNvPr>
            <p:cNvSpPr/>
            <p:nvPr/>
          </p:nvSpPr>
          <p:spPr>
            <a:xfrm>
              <a:off x="4506277" y="5507884"/>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56" name="Freeform 310">
              <a:extLst>
                <a:ext uri="{FF2B5EF4-FFF2-40B4-BE49-F238E27FC236}">
                  <a16:creationId xmlns:a16="http://schemas.microsoft.com/office/drawing/2014/main" id="{1EF40A23-E831-3146-0086-E58F3AC7FB15}"/>
                </a:ext>
              </a:extLst>
            </p:cNvPr>
            <p:cNvSpPr/>
            <p:nvPr/>
          </p:nvSpPr>
          <p:spPr>
            <a:xfrm>
              <a:off x="4477702" y="5472112"/>
              <a:ext cx="1904" cy="1905"/>
            </a:xfrm>
            <a:custGeom>
              <a:avLst/>
              <a:gdLst>
                <a:gd name="connsiteX0" fmla="*/ 1905 w 1904"/>
                <a:gd name="connsiteY0" fmla="*/ 1905 h 1905"/>
                <a:gd name="connsiteX1" fmla="*/ 0 w 1904"/>
                <a:gd name="connsiteY1" fmla="*/ 0 h 1905"/>
                <a:gd name="connsiteX2" fmla="*/ 1905 w 1904"/>
                <a:gd name="connsiteY2" fmla="*/ 1905 h 1905"/>
              </a:gdLst>
              <a:ahLst/>
              <a:cxnLst>
                <a:cxn ang="0">
                  <a:pos x="connsiteX0" y="connsiteY0"/>
                </a:cxn>
                <a:cxn ang="0">
                  <a:pos x="connsiteX1" y="connsiteY1"/>
                </a:cxn>
                <a:cxn ang="0">
                  <a:pos x="connsiteX2" y="connsiteY2"/>
                </a:cxn>
              </a:cxnLst>
              <a:rect l="l" t="t" r="r" b="b"/>
              <a:pathLst>
                <a:path w="1904" h="1905">
                  <a:moveTo>
                    <a:pt x="1905" y="1905"/>
                  </a:moveTo>
                  <a:cubicBezTo>
                    <a:pt x="952" y="952"/>
                    <a:pt x="952" y="952"/>
                    <a:pt x="0" y="0"/>
                  </a:cubicBezTo>
                  <a:cubicBezTo>
                    <a:pt x="952" y="0"/>
                    <a:pt x="1905" y="952"/>
                    <a:pt x="1905" y="1905"/>
                  </a:cubicBezTo>
                  <a:close/>
                </a:path>
              </a:pathLst>
            </a:custGeom>
            <a:solidFill>
              <a:srgbClr val="FFFFFF"/>
            </a:solidFill>
            <a:ln w="9525" cap="flat">
              <a:noFill/>
              <a:prstDash val="solid"/>
              <a:miter/>
            </a:ln>
          </p:spPr>
          <p:txBody>
            <a:bodyPr rtlCol="0" anchor="ctr"/>
            <a:lstStyle/>
            <a:p>
              <a:endParaRPr lang="en-US"/>
            </a:p>
          </p:txBody>
        </p:sp>
        <p:sp>
          <p:nvSpPr>
            <p:cNvPr id="57" name="Freeform 311">
              <a:extLst>
                <a:ext uri="{FF2B5EF4-FFF2-40B4-BE49-F238E27FC236}">
                  <a16:creationId xmlns:a16="http://schemas.microsoft.com/office/drawing/2014/main" id="{CDC95F95-0199-7616-AFB7-ED86D428F485}"/>
                </a:ext>
              </a:extLst>
            </p:cNvPr>
            <p:cNvSpPr/>
            <p:nvPr/>
          </p:nvSpPr>
          <p:spPr>
            <a:xfrm>
              <a:off x="4508182" y="5511164"/>
              <a:ext cx="952" cy="952"/>
            </a:xfrm>
            <a:custGeom>
              <a:avLst/>
              <a:gdLst>
                <a:gd name="connsiteX0" fmla="*/ 952 w 952"/>
                <a:gd name="connsiteY0" fmla="*/ 953 h 952"/>
                <a:gd name="connsiteX1" fmla="*/ 0 w 952"/>
                <a:gd name="connsiteY1" fmla="*/ 0 h 952"/>
                <a:gd name="connsiteX2" fmla="*/ 952 w 952"/>
                <a:gd name="connsiteY2" fmla="*/ 953 h 952"/>
              </a:gdLst>
              <a:ahLst/>
              <a:cxnLst>
                <a:cxn ang="0">
                  <a:pos x="connsiteX0" y="connsiteY0"/>
                </a:cxn>
                <a:cxn ang="0">
                  <a:pos x="connsiteX1" y="connsiteY1"/>
                </a:cxn>
                <a:cxn ang="0">
                  <a:pos x="connsiteX2" y="connsiteY2"/>
                </a:cxn>
              </a:cxnLst>
              <a:rect l="l" t="t" r="r" b="b"/>
              <a:pathLst>
                <a:path w="952" h="952">
                  <a:moveTo>
                    <a:pt x="952" y="953"/>
                  </a:moveTo>
                  <a:cubicBezTo>
                    <a:pt x="952" y="953"/>
                    <a:pt x="952" y="0"/>
                    <a:pt x="0" y="0"/>
                  </a:cubicBezTo>
                  <a:cubicBezTo>
                    <a:pt x="0" y="0"/>
                    <a:pt x="952" y="953"/>
                    <a:pt x="952" y="953"/>
                  </a:cubicBezTo>
                  <a:close/>
                </a:path>
              </a:pathLst>
            </a:custGeom>
            <a:solidFill>
              <a:srgbClr val="FFFFFF"/>
            </a:solidFill>
            <a:ln w="9525" cap="flat">
              <a:noFill/>
              <a:prstDash val="solid"/>
              <a:miter/>
            </a:ln>
          </p:spPr>
          <p:txBody>
            <a:bodyPr rtlCol="0" anchor="ctr"/>
            <a:lstStyle/>
            <a:p>
              <a:endParaRPr lang="en-US"/>
            </a:p>
          </p:txBody>
        </p:sp>
        <p:sp>
          <p:nvSpPr>
            <p:cNvPr id="58" name="Freeform 312">
              <a:extLst>
                <a:ext uri="{FF2B5EF4-FFF2-40B4-BE49-F238E27FC236}">
                  <a16:creationId xmlns:a16="http://schemas.microsoft.com/office/drawing/2014/main" id="{AE3D0882-99D7-496A-9D5E-83A8A57AB65C}"/>
                </a:ext>
              </a:extLst>
            </p:cNvPr>
            <p:cNvSpPr/>
            <p:nvPr/>
          </p:nvSpPr>
          <p:spPr>
            <a:xfrm>
              <a:off x="4008120" y="552926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59" name="Freeform 313">
              <a:extLst>
                <a:ext uri="{FF2B5EF4-FFF2-40B4-BE49-F238E27FC236}">
                  <a16:creationId xmlns:a16="http://schemas.microsoft.com/office/drawing/2014/main" id="{C4F1F277-1053-492A-9C5B-DA98AD893C93}"/>
                </a:ext>
              </a:extLst>
            </p:cNvPr>
            <p:cNvSpPr/>
            <p:nvPr/>
          </p:nvSpPr>
          <p:spPr>
            <a:xfrm>
              <a:off x="4500562" y="5499311"/>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60" name="Freeform 314">
              <a:extLst>
                <a:ext uri="{FF2B5EF4-FFF2-40B4-BE49-F238E27FC236}">
                  <a16:creationId xmlns:a16="http://schemas.microsoft.com/office/drawing/2014/main" id="{D2C2B672-93E2-96C5-18AD-80A7DB6BE0B2}"/>
                </a:ext>
              </a:extLst>
            </p:cNvPr>
            <p:cNvSpPr/>
            <p:nvPr/>
          </p:nvSpPr>
          <p:spPr>
            <a:xfrm>
              <a:off x="4494847" y="5490210"/>
              <a:ext cx="952" cy="1904"/>
            </a:xfrm>
            <a:custGeom>
              <a:avLst/>
              <a:gdLst>
                <a:gd name="connsiteX0" fmla="*/ 953 w 952"/>
                <a:gd name="connsiteY0" fmla="*/ 1905 h 1904"/>
                <a:gd name="connsiteX1" fmla="*/ 0 w 952"/>
                <a:gd name="connsiteY1" fmla="*/ 0 h 1904"/>
                <a:gd name="connsiteX2" fmla="*/ 953 w 952"/>
                <a:gd name="connsiteY2" fmla="*/ 1905 h 1904"/>
              </a:gdLst>
              <a:ahLst/>
              <a:cxnLst>
                <a:cxn ang="0">
                  <a:pos x="connsiteX0" y="connsiteY0"/>
                </a:cxn>
                <a:cxn ang="0">
                  <a:pos x="connsiteX1" y="connsiteY1"/>
                </a:cxn>
                <a:cxn ang="0">
                  <a:pos x="connsiteX2" y="connsiteY2"/>
                </a:cxn>
              </a:cxnLst>
              <a:rect l="l" t="t" r="r" b="b"/>
              <a:pathLst>
                <a:path w="952" h="1904">
                  <a:moveTo>
                    <a:pt x="953" y="1905"/>
                  </a:moveTo>
                  <a:cubicBezTo>
                    <a:pt x="953" y="952"/>
                    <a:pt x="0" y="952"/>
                    <a:pt x="0" y="0"/>
                  </a:cubicBezTo>
                  <a:cubicBezTo>
                    <a:pt x="0" y="952"/>
                    <a:pt x="0" y="1905"/>
                    <a:pt x="953" y="1905"/>
                  </a:cubicBezTo>
                  <a:close/>
                </a:path>
              </a:pathLst>
            </a:custGeom>
            <a:solidFill>
              <a:srgbClr val="FFFFFF"/>
            </a:solidFill>
            <a:ln w="9525" cap="flat">
              <a:noFill/>
              <a:prstDash val="solid"/>
              <a:miter/>
            </a:ln>
          </p:spPr>
          <p:txBody>
            <a:bodyPr rtlCol="0" anchor="ctr"/>
            <a:lstStyle/>
            <a:p>
              <a:endParaRPr lang="en-US"/>
            </a:p>
          </p:txBody>
        </p:sp>
        <p:sp>
          <p:nvSpPr>
            <p:cNvPr id="61" name="Freeform 315">
              <a:extLst>
                <a:ext uri="{FF2B5EF4-FFF2-40B4-BE49-F238E27FC236}">
                  <a16:creationId xmlns:a16="http://schemas.microsoft.com/office/drawing/2014/main" id="{0FE56D1C-5C43-34E1-EA8F-8497FB3950FE}"/>
                </a:ext>
              </a:extLst>
            </p:cNvPr>
            <p:cNvSpPr/>
            <p:nvPr/>
          </p:nvSpPr>
          <p:spPr>
            <a:xfrm>
              <a:off x="4491990" y="5486400"/>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2"/>
                    <a:pt x="0" y="952"/>
                    <a:pt x="0" y="0"/>
                  </a:cubicBezTo>
                  <a:cubicBezTo>
                    <a:pt x="0" y="952"/>
                    <a:pt x="0" y="1905"/>
                    <a:pt x="952" y="1905"/>
                  </a:cubicBezTo>
                  <a:close/>
                </a:path>
              </a:pathLst>
            </a:custGeom>
            <a:solidFill>
              <a:srgbClr val="FFFFFF"/>
            </a:solidFill>
            <a:ln w="9525" cap="flat">
              <a:noFill/>
              <a:prstDash val="solid"/>
              <a:miter/>
            </a:ln>
          </p:spPr>
          <p:txBody>
            <a:bodyPr rtlCol="0" anchor="ctr"/>
            <a:lstStyle/>
            <a:p>
              <a:endParaRPr lang="en-US"/>
            </a:p>
          </p:txBody>
        </p:sp>
        <p:sp>
          <p:nvSpPr>
            <p:cNvPr id="62" name="Freeform 316">
              <a:extLst>
                <a:ext uri="{FF2B5EF4-FFF2-40B4-BE49-F238E27FC236}">
                  <a16:creationId xmlns:a16="http://schemas.microsoft.com/office/drawing/2014/main" id="{9831804E-6EE9-35A2-6B82-9D5FEEEB196F}"/>
                </a:ext>
              </a:extLst>
            </p:cNvPr>
            <p:cNvSpPr/>
            <p:nvPr/>
          </p:nvSpPr>
          <p:spPr>
            <a:xfrm>
              <a:off x="4497704" y="5494972"/>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0" y="0"/>
                    <a:pt x="0" y="0"/>
                  </a:cubicBezTo>
                  <a:cubicBezTo>
                    <a:pt x="0" y="0"/>
                    <a:pt x="0" y="952"/>
                    <a:pt x="953" y="952"/>
                  </a:cubicBezTo>
                  <a:close/>
                </a:path>
              </a:pathLst>
            </a:custGeom>
            <a:solidFill>
              <a:srgbClr val="FFFFFF"/>
            </a:solidFill>
            <a:ln w="9525" cap="flat">
              <a:noFill/>
              <a:prstDash val="solid"/>
              <a:miter/>
            </a:ln>
          </p:spPr>
          <p:txBody>
            <a:bodyPr rtlCol="0" anchor="ctr"/>
            <a:lstStyle/>
            <a:p>
              <a:endParaRPr lang="en-US"/>
            </a:p>
          </p:txBody>
        </p:sp>
        <p:sp>
          <p:nvSpPr>
            <p:cNvPr id="63" name="Freeform 317">
              <a:extLst>
                <a:ext uri="{FF2B5EF4-FFF2-40B4-BE49-F238E27FC236}">
                  <a16:creationId xmlns:a16="http://schemas.microsoft.com/office/drawing/2014/main" id="{0A29E8B9-0839-FDE5-F008-0C1F4593BB12}"/>
                </a:ext>
              </a:extLst>
            </p:cNvPr>
            <p:cNvSpPr/>
            <p:nvPr/>
          </p:nvSpPr>
          <p:spPr>
            <a:xfrm>
              <a:off x="4475797" y="546830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0" y="953"/>
                    <a:pt x="953" y="1905"/>
                  </a:cubicBezTo>
                  <a:close/>
                </a:path>
              </a:pathLst>
            </a:custGeom>
            <a:solidFill>
              <a:srgbClr val="FFFFFF"/>
            </a:solidFill>
            <a:ln w="9525" cap="flat">
              <a:noFill/>
              <a:prstDash val="solid"/>
              <a:miter/>
            </a:ln>
          </p:spPr>
          <p:txBody>
            <a:bodyPr rtlCol="0" anchor="ctr"/>
            <a:lstStyle/>
            <a:p>
              <a:endParaRPr lang="en-US"/>
            </a:p>
          </p:txBody>
        </p:sp>
        <p:sp>
          <p:nvSpPr>
            <p:cNvPr id="64" name="Freeform 318">
              <a:extLst>
                <a:ext uri="{FF2B5EF4-FFF2-40B4-BE49-F238E27FC236}">
                  <a16:creationId xmlns:a16="http://schemas.microsoft.com/office/drawing/2014/main" id="{C540CDC0-56DB-56C1-974F-474532CA23DD}"/>
                </a:ext>
              </a:extLst>
            </p:cNvPr>
            <p:cNvSpPr/>
            <p:nvPr/>
          </p:nvSpPr>
          <p:spPr>
            <a:xfrm>
              <a:off x="4514850" y="55225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a:p>
          </p:txBody>
        </p:sp>
        <p:sp>
          <p:nvSpPr>
            <p:cNvPr id="65" name="Freeform 319">
              <a:extLst>
                <a:ext uri="{FF2B5EF4-FFF2-40B4-BE49-F238E27FC236}">
                  <a16:creationId xmlns:a16="http://schemas.microsoft.com/office/drawing/2014/main" id="{84666293-3A18-366E-D699-D5FE7AD8A892}"/>
                </a:ext>
              </a:extLst>
            </p:cNvPr>
            <p:cNvSpPr/>
            <p:nvPr/>
          </p:nvSpPr>
          <p:spPr>
            <a:xfrm>
              <a:off x="4516993" y="5526643"/>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a:p>
          </p:txBody>
        </p:sp>
        <p:sp>
          <p:nvSpPr>
            <p:cNvPr id="66" name="Freeform 320">
              <a:extLst>
                <a:ext uri="{FF2B5EF4-FFF2-40B4-BE49-F238E27FC236}">
                  <a16:creationId xmlns:a16="http://schemas.microsoft.com/office/drawing/2014/main" id="{3CFC2291-C25A-5AA9-5149-CFE8FC4C0922}"/>
                </a:ext>
              </a:extLst>
            </p:cNvPr>
            <p:cNvSpPr/>
            <p:nvPr/>
          </p:nvSpPr>
          <p:spPr>
            <a:xfrm>
              <a:off x="4511992" y="5518785"/>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953" y="0"/>
                    <a:pt x="0" y="0"/>
                  </a:cubicBezTo>
                  <a:cubicBezTo>
                    <a:pt x="953" y="0"/>
                    <a:pt x="953" y="952"/>
                    <a:pt x="953" y="952"/>
                  </a:cubicBezTo>
                  <a:close/>
                </a:path>
              </a:pathLst>
            </a:custGeom>
            <a:solidFill>
              <a:srgbClr val="FFFFFF"/>
            </a:solidFill>
            <a:ln w="9525" cap="flat">
              <a:noFill/>
              <a:prstDash val="solid"/>
              <a:miter/>
            </a:ln>
          </p:spPr>
          <p:txBody>
            <a:bodyPr rtlCol="0" anchor="ctr"/>
            <a:lstStyle/>
            <a:p>
              <a:endParaRPr lang="en-US"/>
            </a:p>
          </p:txBody>
        </p:sp>
        <p:sp>
          <p:nvSpPr>
            <p:cNvPr id="67" name="Freeform 321">
              <a:extLst>
                <a:ext uri="{FF2B5EF4-FFF2-40B4-BE49-F238E27FC236}">
                  <a16:creationId xmlns:a16="http://schemas.microsoft.com/office/drawing/2014/main" id="{2AF9A3AF-9472-C7C5-FC1E-6D1DBAE7F949}"/>
                </a:ext>
              </a:extLst>
            </p:cNvPr>
            <p:cNvSpPr/>
            <p:nvPr/>
          </p:nvSpPr>
          <p:spPr>
            <a:xfrm>
              <a:off x="4518659" y="553021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68" name="Freeform 322">
              <a:extLst>
                <a:ext uri="{FF2B5EF4-FFF2-40B4-BE49-F238E27FC236}">
                  <a16:creationId xmlns:a16="http://schemas.microsoft.com/office/drawing/2014/main" id="{D742B784-C534-C7B0-AC3D-91ED744103D1}"/>
                </a:ext>
              </a:extLst>
            </p:cNvPr>
            <p:cNvSpPr/>
            <p:nvPr/>
          </p:nvSpPr>
          <p:spPr>
            <a:xfrm>
              <a:off x="4011929" y="551973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2"/>
                    <a:pt x="0" y="952"/>
                    <a:pt x="0" y="1905"/>
                  </a:cubicBezTo>
                  <a:cubicBezTo>
                    <a:pt x="0" y="952"/>
                    <a:pt x="953" y="0"/>
                    <a:pt x="953" y="0"/>
                  </a:cubicBezTo>
                  <a:close/>
                </a:path>
              </a:pathLst>
            </a:custGeom>
            <a:solidFill>
              <a:srgbClr val="FFFFFF"/>
            </a:solidFill>
            <a:ln w="9525" cap="flat">
              <a:noFill/>
              <a:prstDash val="solid"/>
              <a:miter/>
            </a:ln>
          </p:spPr>
          <p:txBody>
            <a:bodyPr rtlCol="0" anchor="ctr"/>
            <a:lstStyle/>
            <a:p>
              <a:endParaRPr lang="en-US"/>
            </a:p>
          </p:txBody>
        </p:sp>
        <p:sp>
          <p:nvSpPr>
            <p:cNvPr id="69" name="Freeform 323">
              <a:extLst>
                <a:ext uri="{FF2B5EF4-FFF2-40B4-BE49-F238E27FC236}">
                  <a16:creationId xmlns:a16="http://schemas.microsoft.com/office/drawing/2014/main" id="{846084B1-E4C8-7D7F-301F-36E724DEB1C4}"/>
                </a:ext>
              </a:extLst>
            </p:cNvPr>
            <p:cNvSpPr/>
            <p:nvPr/>
          </p:nvSpPr>
          <p:spPr>
            <a:xfrm>
              <a:off x="4471987" y="5464492"/>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0" y="0"/>
                    <a:pt x="0" y="0"/>
                  </a:cubicBezTo>
                  <a:cubicBezTo>
                    <a:pt x="0" y="0"/>
                    <a:pt x="0" y="952"/>
                    <a:pt x="953" y="952"/>
                  </a:cubicBezTo>
                  <a:close/>
                </a:path>
              </a:pathLst>
            </a:custGeom>
            <a:solidFill>
              <a:srgbClr val="FFFFFF"/>
            </a:solidFill>
            <a:ln w="9525" cap="flat">
              <a:noFill/>
              <a:prstDash val="solid"/>
              <a:miter/>
            </a:ln>
          </p:spPr>
          <p:txBody>
            <a:bodyPr rtlCol="0" anchor="ctr"/>
            <a:lstStyle/>
            <a:p>
              <a:endParaRPr lang="en-US"/>
            </a:p>
          </p:txBody>
        </p:sp>
        <p:sp>
          <p:nvSpPr>
            <p:cNvPr id="70" name="Freeform 324">
              <a:extLst>
                <a:ext uri="{FF2B5EF4-FFF2-40B4-BE49-F238E27FC236}">
                  <a16:creationId xmlns:a16="http://schemas.microsoft.com/office/drawing/2014/main" id="{BCEB3889-3A60-C2E5-14B6-5C4A1D27F797}"/>
                </a:ext>
              </a:extLst>
            </p:cNvPr>
            <p:cNvSpPr/>
            <p:nvPr/>
          </p:nvSpPr>
          <p:spPr>
            <a:xfrm>
              <a:off x="4510087" y="5514975"/>
              <a:ext cx="952" cy="952"/>
            </a:xfrm>
            <a:custGeom>
              <a:avLst/>
              <a:gdLst>
                <a:gd name="connsiteX0" fmla="*/ 953 w 952"/>
                <a:gd name="connsiteY0" fmla="*/ 952 h 952"/>
                <a:gd name="connsiteX1" fmla="*/ 0 w 952"/>
                <a:gd name="connsiteY1" fmla="*/ 0 h 952"/>
                <a:gd name="connsiteX2" fmla="*/ 953 w 952"/>
                <a:gd name="connsiteY2" fmla="*/ 952 h 952"/>
              </a:gdLst>
              <a:ahLst/>
              <a:cxnLst>
                <a:cxn ang="0">
                  <a:pos x="connsiteX0" y="connsiteY0"/>
                </a:cxn>
                <a:cxn ang="0">
                  <a:pos x="connsiteX1" y="connsiteY1"/>
                </a:cxn>
                <a:cxn ang="0">
                  <a:pos x="connsiteX2" y="connsiteY2"/>
                </a:cxn>
              </a:cxnLst>
              <a:rect l="l" t="t" r="r" b="b"/>
              <a:pathLst>
                <a:path w="952" h="952">
                  <a:moveTo>
                    <a:pt x="953" y="952"/>
                  </a:moveTo>
                  <a:cubicBezTo>
                    <a:pt x="953" y="952"/>
                    <a:pt x="953" y="0"/>
                    <a:pt x="0" y="0"/>
                  </a:cubicBezTo>
                  <a:cubicBezTo>
                    <a:pt x="953" y="0"/>
                    <a:pt x="953" y="952"/>
                    <a:pt x="953" y="952"/>
                  </a:cubicBezTo>
                  <a:close/>
                </a:path>
              </a:pathLst>
            </a:custGeom>
            <a:solidFill>
              <a:srgbClr val="FFFFFF"/>
            </a:solidFill>
            <a:ln w="9525" cap="flat">
              <a:noFill/>
              <a:prstDash val="solid"/>
              <a:miter/>
            </a:ln>
          </p:spPr>
          <p:txBody>
            <a:bodyPr rtlCol="0" anchor="ctr"/>
            <a:lstStyle/>
            <a:p>
              <a:endParaRPr lang="en-US"/>
            </a:p>
          </p:txBody>
        </p:sp>
        <p:sp>
          <p:nvSpPr>
            <p:cNvPr id="71" name="Freeform 325">
              <a:extLst>
                <a:ext uri="{FF2B5EF4-FFF2-40B4-BE49-F238E27FC236}">
                  <a16:creationId xmlns:a16="http://schemas.microsoft.com/office/drawing/2014/main" id="{F0FF7A32-A79F-CE29-C4EE-80B5761A635A}"/>
                </a:ext>
              </a:extLst>
            </p:cNvPr>
            <p:cNvSpPr/>
            <p:nvPr/>
          </p:nvSpPr>
          <p:spPr>
            <a:xfrm>
              <a:off x="4538581" y="5413905"/>
              <a:ext cx="350393" cy="626849"/>
            </a:xfrm>
            <a:custGeom>
              <a:avLst/>
              <a:gdLst>
                <a:gd name="connsiteX0" fmla="*/ 81 w 350393"/>
                <a:gd name="connsiteY0" fmla="*/ 38205 h 626849"/>
                <a:gd name="connsiteX1" fmla="*/ 53422 w 350393"/>
                <a:gd name="connsiteY1" fmla="*/ 77257 h 626849"/>
                <a:gd name="connsiteX2" fmla="*/ 69614 w 350393"/>
                <a:gd name="connsiteY2" fmla="*/ 72494 h 626849"/>
                <a:gd name="connsiteX3" fmla="*/ 97236 w 350393"/>
                <a:gd name="connsiteY3" fmla="*/ 85830 h 626849"/>
                <a:gd name="connsiteX4" fmla="*/ 116286 w 350393"/>
                <a:gd name="connsiteY4" fmla="*/ 128692 h 626849"/>
                <a:gd name="connsiteX5" fmla="*/ 116286 w 350393"/>
                <a:gd name="connsiteY5" fmla="*/ 384914 h 626849"/>
                <a:gd name="connsiteX6" fmla="*/ 92474 w 350393"/>
                <a:gd name="connsiteY6" fmla="*/ 477307 h 626849"/>
                <a:gd name="connsiteX7" fmla="*/ 73424 w 350393"/>
                <a:gd name="connsiteY7" fmla="*/ 596369 h 626849"/>
                <a:gd name="connsiteX8" fmla="*/ 93426 w 350393"/>
                <a:gd name="connsiteY8" fmla="*/ 622087 h 626849"/>
                <a:gd name="connsiteX9" fmla="*/ 122954 w 350393"/>
                <a:gd name="connsiteY9" fmla="*/ 623992 h 626849"/>
                <a:gd name="connsiteX10" fmla="*/ 154386 w 350393"/>
                <a:gd name="connsiteY10" fmla="*/ 602084 h 626849"/>
                <a:gd name="connsiteX11" fmla="*/ 161054 w 350393"/>
                <a:gd name="connsiteY11" fmla="*/ 570652 h 626849"/>
                <a:gd name="connsiteX12" fmla="*/ 166769 w 350393"/>
                <a:gd name="connsiteY12" fmla="*/ 497309 h 626849"/>
                <a:gd name="connsiteX13" fmla="*/ 182009 w 350393"/>
                <a:gd name="connsiteY13" fmla="*/ 395392 h 626849"/>
                <a:gd name="connsiteX14" fmla="*/ 211536 w 350393"/>
                <a:gd name="connsiteY14" fmla="*/ 370627 h 626849"/>
                <a:gd name="connsiteX15" fmla="*/ 241064 w 350393"/>
                <a:gd name="connsiteY15" fmla="*/ 396344 h 626849"/>
                <a:gd name="connsiteX16" fmla="*/ 263924 w 350393"/>
                <a:gd name="connsiteY16" fmla="*/ 511597 h 626849"/>
                <a:gd name="connsiteX17" fmla="*/ 275354 w 350393"/>
                <a:gd name="connsiteY17" fmla="*/ 599227 h 626849"/>
                <a:gd name="connsiteX18" fmla="*/ 310597 w 350393"/>
                <a:gd name="connsiteY18" fmla="*/ 626849 h 626849"/>
                <a:gd name="connsiteX19" fmla="*/ 349649 w 350393"/>
                <a:gd name="connsiteY19" fmla="*/ 583034 h 626849"/>
                <a:gd name="connsiteX20" fmla="*/ 344886 w 350393"/>
                <a:gd name="connsiteY20" fmla="*/ 542077 h 626849"/>
                <a:gd name="connsiteX21" fmla="*/ 325836 w 350393"/>
                <a:gd name="connsiteY21" fmla="*/ 416347 h 626849"/>
                <a:gd name="connsiteX22" fmla="*/ 308691 w 350393"/>
                <a:gd name="connsiteY22" fmla="*/ 289664 h 626849"/>
                <a:gd name="connsiteX23" fmla="*/ 241064 w 350393"/>
                <a:gd name="connsiteY23" fmla="*/ 174412 h 626849"/>
                <a:gd name="connsiteX24" fmla="*/ 168674 w 350393"/>
                <a:gd name="connsiteY24" fmla="*/ 133455 h 626849"/>
                <a:gd name="connsiteX25" fmla="*/ 142956 w 350393"/>
                <a:gd name="connsiteY25" fmla="*/ 108689 h 626849"/>
                <a:gd name="connsiteX26" fmla="*/ 112476 w 350393"/>
                <a:gd name="connsiteY26" fmla="*/ 28680 h 626849"/>
                <a:gd name="connsiteX27" fmla="*/ 60089 w 350393"/>
                <a:gd name="connsiteY27" fmla="*/ 2962 h 626849"/>
                <a:gd name="connsiteX28" fmla="*/ 11511 w 350393"/>
                <a:gd name="connsiteY28" fmla="*/ 21059 h 626849"/>
                <a:gd name="connsiteX29" fmla="*/ 81 w 350393"/>
                <a:gd name="connsiteY29" fmla="*/ 38205 h 626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50393" h="626849">
                  <a:moveTo>
                    <a:pt x="81" y="38205"/>
                  </a:moveTo>
                  <a:cubicBezTo>
                    <a:pt x="81" y="64874"/>
                    <a:pt x="28656" y="85830"/>
                    <a:pt x="53422" y="77257"/>
                  </a:cubicBezTo>
                  <a:cubicBezTo>
                    <a:pt x="59136" y="75352"/>
                    <a:pt x="63899" y="73447"/>
                    <a:pt x="69614" y="72494"/>
                  </a:cubicBezTo>
                  <a:cubicBezTo>
                    <a:pt x="83901" y="69637"/>
                    <a:pt x="91522" y="72494"/>
                    <a:pt x="97236" y="85830"/>
                  </a:cubicBezTo>
                  <a:cubicBezTo>
                    <a:pt x="103904" y="100117"/>
                    <a:pt x="111524" y="113452"/>
                    <a:pt x="116286" y="128692"/>
                  </a:cubicBezTo>
                  <a:cubicBezTo>
                    <a:pt x="141051" y="214417"/>
                    <a:pt x="141051" y="299189"/>
                    <a:pt x="116286" y="384914"/>
                  </a:cubicBezTo>
                  <a:cubicBezTo>
                    <a:pt x="106761" y="415394"/>
                    <a:pt x="97236" y="445874"/>
                    <a:pt x="92474" y="477307"/>
                  </a:cubicBezTo>
                  <a:cubicBezTo>
                    <a:pt x="85806" y="517312"/>
                    <a:pt x="77234" y="556364"/>
                    <a:pt x="73424" y="596369"/>
                  </a:cubicBezTo>
                  <a:cubicBezTo>
                    <a:pt x="71519" y="615419"/>
                    <a:pt x="74376" y="619230"/>
                    <a:pt x="93426" y="622087"/>
                  </a:cubicBezTo>
                  <a:cubicBezTo>
                    <a:pt x="102951" y="623992"/>
                    <a:pt x="113429" y="623992"/>
                    <a:pt x="122954" y="623992"/>
                  </a:cubicBezTo>
                  <a:cubicBezTo>
                    <a:pt x="141051" y="623992"/>
                    <a:pt x="147719" y="619230"/>
                    <a:pt x="154386" y="602084"/>
                  </a:cubicBezTo>
                  <a:cubicBezTo>
                    <a:pt x="158197" y="592559"/>
                    <a:pt x="160101" y="582082"/>
                    <a:pt x="161054" y="570652"/>
                  </a:cubicBezTo>
                  <a:cubicBezTo>
                    <a:pt x="162959" y="545887"/>
                    <a:pt x="164864" y="522074"/>
                    <a:pt x="166769" y="497309"/>
                  </a:cubicBezTo>
                  <a:cubicBezTo>
                    <a:pt x="170579" y="463019"/>
                    <a:pt x="172484" y="428730"/>
                    <a:pt x="182009" y="395392"/>
                  </a:cubicBezTo>
                  <a:cubicBezTo>
                    <a:pt x="186772" y="380152"/>
                    <a:pt x="197249" y="371580"/>
                    <a:pt x="211536" y="370627"/>
                  </a:cubicBezTo>
                  <a:cubicBezTo>
                    <a:pt x="226776" y="369674"/>
                    <a:pt x="235349" y="384914"/>
                    <a:pt x="241064" y="396344"/>
                  </a:cubicBezTo>
                  <a:cubicBezTo>
                    <a:pt x="258209" y="434444"/>
                    <a:pt x="260114" y="470639"/>
                    <a:pt x="263924" y="511597"/>
                  </a:cubicBezTo>
                  <a:cubicBezTo>
                    <a:pt x="266781" y="541124"/>
                    <a:pt x="270591" y="570652"/>
                    <a:pt x="275354" y="599227"/>
                  </a:cubicBezTo>
                  <a:cubicBezTo>
                    <a:pt x="279164" y="623992"/>
                    <a:pt x="284879" y="626849"/>
                    <a:pt x="310597" y="626849"/>
                  </a:cubicBezTo>
                  <a:cubicBezTo>
                    <a:pt x="342981" y="626849"/>
                    <a:pt x="353459" y="614467"/>
                    <a:pt x="349649" y="583034"/>
                  </a:cubicBezTo>
                  <a:cubicBezTo>
                    <a:pt x="347744" y="569699"/>
                    <a:pt x="346791" y="555412"/>
                    <a:pt x="344886" y="542077"/>
                  </a:cubicBezTo>
                  <a:cubicBezTo>
                    <a:pt x="338219" y="500167"/>
                    <a:pt x="331552" y="458257"/>
                    <a:pt x="325836" y="416347"/>
                  </a:cubicBezTo>
                  <a:cubicBezTo>
                    <a:pt x="320122" y="374437"/>
                    <a:pt x="317264" y="331574"/>
                    <a:pt x="308691" y="289664"/>
                  </a:cubicBezTo>
                  <a:cubicBezTo>
                    <a:pt x="299166" y="242992"/>
                    <a:pt x="282974" y="202034"/>
                    <a:pt x="241064" y="174412"/>
                  </a:cubicBezTo>
                  <a:cubicBezTo>
                    <a:pt x="218204" y="159172"/>
                    <a:pt x="194391" y="143932"/>
                    <a:pt x="168674" y="133455"/>
                  </a:cubicBezTo>
                  <a:cubicBezTo>
                    <a:pt x="156291" y="128692"/>
                    <a:pt x="148672" y="121072"/>
                    <a:pt x="142956" y="108689"/>
                  </a:cubicBezTo>
                  <a:cubicBezTo>
                    <a:pt x="131526" y="82972"/>
                    <a:pt x="119144" y="57255"/>
                    <a:pt x="112476" y="28680"/>
                  </a:cubicBezTo>
                  <a:cubicBezTo>
                    <a:pt x="106761" y="4867"/>
                    <a:pt x="83901" y="-5611"/>
                    <a:pt x="60089" y="2962"/>
                  </a:cubicBezTo>
                  <a:cubicBezTo>
                    <a:pt x="43897" y="8677"/>
                    <a:pt x="27704" y="14392"/>
                    <a:pt x="11511" y="21059"/>
                  </a:cubicBezTo>
                  <a:cubicBezTo>
                    <a:pt x="6749" y="23917"/>
                    <a:pt x="-871" y="27727"/>
                    <a:pt x="81" y="38205"/>
                  </a:cubicBezTo>
                  <a:close/>
                </a:path>
              </a:pathLst>
            </a:custGeom>
            <a:solidFill>
              <a:srgbClr val="FFFFFF"/>
            </a:solidFill>
            <a:ln w="9525" cap="flat">
              <a:noFill/>
              <a:prstDash val="solid"/>
              <a:miter/>
            </a:ln>
          </p:spPr>
          <p:txBody>
            <a:bodyPr rtlCol="0" anchor="ctr"/>
            <a:lstStyle/>
            <a:p>
              <a:endParaRPr lang="en-US"/>
            </a:p>
          </p:txBody>
        </p:sp>
        <p:sp>
          <p:nvSpPr>
            <p:cNvPr id="72" name="Freeform 326">
              <a:extLst>
                <a:ext uri="{FF2B5EF4-FFF2-40B4-BE49-F238E27FC236}">
                  <a16:creationId xmlns:a16="http://schemas.microsoft.com/office/drawing/2014/main" id="{6D2BC960-0B83-2054-8D0B-B20033BCC270}"/>
                </a:ext>
              </a:extLst>
            </p:cNvPr>
            <p:cNvSpPr/>
            <p:nvPr/>
          </p:nvSpPr>
          <p:spPr>
            <a:xfrm>
              <a:off x="3469957" y="5866447"/>
              <a:ext cx="464820" cy="219075"/>
            </a:xfrm>
            <a:custGeom>
              <a:avLst/>
              <a:gdLst>
                <a:gd name="connsiteX0" fmla="*/ 249555 w 464820"/>
                <a:gd name="connsiteY0" fmla="*/ 150495 h 219075"/>
                <a:gd name="connsiteX1" fmla="*/ 270510 w 464820"/>
                <a:gd name="connsiteY1" fmla="*/ 140970 h 219075"/>
                <a:gd name="connsiteX2" fmla="*/ 305753 w 464820"/>
                <a:gd name="connsiteY2" fmla="*/ 124777 h 219075"/>
                <a:gd name="connsiteX3" fmla="*/ 320040 w 464820"/>
                <a:gd name="connsiteY3" fmla="*/ 118110 h 219075"/>
                <a:gd name="connsiteX4" fmla="*/ 334328 w 464820"/>
                <a:gd name="connsiteY4" fmla="*/ 111442 h 219075"/>
                <a:gd name="connsiteX5" fmla="*/ 348615 w 464820"/>
                <a:gd name="connsiteY5" fmla="*/ 104775 h 219075"/>
                <a:gd name="connsiteX6" fmla="*/ 369570 w 464820"/>
                <a:gd name="connsiteY6" fmla="*/ 96202 h 219075"/>
                <a:gd name="connsiteX7" fmla="*/ 427672 w 464820"/>
                <a:gd name="connsiteY7" fmla="*/ 75247 h 219075"/>
                <a:gd name="connsiteX8" fmla="*/ 458152 w 464820"/>
                <a:gd name="connsiteY8" fmla="*/ 67627 h 219075"/>
                <a:gd name="connsiteX9" fmla="*/ 459105 w 464820"/>
                <a:gd name="connsiteY9" fmla="*/ 67627 h 219075"/>
                <a:gd name="connsiteX10" fmla="*/ 460058 w 464820"/>
                <a:gd name="connsiteY10" fmla="*/ 67627 h 219075"/>
                <a:gd name="connsiteX11" fmla="*/ 461963 w 464820"/>
                <a:gd name="connsiteY11" fmla="*/ 65722 h 219075"/>
                <a:gd name="connsiteX12" fmla="*/ 462915 w 464820"/>
                <a:gd name="connsiteY12" fmla="*/ 64770 h 219075"/>
                <a:gd name="connsiteX13" fmla="*/ 464820 w 464820"/>
                <a:gd name="connsiteY13" fmla="*/ 63817 h 219075"/>
                <a:gd name="connsiteX14" fmla="*/ 460058 w 464820"/>
                <a:gd name="connsiteY14" fmla="*/ 56197 h 219075"/>
                <a:gd name="connsiteX15" fmla="*/ 428625 w 464820"/>
                <a:gd name="connsiteY15" fmla="*/ 0 h 219075"/>
                <a:gd name="connsiteX16" fmla="*/ 428625 w 464820"/>
                <a:gd name="connsiteY16" fmla="*/ 0 h 219075"/>
                <a:gd name="connsiteX17" fmla="*/ 409575 w 464820"/>
                <a:gd name="connsiteY17" fmla="*/ 9525 h 219075"/>
                <a:gd name="connsiteX18" fmla="*/ 150495 w 464820"/>
                <a:gd name="connsiteY18" fmla="*/ 111442 h 219075"/>
                <a:gd name="connsiteX19" fmla="*/ 75247 w 464820"/>
                <a:gd name="connsiteY19" fmla="*/ 132397 h 219075"/>
                <a:gd name="connsiteX20" fmla="*/ 8572 w 464820"/>
                <a:gd name="connsiteY20" fmla="*/ 133350 h 219075"/>
                <a:gd name="connsiteX21" fmla="*/ 0 w 464820"/>
                <a:gd name="connsiteY21" fmla="*/ 131445 h 219075"/>
                <a:gd name="connsiteX22" fmla="*/ 0 w 464820"/>
                <a:gd name="connsiteY22" fmla="*/ 134302 h 219075"/>
                <a:gd name="connsiteX23" fmla="*/ 0 w 464820"/>
                <a:gd name="connsiteY23" fmla="*/ 135255 h 219075"/>
                <a:gd name="connsiteX24" fmla="*/ 0 w 464820"/>
                <a:gd name="connsiteY24" fmla="*/ 138113 h 219075"/>
                <a:gd name="connsiteX25" fmla="*/ 0 w 464820"/>
                <a:gd name="connsiteY25" fmla="*/ 140017 h 219075"/>
                <a:gd name="connsiteX26" fmla="*/ 0 w 464820"/>
                <a:gd name="connsiteY26" fmla="*/ 141922 h 219075"/>
                <a:gd name="connsiteX27" fmla="*/ 0 w 464820"/>
                <a:gd name="connsiteY27" fmla="*/ 145732 h 219075"/>
                <a:gd name="connsiteX28" fmla="*/ 30480 w 464820"/>
                <a:gd name="connsiteY28" fmla="*/ 203835 h 219075"/>
                <a:gd name="connsiteX29" fmla="*/ 44767 w 464820"/>
                <a:gd name="connsiteY29" fmla="*/ 212407 h 219075"/>
                <a:gd name="connsiteX30" fmla="*/ 52388 w 464820"/>
                <a:gd name="connsiteY30" fmla="*/ 215265 h 219075"/>
                <a:gd name="connsiteX31" fmla="*/ 64770 w 464820"/>
                <a:gd name="connsiteY31" fmla="*/ 218122 h 219075"/>
                <a:gd name="connsiteX32" fmla="*/ 73342 w 464820"/>
                <a:gd name="connsiteY32" fmla="*/ 219075 h 219075"/>
                <a:gd name="connsiteX33" fmla="*/ 78105 w 464820"/>
                <a:gd name="connsiteY33" fmla="*/ 219075 h 219075"/>
                <a:gd name="connsiteX34" fmla="*/ 96202 w 464820"/>
                <a:gd name="connsiteY34" fmla="*/ 217170 h 219075"/>
                <a:gd name="connsiteX35" fmla="*/ 181927 w 464820"/>
                <a:gd name="connsiteY35" fmla="*/ 185738 h 219075"/>
                <a:gd name="connsiteX36" fmla="*/ 231457 w 464820"/>
                <a:gd name="connsiteY36" fmla="*/ 162877 h 219075"/>
                <a:gd name="connsiteX37" fmla="*/ 249555 w 464820"/>
                <a:gd name="connsiteY37" fmla="*/ 15049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64820" h="219075">
                  <a:moveTo>
                    <a:pt x="249555" y="150495"/>
                  </a:moveTo>
                  <a:cubicBezTo>
                    <a:pt x="256222" y="147638"/>
                    <a:pt x="263842" y="143827"/>
                    <a:pt x="270510" y="140970"/>
                  </a:cubicBezTo>
                  <a:cubicBezTo>
                    <a:pt x="281940" y="135255"/>
                    <a:pt x="293370" y="129540"/>
                    <a:pt x="305753" y="124777"/>
                  </a:cubicBezTo>
                  <a:cubicBezTo>
                    <a:pt x="310515" y="122872"/>
                    <a:pt x="315278" y="120015"/>
                    <a:pt x="320040" y="118110"/>
                  </a:cubicBezTo>
                  <a:cubicBezTo>
                    <a:pt x="324803" y="116205"/>
                    <a:pt x="329565" y="114300"/>
                    <a:pt x="334328" y="111442"/>
                  </a:cubicBezTo>
                  <a:cubicBezTo>
                    <a:pt x="339090" y="109538"/>
                    <a:pt x="343853" y="107632"/>
                    <a:pt x="348615" y="104775"/>
                  </a:cubicBezTo>
                  <a:cubicBezTo>
                    <a:pt x="355282" y="101917"/>
                    <a:pt x="362903" y="99060"/>
                    <a:pt x="369570" y="96202"/>
                  </a:cubicBezTo>
                  <a:cubicBezTo>
                    <a:pt x="388620" y="88582"/>
                    <a:pt x="407670" y="81915"/>
                    <a:pt x="427672" y="75247"/>
                  </a:cubicBezTo>
                  <a:cubicBezTo>
                    <a:pt x="437197" y="72390"/>
                    <a:pt x="447675" y="69532"/>
                    <a:pt x="458152" y="67627"/>
                  </a:cubicBezTo>
                  <a:cubicBezTo>
                    <a:pt x="458152" y="67627"/>
                    <a:pt x="459105" y="67627"/>
                    <a:pt x="459105" y="67627"/>
                  </a:cubicBezTo>
                  <a:cubicBezTo>
                    <a:pt x="459105" y="67627"/>
                    <a:pt x="460058" y="67627"/>
                    <a:pt x="460058" y="67627"/>
                  </a:cubicBezTo>
                  <a:cubicBezTo>
                    <a:pt x="461010" y="67627"/>
                    <a:pt x="461963" y="66675"/>
                    <a:pt x="461963" y="65722"/>
                  </a:cubicBezTo>
                  <a:cubicBezTo>
                    <a:pt x="461963" y="65722"/>
                    <a:pt x="462915" y="65722"/>
                    <a:pt x="462915" y="64770"/>
                  </a:cubicBezTo>
                  <a:cubicBezTo>
                    <a:pt x="463867" y="64770"/>
                    <a:pt x="463867" y="63817"/>
                    <a:pt x="464820" y="63817"/>
                  </a:cubicBezTo>
                  <a:cubicBezTo>
                    <a:pt x="462915" y="60960"/>
                    <a:pt x="461963" y="59055"/>
                    <a:pt x="460058" y="56197"/>
                  </a:cubicBezTo>
                  <a:cubicBezTo>
                    <a:pt x="449580" y="38100"/>
                    <a:pt x="438150" y="19050"/>
                    <a:pt x="428625" y="0"/>
                  </a:cubicBezTo>
                  <a:cubicBezTo>
                    <a:pt x="428625" y="0"/>
                    <a:pt x="428625" y="0"/>
                    <a:pt x="428625" y="0"/>
                  </a:cubicBezTo>
                  <a:cubicBezTo>
                    <a:pt x="421957" y="2857"/>
                    <a:pt x="416242" y="5715"/>
                    <a:pt x="409575" y="9525"/>
                  </a:cubicBezTo>
                  <a:cubicBezTo>
                    <a:pt x="385763" y="20955"/>
                    <a:pt x="182880" y="101917"/>
                    <a:pt x="150495" y="111442"/>
                  </a:cubicBezTo>
                  <a:cubicBezTo>
                    <a:pt x="125730" y="119063"/>
                    <a:pt x="100965" y="127635"/>
                    <a:pt x="75247" y="132397"/>
                  </a:cubicBezTo>
                  <a:cubicBezTo>
                    <a:pt x="51435" y="136207"/>
                    <a:pt x="32385" y="138113"/>
                    <a:pt x="8572" y="133350"/>
                  </a:cubicBezTo>
                  <a:cubicBezTo>
                    <a:pt x="5715" y="132397"/>
                    <a:pt x="2857" y="132397"/>
                    <a:pt x="0" y="131445"/>
                  </a:cubicBezTo>
                  <a:cubicBezTo>
                    <a:pt x="0" y="132397"/>
                    <a:pt x="0" y="133350"/>
                    <a:pt x="0" y="134302"/>
                  </a:cubicBezTo>
                  <a:cubicBezTo>
                    <a:pt x="0" y="134302"/>
                    <a:pt x="0" y="135255"/>
                    <a:pt x="0" y="135255"/>
                  </a:cubicBezTo>
                  <a:cubicBezTo>
                    <a:pt x="0" y="136207"/>
                    <a:pt x="0" y="137160"/>
                    <a:pt x="0" y="138113"/>
                  </a:cubicBezTo>
                  <a:cubicBezTo>
                    <a:pt x="0" y="139065"/>
                    <a:pt x="0" y="139065"/>
                    <a:pt x="0" y="140017"/>
                  </a:cubicBezTo>
                  <a:cubicBezTo>
                    <a:pt x="0" y="140970"/>
                    <a:pt x="0" y="140970"/>
                    <a:pt x="0" y="141922"/>
                  </a:cubicBezTo>
                  <a:cubicBezTo>
                    <a:pt x="0" y="142875"/>
                    <a:pt x="0" y="144780"/>
                    <a:pt x="0" y="145732"/>
                  </a:cubicBezTo>
                  <a:cubicBezTo>
                    <a:pt x="952" y="170497"/>
                    <a:pt x="13335" y="190500"/>
                    <a:pt x="30480" y="203835"/>
                  </a:cubicBezTo>
                  <a:cubicBezTo>
                    <a:pt x="35242" y="206692"/>
                    <a:pt x="39052" y="209550"/>
                    <a:pt x="44767" y="212407"/>
                  </a:cubicBezTo>
                  <a:cubicBezTo>
                    <a:pt x="47625" y="213360"/>
                    <a:pt x="49530" y="214313"/>
                    <a:pt x="52388" y="215265"/>
                  </a:cubicBezTo>
                  <a:cubicBezTo>
                    <a:pt x="56197" y="216217"/>
                    <a:pt x="60007" y="217170"/>
                    <a:pt x="64770" y="218122"/>
                  </a:cubicBezTo>
                  <a:cubicBezTo>
                    <a:pt x="67627" y="218122"/>
                    <a:pt x="70485" y="219075"/>
                    <a:pt x="73342" y="219075"/>
                  </a:cubicBezTo>
                  <a:cubicBezTo>
                    <a:pt x="74295" y="219075"/>
                    <a:pt x="76200" y="219075"/>
                    <a:pt x="78105" y="219075"/>
                  </a:cubicBezTo>
                  <a:cubicBezTo>
                    <a:pt x="83820" y="219075"/>
                    <a:pt x="89535" y="218122"/>
                    <a:pt x="96202" y="217170"/>
                  </a:cubicBezTo>
                  <a:cubicBezTo>
                    <a:pt x="125730" y="210502"/>
                    <a:pt x="154305" y="198120"/>
                    <a:pt x="181927" y="185738"/>
                  </a:cubicBezTo>
                  <a:cubicBezTo>
                    <a:pt x="199072" y="178117"/>
                    <a:pt x="215265" y="170497"/>
                    <a:pt x="231457" y="162877"/>
                  </a:cubicBezTo>
                  <a:cubicBezTo>
                    <a:pt x="236220" y="157163"/>
                    <a:pt x="242888" y="154305"/>
                    <a:pt x="249555" y="150495"/>
                  </a:cubicBezTo>
                  <a:close/>
                </a:path>
              </a:pathLst>
            </a:custGeom>
            <a:solidFill>
              <a:srgbClr val="FFFFFF"/>
            </a:solidFill>
            <a:ln w="9525" cap="flat">
              <a:noFill/>
              <a:prstDash val="solid"/>
              <a:miter/>
            </a:ln>
          </p:spPr>
          <p:txBody>
            <a:bodyPr rtlCol="0" anchor="ctr"/>
            <a:lstStyle/>
            <a:p>
              <a:endParaRPr lang="en-US"/>
            </a:p>
          </p:txBody>
        </p:sp>
        <p:sp>
          <p:nvSpPr>
            <p:cNvPr id="73" name="Freeform 327">
              <a:extLst>
                <a:ext uri="{FF2B5EF4-FFF2-40B4-BE49-F238E27FC236}">
                  <a16:creationId xmlns:a16="http://schemas.microsoft.com/office/drawing/2014/main" id="{8EC994CF-B667-6F42-A2BD-462FDDDE25CF}"/>
                </a:ext>
              </a:extLst>
            </p:cNvPr>
            <p:cNvSpPr/>
            <p:nvPr/>
          </p:nvSpPr>
          <p:spPr>
            <a:xfrm>
              <a:off x="4002404" y="5359606"/>
              <a:ext cx="537537" cy="223948"/>
            </a:xfrm>
            <a:custGeom>
              <a:avLst/>
              <a:gdLst>
                <a:gd name="connsiteX0" fmla="*/ 5715 w 537537"/>
                <a:gd name="connsiteY0" fmla="*/ 170608 h 223948"/>
                <a:gd name="connsiteX1" fmla="*/ 5715 w 537537"/>
                <a:gd name="connsiteY1" fmla="*/ 170608 h 223948"/>
                <a:gd name="connsiteX2" fmla="*/ 8573 w 537537"/>
                <a:gd name="connsiteY2" fmla="*/ 164893 h 223948"/>
                <a:gd name="connsiteX3" fmla="*/ 9525 w 537537"/>
                <a:gd name="connsiteY3" fmla="*/ 162036 h 223948"/>
                <a:gd name="connsiteX4" fmla="*/ 10478 w 537537"/>
                <a:gd name="connsiteY4" fmla="*/ 160131 h 223948"/>
                <a:gd name="connsiteX5" fmla="*/ 14288 w 537537"/>
                <a:gd name="connsiteY5" fmla="*/ 151558 h 223948"/>
                <a:gd name="connsiteX6" fmla="*/ 160973 w 537537"/>
                <a:gd name="connsiteY6" fmla="*/ 35353 h 223948"/>
                <a:gd name="connsiteX7" fmla="*/ 236220 w 537537"/>
                <a:gd name="connsiteY7" fmla="*/ 21066 h 223948"/>
                <a:gd name="connsiteX8" fmla="*/ 257175 w 537537"/>
                <a:gd name="connsiteY8" fmla="*/ 20113 h 223948"/>
                <a:gd name="connsiteX9" fmla="*/ 259080 w 537537"/>
                <a:gd name="connsiteY9" fmla="*/ 20113 h 223948"/>
                <a:gd name="connsiteX10" fmla="*/ 260033 w 537537"/>
                <a:gd name="connsiteY10" fmla="*/ 20113 h 223948"/>
                <a:gd name="connsiteX11" fmla="*/ 260985 w 537537"/>
                <a:gd name="connsiteY11" fmla="*/ 20113 h 223948"/>
                <a:gd name="connsiteX12" fmla="*/ 465773 w 537537"/>
                <a:gd name="connsiteY12" fmla="*/ 101076 h 223948"/>
                <a:gd name="connsiteX13" fmla="*/ 469583 w 537537"/>
                <a:gd name="connsiteY13" fmla="*/ 104886 h 223948"/>
                <a:gd name="connsiteX14" fmla="*/ 470535 w 537537"/>
                <a:gd name="connsiteY14" fmla="*/ 105838 h 223948"/>
                <a:gd name="connsiteX15" fmla="*/ 473392 w 537537"/>
                <a:gd name="connsiteY15" fmla="*/ 108695 h 223948"/>
                <a:gd name="connsiteX16" fmla="*/ 474345 w 537537"/>
                <a:gd name="connsiteY16" fmla="*/ 110601 h 223948"/>
                <a:gd name="connsiteX17" fmla="*/ 476250 w 537537"/>
                <a:gd name="connsiteY17" fmla="*/ 112506 h 223948"/>
                <a:gd name="connsiteX18" fmla="*/ 476250 w 537537"/>
                <a:gd name="connsiteY18" fmla="*/ 113458 h 223948"/>
                <a:gd name="connsiteX19" fmla="*/ 478155 w 537537"/>
                <a:gd name="connsiteY19" fmla="*/ 115363 h 223948"/>
                <a:gd name="connsiteX20" fmla="*/ 480060 w 537537"/>
                <a:gd name="connsiteY20" fmla="*/ 117268 h 223948"/>
                <a:gd name="connsiteX21" fmla="*/ 481013 w 537537"/>
                <a:gd name="connsiteY21" fmla="*/ 119173 h 223948"/>
                <a:gd name="connsiteX22" fmla="*/ 481965 w 537537"/>
                <a:gd name="connsiteY22" fmla="*/ 120126 h 223948"/>
                <a:gd name="connsiteX23" fmla="*/ 482917 w 537537"/>
                <a:gd name="connsiteY23" fmla="*/ 121078 h 223948"/>
                <a:gd name="connsiteX24" fmla="*/ 483870 w 537537"/>
                <a:gd name="connsiteY24" fmla="*/ 122983 h 223948"/>
                <a:gd name="connsiteX25" fmla="*/ 485775 w 537537"/>
                <a:gd name="connsiteY25" fmla="*/ 124888 h 223948"/>
                <a:gd name="connsiteX26" fmla="*/ 486728 w 537537"/>
                <a:gd name="connsiteY26" fmla="*/ 126793 h 223948"/>
                <a:gd name="connsiteX27" fmla="*/ 488633 w 537537"/>
                <a:gd name="connsiteY27" fmla="*/ 128698 h 223948"/>
                <a:gd name="connsiteX28" fmla="*/ 489585 w 537537"/>
                <a:gd name="connsiteY28" fmla="*/ 130603 h 223948"/>
                <a:gd name="connsiteX29" fmla="*/ 491490 w 537537"/>
                <a:gd name="connsiteY29" fmla="*/ 132508 h 223948"/>
                <a:gd name="connsiteX30" fmla="*/ 492442 w 537537"/>
                <a:gd name="connsiteY30" fmla="*/ 134413 h 223948"/>
                <a:gd name="connsiteX31" fmla="*/ 492442 w 537537"/>
                <a:gd name="connsiteY31" fmla="*/ 135366 h 223948"/>
                <a:gd name="connsiteX32" fmla="*/ 493395 w 537537"/>
                <a:gd name="connsiteY32" fmla="*/ 137270 h 223948"/>
                <a:gd name="connsiteX33" fmla="*/ 494348 w 537537"/>
                <a:gd name="connsiteY33" fmla="*/ 138223 h 223948"/>
                <a:gd name="connsiteX34" fmla="*/ 496253 w 537537"/>
                <a:gd name="connsiteY34" fmla="*/ 141081 h 223948"/>
                <a:gd name="connsiteX35" fmla="*/ 497205 w 537537"/>
                <a:gd name="connsiteY35" fmla="*/ 142033 h 223948"/>
                <a:gd name="connsiteX36" fmla="*/ 501967 w 537537"/>
                <a:gd name="connsiteY36" fmla="*/ 149653 h 223948"/>
                <a:gd name="connsiteX37" fmla="*/ 502920 w 537537"/>
                <a:gd name="connsiteY37" fmla="*/ 150606 h 223948"/>
                <a:gd name="connsiteX38" fmla="*/ 504825 w 537537"/>
                <a:gd name="connsiteY38" fmla="*/ 153463 h 223948"/>
                <a:gd name="connsiteX39" fmla="*/ 505778 w 537537"/>
                <a:gd name="connsiteY39" fmla="*/ 154416 h 223948"/>
                <a:gd name="connsiteX40" fmla="*/ 507683 w 537537"/>
                <a:gd name="connsiteY40" fmla="*/ 157273 h 223948"/>
                <a:gd name="connsiteX41" fmla="*/ 508635 w 537537"/>
                <a:gd name="connsiteY41" fmla="*/ 158226 h 223948"/>
                <a:gd name="connsiteX42" fmla="*/ 510540 w 537537"/>
                <a:gd name="connsiteY42" fmla="*/ 161083 h 223948"/>
                <a:gd name="connsiteX43" fmla="*/ 511492 w 537537"/>
                <a:gd name="connsiteY43" fmla="*/ 162036 h 223948"/>
                <a:gd name="connsiteX44" fmla="*/ 513398 w 537537"/>
                <a:gd name="connsiteY44" fmla="*/ 164893 h 223948"/>
                <a:gd name="connsiteX45" fmla="*/ 514350 w 537537"/>
                <a:gd name="connsiteY45" fmla="*/ 165845 h 223948"/>
                <a:gd name="connsiteX46" fmla="*/ 516255 w 537537"/>
                <a:gd name="connsiteY46" fmla="*/ 168703 h 223948"/>
                <a:gd name="connsiteX47" fmla="*/ 516255 w 537537"/>
                <a:gd name="connsiteY47" fmla="*/ 169656 h 223948"/>
                <a:gd name="connsiteX48" fmla="*/ 518160 w 537537"/>
                <a:gd name="connsiteY48" fmla="*/ 172513 h 223948"/>
                <a:gd name="connsiteX49" fmla="*/ 518160 w 537537"/>
                <a:gd name="connsiteY49" fmla="*/ 173466 h 223948"/>
                <a:gd name="connsiteX50" fmla="*/ 519113 w 537537"/>
                <a:gd name="connsiteY50" fmla="*/ 174418 h 223948"/>
                <a:gd name="connsiteX51" fmla="*/ 520065 w 537537"/>
                <a:gd name="connsiteY51" fmla="*/ 177276 h 223948"/>
                <a:gd name="connsiteX52" fmla="*/ 520065 w 537537"/>
                <a:gd name="connsiteY52" fmla="*/ 177276 h 223948"/>
                <a:gd name="connsiteX53" fmla="*/ 526733 w 537537"/>
                <a:gd name="connsiteY53" fmla="*/ 191563 h 223948"/>
                <a:gd name="connsiteX54" fmla="*/ 537210 w 537537"/>
                <a:gd name="connsiteY54" fmla="*/ 223948 h 223948"/>
                <a:gd name="connsiteX55" fmla="*/ 401003 w 537537"/>
                <a:gd name="connsiteY55" fmla="*/ 29638 h 223948"/>
                <a:gd name="connsiteX56" fmla="*/ 170498 w 537537"/>
                <a:gd name="connsiteY56" fmla="*/ 11541 h 223948"/>
                <a:gd name="connsiteX57" fmla="*/ 2858 w 537537"/>
                <a:gd name="connsiteY57" fmla="*/ 179181 h 223948"/>
                <a:gd name="connsiteX58" fmla="*/ 0 w 537537"/>
                <a:gd name="connsiteY58" fmla="*/ 193468 h 223948"/>
                <a:gd name="connsiteX59" fmla="*/ 4763 w 537537"/>
                <a:gd name="connsiteY59" fmla="*/ 182038 h 223948"/>
                <a:gd name="connsiteX60" fmla="*/ 5715 w 537537"/>
                <a:gd name="connsiteY60" fmla="*/ 170608 h 22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37537" h="223948">
                  <a:moveTo>
                    <a:pt x="5715" y="170608"/>
                  </a:moveTo>
                  <a:cubicBezTo>
                    <a:pt x="5715" y="169656"/>
                    <a:pt x="5715" y="169656"/>
                    <a:pt x="5715" y="170608"/>
                  </a:cubicBezTo>
                  <a:cubicBezTo>
                    <a:pt x="6667" y="168703"/>
                    <a:pt x="7620" y="166798"/>
                    <a:pt x="8573" y="164893"/>
                  </a:cubicBezTo>
                  <a:cubicBezTo>
                    <a:pt x="8573" y="163941"/>
                    <a:pt x="9525" y="162988"/>
                    <a:pt x="9525" y="162036"/>
                  </a:cubicBezTo>
                  <a:cubicBezTo>
                    <a:pt x="9525" y="161083"/>
                    <a:pt x="10478" y="161083"/>
                    <a:pt x="10478" y="160131"/>
                  </a:cubicBezTo>
                  <a:cubicBezTo>
                    <a:pt x="11430" y="157273"/>
                    <a:pt x="13335" y="154416"/>
                    <a:pt x="14288" y="151558"/>
                  </a:cubicBezTo>
                  <a:cubicBezTo>
                    <a:pt x="47625" y="99170"/>
                    <a:pt x="104775" y="56308"/>
                    <a:pt x="160973" y="35353"/>
                  </a:cubicBezTo>
                  <a:cubicBezTo>
                    <a:pt x="183833" y="28686"/>
                    <a:pt x="208598" y="23923"/>
                    <a:pt x="236220" y="21066"/>
                  </a:cubicBezTo>
                  <a:cubicBezTo>
                    <a:pt x="242888" y="20113"/>
                    <a:pt x="249555" y="20113"/>
                    <a:pt x="257175" y="20113"/>
                  </a:cubicBezTo>
                  <a:cubicBezTo>
                    <a:pt x="258128" y="20113"/>
                    <a:pt x="258128" y="20113"/>
                    <a:pt x="259080" y="20113"/>
                  </a:cubicBezTo>
                  <a:cubicBezTo>
                    <a:pt x="259080" y="20113"/>
                    <a:pt x="260033" y="20113"/>
                    <a:pt x="260033" y="20113"/>
                  </a:cubicBezTo>
                  <a:cubicBezTo>
                    <a:pt x="260033" y="20113"/>
                    <a:pt x="260985" y="20113"/>
                    <a:pt x="260985" y="20113"/>
                  </a:cubicBezTo>
                  <a:cubicBezTo>
                    <a:pt x="327660" y="20113"/>
                    <a:pt x="401003" y="40116"/>
                    <a:pt x="465773" y="101076"/>
                  </a:cubicBezTo>
                  <a:cubicBezTo>
                    <a:pt x="466725" y="102028"/>
                    <a:pt x="468630" y="103933"/>
                    <a:pt x="469583" y="104886"/>
                  </a:cubicBezTo>
                  <a:cubicBezTo>
                    <a:pt x="469583" y="104886"/>
                    <a:pt x="470535" y="105838"/>
                    <a:pt x="470535" y="105838"/>
                  </a:cubicBezTo>
                  <a:cubicBezTo>
                    <a:pt x="471488" y="106791"/>
                    <a:pt x="472440" y="107743"/>
                    <a:pt x="473392" y="108695"/>
                  </a:cubicBezTo>
                  <a:cubicBezTo>
                    <a:pt x="473392" y="109648"/>
                    <a:pt x="474345" y="109648"/>
                    <a:pt x="474345" y="110601"/>
                  </a:cubicBezTo>
                  <a:cubicBezTo>
                    <a:pt x="475298" y="111553"/>
                    <a:pt x="475298" y="111553"/>
                    <a:pt x="476250" y="112506"/>
                  </a:cubicBezTo>
                  <a:cubicBezTo>
                    <a:pt x="476250" y="112506"/>
                    <a:pt x="476250" y="112506"/>
                    <a:pt x="476250" y="113458"/>
                  </a:cubicBezTo>
                  <a:cubicBezTo>
                    <a:pt x="477203" y="114411"/>
                    <a:pt x="477203" y="114411"/>
                    <a:pt x="478155" y="115363"/>
                  </a:cubicBezTo>
                  <a:cubicBezTo>
                    <a:pt x="479108" y="116316"/>
                    <a:pt x="479108" y="117268"/>
                    <a:pt x="480060" y="117268"/>
                  </a:cubicBezTo>
                  <a:cubicBezTo>
                    <a:pt x="481013" y="118220"/>
                    <a:pt x="481013" y="118220"/>
                    <a:pt x="481013" y="119173"/>
                  </a:cubicBezTo>
                  <a:cubicBezTo>
                    <a:pt x="481013" y="119173"/>
                    <a:pt x="481965" y="120126"/>
                    <a:pt x="481965" y="120126"/>
                  </a:cubicBezTo>
                  <a:cubicBezTo>
                    <a:pt x="481965" y="120126"/>
                    <a:pt x="482917" y="121078"/>
                    <a:pt x="482917" y="121078"/>
                  </a:cubicBezTo>
                  <a:cubicBezTo>
                    <a:pt x="482917" y="122031"/>
                    <a:pt x="483870" y="122031"/>
                    <a:pt x="483870" y="122983"/>
                  </a:cubicBezTo>
                  <a:cubicBezTo>
                    <a:pt x="484823" y="123936"/>
                    <a:pt x="484823" y="123936"/>
                    <a:pt x="485775" y="124888"/>
                  </a:cubicBezTo>
                  <a:cubicBezTo>
                    <a:pt x="485775" y="125841"/>
                    <a:pt x="486728" y="125841"/>
                    <a:pt x="486728" y="126793"/>
                  </a:cubicBezTo>
                  <a:cubicBezTo>
                    <a:pt x="487680" y="127745"/>
                    <a:pt x="487680" y="127745"/>
                    <a:pt x="488633" y="128698"/>
                  </a:cubicBezTo>
                  <a:cubicBezTo>
                    <a:pt x="488633" y="129651"/>
                    <a:pt x="489585" y="129651"/>
                    <a:pt x="489585" y="130603"/>
                  </a:cubicBezTo>
                  <a:cubicBezTo>
                    <a:pt x="490538" y="131556"/>
                    <a:pt x="490538" y="132508"/>
                    <a:pt x="491490" y="132508"/>
                  </a:cubicBezTo>
                  <a:cubicBezTo>
                    <a:pt x="491490" y="133461"/>
                    <a:pt x="492442" y="133461"/>
                    <a:pt x="492442" y="134413"/>
                  </a:cubicBezTo>
                  <a:cubicBezTo>
                    <a:pt x="492442" y="134413"/>
                    <a:pt x="492442" y="134413"/>
                    <a:pt x="492442" y="135366"/>
                  </a:cubicBezTo>
                  <a:cubicBezTo>
                    <a:pt x="492442" y="136318"/>
                    <a:pt x="493395" y="136318"/>
                    <a:pt x="493395" y="137270"/>
                  </a:cubicBezTo>
                  <a:cubicBezTo>
                    <a:pt x="493395" y="137270"/>
                    <a:pt x="494348" y="138223"/>
                    <a:pt x="494348" y="138223"/>
                  </a:cubicBezTo>
                  <a:cubicBezTo>
                    <a:pt x="495300" y="139176"/>
                    <a:pt x="495300" y="140128"/>
                    <a:pt x="496253" y="141081"/>
                  </a:cubicBezTo>
                  <a:cubicBezTo>
                    <a:pt x="496253" y="141081"/>
                    <a:pt x="496253" y="142033"/>
                    <a:pt x="497205" y="142033"/>
                  </a:cubicBezTo>
                  <a:cubicBezTo>
                    <a:pt x="499110" y="144891"/>
                    <a:pt x="501015" y="146795"/>
                    <a:pt x="501967" y="149653"/>
                  </a:cubicBezTo>
                  <a:cubicBezTo>
                    <a:pt x="501967" y="149653"/>
                    <a:pt x="501967" y="150606"/>
                    <a:pt x="502920" y="150606"/>
                  </a:cubicBezTo>
                  <a:cubicBezTo>
                    <a:pt x="503873" y="151558"/>
                    <a:pt x="503873" y="152511"/>
                    <a:pt x="504825" y="153463"/>
                  </a:cubicBezTo>
                  <a:cubicBezTo>
                    <a:pt x="504825" y="153463"/>
                    <a:pt x="504825" y="154416"/>
                    <a:pt x="505778" y="154416"/>
                  </a:cubicBezTo>
                  <a:cubicBezTo>
                    <a:pt x="506730" y="155368"/>
                    <a:pt x="506730" y="156320"/>
                    <a:pt x="507683" y="157273"/>
                  </a:cubicBezTo>
                  <a:cubicBezTo>
                    <a:pt x="507683" y="157273"/>
                    <a:pt x="507683" y="158226"/>
                    <a:pt x="508635" y="158226"/>
                  </a:cubicBezTo>
                  <a:cubicBezTo>
                    <a:pt x="509588" y="159178"/>
                    <a:pt x="509588" y="160131"/>
                    <a:pt x="510540" y="161083"/>
                  </a:cubicBezTo>
                  <a:cubicBezTo>
                    <a:pt x="510540" y="161083"/>
                    <a:pt x="510540" y="162036"/>
                    <a:pt x="511492" y="162036"/>
                  </a:cubicBezTo>
                  <a:cubicBezTo>
                    <a:pt x="512445" y="162988"/>
                    <a:pt x="512445" y="163941"/>
                    <a:pt x="513398" y="164893"/>
                  </a:cubicBezTo>
                  <a:cubicBezTo>
                    <a:pt x="513398" y="164893"/>
                    <a:pt x="513398" y="165845"/>
                    <a:pt x="514350" y="165845"/>
                  </a:cubicBezTo>
                  <a:cubicBezTo>
                    <a:pt x="515303" y="166798"/>
                    <a:pt x="515303" y="167751"/>
                    <a:pt x="516255" y="168703"/>
                  </a:cubicBezTo>
                  <a:cubicBezTo>
                    <a:pt x="516255" y="168703"/>
                    <a:pt x="516255" y="169656"/>
                    <a:pt x="516255" y="169656"/>
                  </a:cubicBezTo>
                  <a:cubicBezTo>
                    <a:pt x="517208" y="170608"/>
                    <a:pt x="517208" y="171561"/>
                    <a:pt x="518160" y="172513"/>
                  </a:cubicBezTo>
                  <a:cubicBezTo>
                    <a:pt x="518160" y="172513"/>
                    <a:pt x="518160" y="172513"/>
                    <a:pt x="518160" y="173466"/>
                  </a:cubicBezTo>
                  <a:cubicBezTo>
                    <a:pt x="518160" y="173466"/>
                    <a:pt x="518160" y="174418"/>
                    <a:pt x="519113" y="174418"/>
                  </a:cubicBezTo>
                  <a:cubicBezTo>
                    <a:pt x="519113" y="175370"/>
                    <a:pt x="520065" y="176323"/>
                    <a:pt x="520065" y="177276"/>
                  </a:cubicBezTo>
                  <a:cubicBezTo>
                    <a:pt x="520065" y="177276"/>
                    <a:pt x="520065" y="177276"/>
                    <a:pt x="520065" y="177276"/>
                  </a:cubicBezTo>
                  <a:cubicBezTo>
                    <a:pt x="521970" y="182038"/>
                    <a:pt x="524828" y="186801"/>
                    <a:pt x="526733" y="191563"/>
                  </a:cubicBezTo>
                  <a:cubicBezTo>
                    <a:pt x="531495" y="202993"/>
                    <a:pt x="534353" y="213470"/>
                    <a:pt x="537210" y="223948"/>
                  </a:cubicBezTo>
                  <a:cubicBezTo>
                    <a:pt x="539115" y="222043"/>
                    <a:pt x="537210" y="100123"/>
                    <a:pt x="401003" y="29638"/>
                  </a:cubicBezTo>
                  <a:cubicBezTo>
                    <a:pt x="381000" y="22018"/>
                    <a:pt x="257175" y="-19892"/>
                    <a:pt x="170498" y="11541"/>
                  </a:cubicBezTo>
                  <a:cubicBezTo>
                    <a:pt x="17145" y="66786"/>
                    <a:pt x="7620" y="157273"/>
                    <a:pt x="2858" y="179181"/>
                  </a:cubicBezTo>
                  <a:cubicBezTo>
                    <a:pt x="1905" y="183943"/>
                    <a:pt x="953" y="188706"/>
                    <a:pt x="0" y="193468"/>
                  </a:cubicBezTo>
                  <a:cubicBezTo>
                    <a:pt x="1905" y="189658"/>
                    <a:pt x="2858" y="185848"/>
                    <a:pt x="4763" y="182038"/>
                  </a:cubicBezTo>
                  <a:cubicBezTo>
                    <a:pt x="2858" y="175370"/>
                    <a:pt x="3810" y="172513"/>
                    <a:pt x="5715" y="170608"/>
                  </a:cubicBezTo>
                  <a:close/>
                </a:path>
              </a:pathLst>
            </a:custGeom>
            <a:solidFill>
              <a:srgbClr val="FFFFFF"/>
            </a:solidFill>
            <a:ln w="9525" cap="flat">
              <a:noFill/>
              <a:prstDash val="solid"/>
              <a:miter/>
            </a:ln>
          </p:spPr>
          <p:txBody>
            <a:bodyPr rtlCol="0" anchor="ctr"/>
            <a:lstStyle/>
            <a:p>
              <a:endParaRPr lang="en-US"/>
            </a:p>
          </p:txBody>
        </p:sp>
        <p:sp>
          <p:nvSpPr>
            <p:cNvPr id="74" name="Freeform 328">
              <a:extLst>
                <a:ext uri="{FF2B5EF4-FFF2-40B4-BE49-F238E27FC236}">
                  <a16:creationId xmlns:a16="http://schemas.microsoft.com/office/drawing/2014/main" id="{9CD21689-53A9-0FD3-5926-2F67D1890B6C}"/>
                </a:ext>
              </a:extLst>
            </p:cNvPr>
            <p:cNvSpPr/>
            <p:nvPr/>
          </p:nvSpPr>
          <p:spPr>
            <a:xfrm>
              <a:off x="3874770" y="5731192"/>
              <a:ext cx="775334" cy="320575"/>
            </a:xfrm>
            <a:custGeom>
              <a:avLst/>
              <a:gdLst>
                <a:gd name="connsiteX0" fmla="*/ 621030 w 775334"/>
                <a:gd name="connsiteY0" fmla="*/ 200025 h 320575"/>
                <a:gd name="connsiteX1" fmla="*/ 526733 w 775334"/>
                <a:gd name="connsiteY1" fmla="*/ 241935 h 320575"/>
                <a:gd name="connsiteX2" fmla="*/ 315277 w 775334"/>
                <a:gd name="connsiteY2" fmla="*/ 248602 h 320575"/>
                <a:gd name="connsiteX3" fmla="*/ 0 w 775334"/>
                <a:gd name="connsiteY3" fmla="*/ 14288 h 320575"/>
                <a:gd name="connsiteX4" fmla="*/ 0 w 775334"/>
                <a:gd name="connsiteY4" fmla="*/ 14288 h 320575"/>
                <a:gd name="connsiteX5" fmla="*/ 1905 w 775334"/>
                <a:gd name="connsiteY5" fmla="*/ 25718 h 320575"/>
                <a:gd name="connsiteX6" fmla="*/ 1905 w 775334"/>
                <a:gd name="connsiteY6" fmla="*/ 27622 h 320575"/>
                <a:gd name="connsiteX7" fmla="*/ 2857 w 775334"/>
                <a:gd name="connsiteY7" fmla="*/ 35243 h 320575"/>
                <a:gd name="connsiteX8" fmla="*/ 3810 w 775334"/>
                <a:gd name="connsiteY8" fmla="*/ 40957 h 320575"/>
                <a:gd name="connsiteX9" fmla="*/ 4763 w 775334"/>
                <a:gd name="connsiteY9" fmla="*/ 44768 h 320575"/>
                <a:gd name="connsiteX10" fmla="*/ 6667 w 775334"/>
                <a:gd name="connsiteY10" fmla="*/ 53340 h 320575"/>
                <a:gd name="connsiteX11" fmla="*/ 7620 w 775334"/>
                <a:gd name="connsiteY11" fmla="*/ 55245 h 320575"/>
                <a:gd name="connsiteX12" fmla="*/ 10477 w 775334"/>
                <a:gd name="connsiteY12" fmla="*/ 64770 h 320575"/>
                <a:gd name="connsiteX13" fmla="*/ 16192 w 775334"/>
                <a:gd name="connsiteY13" fmla="*/ 80963 h 320575"/>
                <a:gd name="connsiteX14" fmla="*/ 25717 w 775334"/>
                <a:gd name="connsiteY14" fmla="*/ 104775 h 320575"/>
                <a:gd name="connsiteX15" fmla="*/ 37147 w 775334"/>
                <a:gd name="connsiteY15" fmla="*/ 126682 h 320575"/>
                <a:gd name="connsiteX16" fmla="*/ 59055 w 775334"/>
                <a:gd name="connsiteY16" fmla="*/ 160020 h 320575"/>
                <a:gd name="connsiteX17" fmla="*/ 68580 w 775334"/>
                <a:gd name="connsiteY17" fmla="*/ 172402 h 320575"/>
                <a:gd name="connsiteX18" fmla="*/ 79058 w 775334"/>
                <a:gd name="connsiteY18" fmla="*/ 183832 h 320575"/>
                <a:gd name="connsiteX19" fmla="*/ 89535 w 775334"/>
                <a:gd name="connsiteY19" fmla="*/ 195263 h 320575"/>
                <a:gd name="connsiteX20" fmla="*/ 100965 w 775334"/>
                <a:gd name="connsiteY20" fmla="*/ 205740 h 320575"/>
                <a:gd name="connsiteX21" fmla="*/ 112395 w 775334"/>
                <a:gd name="connsiteY21" fmla="*/ 215265 h 320575"/>
                <a:gd name="connsiteX22" fmla="*/ 118110 w 775334"/>
                <a:gd name="connsiteY22" fmla="*/ 220027 h 320575"/>
                <a:gd name="connsiteX23" fmla="*/ 129540 w 775334"/>
                <a:gd name="connsiteY23" fmla="*/ 229552 h 320575"/>
                <a:gd name="connsiteX24" fmla="*/ 147638 w 775334"/>
                <a:gd name="connsiteY24" fmla="*/ 241935 h 320575"/>
                <a:gd name="connsiteX25" fmla="*/ 160020 w 775334"/>
                <a:gd name="connsiteY25" fmla="*/ 249555 h 320575"/>
                <a:gd name="connsiteX26" fmla="*/ 178117 w 775334"/>
                <a:gd name="connsiteY26" fmla="*/ 260032 h 320575"/>
                <a:gd name="connsiteX27" fmla="*/ 190500 w 775334"/>
                <a:gd name="connsiteY27" fmla="*/ 266700 h 320575"/>
                <a:gd name="connsiteX28" fmla="*/ 196215 w 775334"/>
                <a:gd name="connsiteY28" fmla="*/ 269557 h 320575"/>
                <a:gd name="connsiteX29" fmla="*/ 205740 w 775334"/>
                <a:gd name="connsiteY29" fmla="*/ 274320 h 320575"/>
                <a:gd name="connsiteX30" fmla="*/ 213360 w 775334"/>
                <a:gd name="connsiteY30" fmla="*/ 278130 h 320575"/>
                <a:gd name="connsiteX31" fmla="*/ 230505 w 775334"/>
                <a:gd name="connsiteY31" fmla="*/ 285750 h 320575"/>
                <a:gd name="connsiteX32" fmla="*/ 240983 w 775334"/>
                <a:gd name="connsiteY32" fmla="*/ 290513 h 320575"/>
                <a:gd name="connsiteX33" fmla="*/ 251460 w 775334"/>
                <a:gd name="connsiteY33" fmla="*/ 294322 h 320575"/>
                <a:gd name="connsiteX34" fmla="*/ 260033 w 775334"/>
                <a:gd name="connsiteY34" fmla="*/ 297180 h 320575"/>
                <a:gd name="connsiteX35" fmla="*/ 279083 w 775334"/>
                <a:gd name="connsiteY35" fmla="*/ 303847 h 320575"/>
                <a:gd name="connsiteX36" fmla="*/ 286702 w 775334"/>
                <a:gd name="connsiteY36" fmla="*/ 306705 h 320575"/>
                <a:gd name="connsiteX37" fmla="*/ 294322 w 775334"/>
                <a:gd name="connsiteY37" fmla="*/ 308610 h 320575"/>
                <a:gd name="connsiteX38" fmla="*/ 297180 w 775334"/>
                <a:gd name="connsiteY38" fmla="*/ 309563 h 320575"/>
                <a:gd name="connsiteX39" fmla="*/ 302895 w 775334"/>
                <a:gd name="connsiteY39" fmla="*/ 311468 h 320575"/>
                <a:gd name="connsiteX40" fmla="*/ 312420 w 775334"/>
                <a:gd name="connsiteY40" fmla="*/ 313372 h 320575"/>
                <a:gd name="connsiteX41" fmla="*/ 469583 w 775334"/>
                <a:gd name="connsiteY41" fmla="*/ 310515 h 320575"/>
                <a:gd name="connsiteX42" fmla="*/ 484822 w 775334"/>
                <a:gd name="connsiteY42" fmla="*/ 306705 h 320575"/>
                <a:gd name="connsiteX43" fmla="*/ 612458 w 775334"/>
                <a:gd name="connsiteY43" fmla="*/ 255270 h 320575"/>
                <a:gd name="connsiteX44" fmla="*/ 640080 w 775334"/>
                <a:gd name="connsiteY44" fmla="*/ 237172 h 320575"/>
                <a:gd name="connsiteX45" fmla="*/ 665797 w 775334"/>
                <a:gd name="connsiteY45" fmla="*/ 217170 h 320575"/>
                <a:gd name="connsiteX46" fmla="*/ 678180 w 775334"/>
                <a:gd name="connsiteY46" fmla="*/ 205740 h 320575"/>
                <a:gd name="connsiteX47" fmla="*/ 689610 w 775334"/>
                <a:gd name="connsiteY47" fmla="*/ 194310 h 320575"/>
                <a:gd name="connsiteX48" fmla="*/ 736283 w 775334"/>
                <a:gd name="connsiteY48" fmla="*/ 127635 h 320575"/>
                <a:gd name="connsiteX49" fmla="*/ 736283 w 775334"/>
                <a:gd name="connsiteY49" fmla="*/ 127635 h 320575"/>
                <a:gd name="connsiteX50" fmla="*/ 740093 w 775334"/>
                <a:gd name="connsiteY50" fmla="*/ 120968 h 320575"/>
                <a:gd name="connsiteX51" fmla="*/ 741045 w 775334"/>
                <a:gd name="connsiteY51" fmla="*/ 119063 h 320575"/>
                <a:gd name="connsiteX52" fmla="*/ 743902 w 775334"/>
                <a:gd name="connsiteY52" fmla="*/ 113347 h 320575"/>
                <a:gd name="connsiteX53" fmla="*/ 744855 w 775334"/>
                <a:gd name="connsiteY53" fmla="*/ 112395 h 320575"/>
                <a:gd name="connsiteX54" fmla="*/ 747713 w 775334"/>
                <a:gd name="connsiteY54" fmla="*/ 105727 h 320575"/>
                <a:gd name="connsiteX55" fmla="*/ 748665 w 775334"/>
                <a:gd name="connsiteY55" fmla="*/ 103822 h 320575"/>
                <a:gd name="connsiteX56" fmla="*/ 750570 w 775334"/>
                <a:gd name="connsiteY56" fmla="*/ 98107 h 320575"/>
                <a:gd name="connsiteX57" fmla="*/ 751522 w 775334"/>
                <a:gd name="connsiteY57" fmla="*/ 96202 h 320575"/>
                <a:gd name="connsiteX58" fmla="*/ 754380 w 775334"/>
                <a:gd name="connsiteY58" fmla="*/ 89535 h 320575"/>
                <a:gd name="connsiteX59" fmla="*/ 754380 w 775334"/>
                <a:gd name="connsiteY59" fmla="*/ 88582 h 320575"/>
                <a:gd name="connsiteX60" fmla="*/ 756285 w 775334"/>
                <a:gd name="connsiteY60" fmla="*/ 82868 h 320575"/>
                <a:gd name="connsiteX61" fmla="*/ 757238 w 775334"/>
                <a:gd name="connsiteY61" fmla="*/ 80963 h 320575"/>
                <a:gd name="connsiteX62" fmla="*/ 762000 w 775334"/>
                <a:gd name="connsiteY62" fmla="*/ 66675 h 320575"/>
                <a:gd name="connsiteX63" fmla="*/ 762952 w 775334"/>
                <a:gd name="connsiteY63" fmla="*/ 64770 h 320575"/>
                <a:gd name="connsiteX64" fmla="*/ 764858 w 775334"/>
                <a:gd name="connsiteY64" fmla="*/ 58102 h 320575"/>
                <a:gd name="connsiteX65" fmla="*/ 764858 w 775334"/>
                <a:gd name="connsiteY65" fmla="*/ 57150 h 320575"/>
                <a:gd name="connsiteX66" fmla="*/ 766763 w 775334"/>
                <a:gd name="connsiteY66" fmla="*/ 49530 h 320575"/>
                <a:gd name="connsiteX67" fmla="*/ 766763 w 775334"/>
                <a:gd name="connsiteY67" fmla="*/ 48577 h 320575"/>
                <a:gd name="connsiteX68" fmla="*/ 768668 w 775334"/>
                <a:gd name="connsiteY68" fmla="*/ 41910 h 320575"/>
                <a:gd name="connsiteX69" fmla="*/ 768668 w 775334"/>
                <a:gd name="connsiteY69" fmla="*/ 40957 h 320575"/>
                <a:gd name="connsiteX70" fmla="*/ 770572 w 775334"/>
                <a:gd name="connsiteY70" fmla="*/ 33338 h 320575"/>
                <a:gd name="connsiteX71" fmla="*/ 770572 w 775334"/>
                <a:gd name="connsiteY71" fmla="*/ 32385 h 320575"/>
                <a:gd name="connsiteX72" fmla="*/ 771525 w 775334"/>
                <a:gd name="connsiteY72" fmla="*/ 24765 h 320575"/>
                <a:gd name="connsiteX73" fmla="*/ 771525 w 775334"/>
                <a:gd name="connsiteY73" fmla="*/ 23813 h 320575"/>
                <a:gd name="connsiteX74" fmla="*/ 774383 w 775334"/>
                <a:gd name="connsiteY74" fmla="*/ 8572 h 320575"/>
                <a:gd name="connsiteX75" fmla="*/ 774383 w 775334"/>
                <a:gd name="connsiteY75" fmla="*/ 7620 h 320575"/>
                <a:gd name="connsiteX76" fmla="*/ 775335 w 775334"/>
                <a:gd name="connsiteY76" fmla="*/ 0 h 320575"/>
                <a:gd name="connsiteX77" fmla="*/ 775335 w 775334"/>
                <a:gd name="connsiteY77" fmla="*/ 0 h 320575"/>
                <a:gd name="connsiteX78" fmla="*/ 621030 w 775334"/>
                <a:gd name="connsiteY78" fmla="*/ 200025 h 32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775334" h="320575">
                  <a:moveTo>
                    <a:pt x="621030" y="200025"/>
                  </a:moveTo>
                  <a:cubicBezTo>
                    <a:pt x="592455" y="219075"/>
                    <a:pt x="560070" y="232410"/>
                    <a:pt x="526733" y="241935"/>
                  </a:cubicBezTo>
                  <a:cubicBezTo>
                    <a:pt x="458152" y="261938"/>
                    <a:pt x="384810" y="261938"/>
                    <a:pt x="315277" y="248602"/>
                  </a:cubicBezTo>
                  <a:cubicBezTo>
                    <a:pt x="280035" y="241935"/>
                    <a:pt x="117158" y="221932"/>
                    <a:pt x="0" y="14288"/>
                  </a:cubicBezTo>
                  <a:cubicBezTo>
                    <a:pt x="0" y="14288"/>
                    <a:pt x="0" y="14288"/>
                    <a:pt x="0" y="14288"/>
                  </a:cubicBezTo>
                  <a:cubicBezTo>
                    <a:pt x="952" y="18097"/>
                    <a:pt x="952" y="21907"/>
                    <a:pt x="1905" y="25718"/>
                  </a:cubicBezTo>
                  <a:cubicBezTo>
                    <a:pt x="1905" y="26670"/>
                    <a:pt x="1905" y="26670"/>
                    <a:pt x="1905" y="27622"/>
                  </a:cubicBezTo>
                  <a:cubicBezTo>
                    <a:pt x="1905" y="30480"/>
                    <a:pt x="2857" y="32385"/>
                    <a:pt x="2857" y="35243"/>
                  </a:cubicBezTo>
                  <a:cubicBezTo>
                    <a:pt x="2857" y="37147"/>
                    <a:pt x="3810" y="39052"/>
                    <a:pt x="3810" y="40957"/>
                  </a:cubicBezTo>
                  <a:cubicBezTo>
                    <a:pt x="3810" y="41910"/>
                    <a:pt x="4763" y="43815"/>
                    <a:pt x="4763" y="44768"/>
                  </a:cubicBezTo>
                  <a:cubicBezTo>
                    <a:pt x="5715" y="47625"/>
                    <a:pt x="5715" y="50482"/>
                    <a:pt x="6667" y="53340"/>
                  </a:cubicBezTo>
                  <a:cubicBezTo>
                    <a:pt x="6667" y="54293"/>
                    <a:pt x="6667" y="54293"/>
                    <a:pt x="7620" y="55245"/>
                  </a:cubicBezTo>
                  <a:cubicBezTo>
                    <a:pt x="8572" y="58102"/>
                    <a:pt x="9525" y="61913"/>
                    <a:pt x="10477" y="64770"/>
                  </a:cubicBezTo>
                  <a:cubicBezTo>
                    <a:pt x="12382" y="70485"/>
                    <a:pt x="14288" y="76200"/>
                    <a:pt x="16192" y="80963"/>
                  </a:cubicBezTo>
                  <a:cubicBezTo>
                    <a:pt x="19050" y="89535"/>
                    <a:pt x="21907" y="97155"/>
                    <a:pt x="25717" y="104775"/>
                  </a:cubicBezTo>
                  <a:cubicBezTo>
                    <a:pt x="29527" y="112395"/>
                    <a:pt x="33338" y="120015"/>
                    <a:pt x="37147" y="126682"/>
                  </a:cubicBezTo>
                  <a:cubicBezTo>
                    <a:pt x="43815" y="138113"/>
                    <a:pt x="51435" y="149543"/>
                    <a:pt x="59055" y="160020"/>
                  </a:cubicBezTo>
                  <a:cubicBezTo>
                    <a:pt x="61913" y="163830"/>
                    <a:pt x="65722" y="168593"/>
                    <a:pt x="68580" y="172402"/>
                  </a:cubicBezTo>
                  <a:cubicBezTo>
                    <a:pt x="71438" y="176213"/>
                    <a:pt x="75247" y="180022"/>
                    <a:pt x="79058" y="183832"/>
                  </a:cubicBezTo>
                  <a:cubicBezTo>
                    <a:pt x="82867" y="187643"/>
                    <a:pt x="86677" y="191452"/>
                    <a:pt x="89535" y="195263"/>
                  </a:cubicBezTo>
                  <a:cubicBezTo>
                    <a:pt x="93345" y="199072"/>
                    <a:pt x="97155" y="201930"/>
                    <a:pt x="100965" y="205740"/>
                  </a:cubicBezTo>
                  <a:cubicBezTo>
                    <a:pt x="104775" y="209550"/>
                    <a:pt x="108585" y="212407"/>
                    <a:pt x="112395" y="215265"/>
                  </a:cubicBezTo>
                  <a:cubicBezTo>
                    <a:pt x="114300" y="217170"/>
                    <a:pt x="116205" y="218122"/>
                    <a:pt x="118110" y="220027"/>
                  </a:cubicBezTo>
                  <a:cubicBezTo>
                    <a:pt x="121920" y="222885"/>
                    <a:pt x="125730" y="225743"/>
                    <a:pt x="129540" y="229552"/>
                  </a:cubicBezTo>
                  <a:cubicBezTo>
                    <a:pt x="135255" y="234315"/>
                    <a:pt x="141922" y="238125"/>
                    <a:pt x="147638" y="241935"/>
                  </a:cubicBezTo>
                  <a:cubicBezTo>
                    <a:pt x="151447" y="244793"/>
                    <a:pt x="155258" y="247650"/>
                    <a:pt x="160020" y="249555"/>
                  </a:cubicBezTo>
                  <a:cubicBezTo>
                    <a:pt x="165735" y="253365"/>
                    <a:pt x="172402" y="257175"/>
                    <a:pt x="178117" y="260032"/>
                  </a:cubicBezTo>
                  <a:cubicBezTo>
                    <a:pt x="181927" y="261938"/>
                    <a:pt x="185738" y="264795"/>
                    <a:pt x="190500" y="266700"/>
                  </a:cubicBezTo>
                  <a:cubicBezTo>
                    <a:pt x="192405" y="267652"/>
                    <a:pt x="194310" y="268605"/>
                    <a:pt x="196215" y="269557"/>
                  </a:cubicBezTo>
                  <a:cubicBezTo>
                    <a:pt x="199072" y="271463"/>
                    <a:pt x="202883" y="272415"/>
                    <a:pt x="205740" y="274320"/>
                  </a:cubicBezTo>
                  <a:cubicBezTo>
                    <a:pt x="208597" y="275272"/>
                    <a:pt x="210502" y="277177"/>
                    <a:pt x="213360" y="278130"/>
                  </a:cubicBezTo>
                  <a:cubicBezTo>
                    <a:pt x="219075" y="280988"/>
                    <a:pt x="224790" y="282893"/>
                    <a:pt x="230505" y="285750"/>
                  </a:cubicBezTo>
                  <a:cubicBezTo>
                    <a:pt x="234315" y="287655"/>
                    <a:pt x="238125" y="288607"/>
                    <a:pt x="240983" y="290513"/>
                  </a:cubicBezTo>
                  <a:cubicBezTo>
                    <a:pt x="244792" y="291465"/>
                    <a:pt x="247650" y="293370"/>
                    <a:pt x="251460" y="294322"/>
                  </a:cubicBezTo>
                  <a:cubicBezTo>
                    <a:pt x="254317" y="295275"/>
                    <a:pt x="257175" y="296227"/>
                    <a:pt x="260033" y="297180"/>
                  </a:cubicBezTo>
                  <a:cubicBezTo>
                    <a:pt x="266700" y="300038"/>
                    <a:pt x="273367" y="301943"/>
                    <a:pt x="279083" y="303847"/>
                  </a:cubicBezTo>
                  <a:cubicBezTo>
                    <a:pt x="281940" y="304800"/>
                    <a:pt x="284797" y="305752"/>
                    <a:pt x="286702" y="306705"/>
                  </a:cubicBezTo>
                  <a:cubicBezTo>
                    <a:pt x="289560" y="307657"/>
                    <a:pt x="291465" y="307657"/>
                    <a:pt x="294322" y="308610"/>
                  </a:cubicBezTo>
                  <a:cubicBezTo>
                    <a:pt x="295275" y="308610"/>
                    <a:pt x="296227" y="309563"/>
                    <a:pt x="297180" y="309563"/>
                  </a:cubicBezTo>
                  <a:cubicBezTo>
                    <a:pt x="299085" y="310515"/>
                    <a:pt x="300990" y="310515"/>
                    <a:pt x="302895" y="311468"/>
                  </a:cubicBezTo>
                  <a:cubicBezTo>
                    <a:pt x="306705" y="312420"/>
                    <a:pt x="309563" y="313372"/>
                    <a:pt x="312420" y="313372"/>
                  </a:cubicBezTo>
                  <a:cubicBezTo>
                    <a:pt x="354330" y="323850"/>
                    <a:pt x="411480" y="322897"/>
                    <a:pt x="469583" y="310515"/>
                  </a:cubicBezTo>
                  <a:cubicBezTo>
                    <a:pt x="474345" y="309563"/>
                    <a:pt x="480060" y="308610"/>
                    <a:pt x="484822" y="306705"/>
                  </a:cubicBezTo>
                  <a:cubicBezTo>
                    <a:pt x="528638" y="296227"/>
                    <a:pt x="572452" y="279082"/>
                    <a:pt x="612458" y="255270"/>
                  </a:cubicBezTo>
                  <a:cubicBezTo>
                    <a:pt x="621983" y="249555"/>
                    <a:pt x="631508" y="243840"/>
                    <a:pt x="640080" y="237172"/>
                  </a:cubicBezTo>
                  <a:cubicBezTo>
                    <a:pt x="648652" y="230505"/>
                    <a:pt x="657225" y="223838"/>
                    <a:pt x="665797" y="217170"/>
                  </a:cubicBezTo>
                  <a:cubicBezTo>
                    <a:pt x="669608" y="213360"/>
                    <a:pt x="674370" y="209550"/>
                    <a:pt x="678180" y="205740"/>
                  </a:cubicBezTo>
                  <a:cubicBezTo>
                    <a:pt x="681990" y="201930"/>
                    <a:pt x="685800" y="198120"/>
                    <a:pt x="689610" y="194310"/>
                  </a:cubicBezTo>
                  <a:cubicBezTo>
                    <a:pt x="708660" y="174307"/>
                    <a:pt x="723900" y="152400"/>
                    <a:pt x="736283" y="127635"/>
                  </a:cubicBezTo>
                  <a:cubicBezTo>
                    <a:pt x="736283" y="127635"/>
                    <a:pt x="736283" y="127635"/>
                    <a:pt x="736283" y="127635"/>
                  </a:cubicBezTo>
                  <a:cubicBezTo>
                    <a:pt x="737235" y="125730"/>
                    <a:pt x="738188" y="122872"/>
                    <a:pt x="740093" y="120968"/>
                  </a:cubicBezTo>
                  <a:cubicBezTo>
                    <a:pt x="740093" y="120015"/>
                    <a:pt x="741045" y="120015"/>
                    <a:pt x="741045" y="119063"/>
                  </a:cubicBezTo>
                  <a:cubicBezTo>
                    <a:pt x="741997" y="117157"/>
                    <a:pt x="742950" y="115252"/>
                    <a:pt x="743902" y="113347"/>
                  </a:cubicBezTo>
                  <a:cubicBezTo>
                    <a:pt x="743902" y="113347"/>
                    <a:pt x="743902" y="112395"/>
                    <a:pt x="744855" y="112395"/>
                  </a:cubicBezTo>
                  <a:cubicBezTo>
                    <a:pt x="745808" y="110490"/>
                    <a:pt x="746760" y="107632"/>
                    <a:pt x="747713" y="105727"/>
                  </a:cubicBezTo>
                  <a:cubicBezTo>
                    <a:pt x="747713" y="104775"/>
                    <a:pt x="748665" y="104775"/>
                    <a:pt x="748665" y="103822"/>
                  </a:cubicBezTo>
                  <a:cubicBezTo>
                    <a:pt x="749618" y="101918"/>
                    <a:pt x="750570" y="100013"/>
                    <a:pt x="750570" y="98107"/>
                  </a:cubicBezTo>
                  <a:cubicBezTo>
                    <a:pt x="750570" y="97155"/>
                    <a:pt x="750570" y="97155"/>
                    <a:pt x="751522" y="96202"/>
                  </a:cubicBezTo>
                  <a:cubicBezTo>
                    <a:pt x="752475" y="94297"/>
                    <a:pt x="753427" y="91440"/>
                    <a:pt x="754380" y="89535"/>
                  </a:cubicBezTo>
                  <a:cubicBezTo>
                    <a:pt x="754380" y="89535"/>
                    <a:pt x="754380" y="88582"/>
                    <a:pt x="754380" y="88582"/>
                  </a:cubicBezTo>
                  <a:cubicBezTo>
                    <a:pt x="755333" y="86677"/>
                    <a:pt x="756285" y="84772"/>
                    <a:pt x="756285" y="82868"/>
                  </a:cubicBezTo>
                  <a:cubicBezTo>
                    <a:pt x="756285" y="81915"/>
                    <a:pt x="756285" y="81915"/>
                    <a:pt x="757238" y="80963"/>
                  </a:cubicBezTo>
                  <a:cubicBezTo>
                    <a:pt x="759143" y="76200"/>
                    <a:pt x="760095" y="71438"/>
                    <a:pt x="762000" y="66675"/>
                  </a:cubicBezTo>
                  <a:cubicBezTo>
                    <a:pt x="762000" y="65722"/>
                    <a:pt x="762000" y="65722"/>
                    <a:pt x="762952" y="64770"/>
                  </a:cubicBezTo>
                  <a:cubicBezTo>
                    <a:pt x="763905" y="62865"/>
                    <a:pt x="763905" y="60007"/>
                    <a:pt x="764858" y="58102"/>
                  </a:cubicBezTo>
                  <a:cubicBezTo>
                    <a:pt x="764858" y="58102"/>
                    <a:pt x="764858" y="58102"/>
                    <a:pt x="764858" y="57150"/>
                  </a:cubicBezTo>
                  <a:cubicBezTo>
                    <a:pt x="765810" y="54293"/>
                    <a:pt x="765810" y="52388"/>
                    <a:pt x="766763" y="49530"/>
                  </a:cubicBezTo>
                  <a:cubicBezTo>
                    <a:pt x="766763" y="49530"/>
                    <a:pt x="766763" y="48577"/>
                    <a:pt x="766763" y="48577"/>
                  </a:cubicBezTo>
                  <a:cubicBezTo>
                    <a:pt x="767715" y="46672"/>
                    <a:pt x="767715" y="43815"/>
                    <a:pt x="768668" y="41910"/>
                  </a:cubicBezTo>
                  <a:cubicBezTo>
                    <a:pt x="768668" y="41910"/>
                    <a:pt x="768668" y="40957"/>
                    <a:pt x="768668" y="40957"/>
                  </a:cubicBezTo>
                  <a:cubicBezTo>
                    <a:pt x="769620" y="38100"/>
                    <a:pt x="769620" y="36195"/>
                    <a:pt x="770572" y="33338"/>
                  </a:cubicBezTo>
                  <a:cubicBezTo>
                    <a:pt x="770572" y="33338"/>
                    <a:pt x="770572" y="33338"/>
                    <a:pt x="770572" y="32385"/>
                  </a:cubicBezTo>
                  <a:cubicBezTo>
                    <a:pt x="771525" y="30480"/>
                    <a:pt x="771525" y="27622"/>
                    <a:pt x="771525" y="24765"/>
                  </a:cubicBezTo>
                  <a:cubicBezTo>
                    <a:pt x="771525" y="24765"/>
                    <a:pt x="771525" y="23813"/>
                    <a:pt x="771525" y="23813"/>
                  </a:cubicBezTo>
                  <a:cubicBezTo>
                    <a:pt x="772477" y="19050"/>
                    <a:pt x="773430" y="13335"/>
                    <a:pt x="774383" y="8572"/>
                  </a:cubicBezTo>
                  <a:cubicBezTo>
                    <a:pt x="774383" y="8572"/>
                    <a:pt x="774383" y="7620"/>
                    <a:pt x="774383" y="7620"/>
                  </a:cubicBezTo>
                  <a:cubicBezTo>
                    <a:pt x="774383" y="4763"/>
                    <a:pt x="775335" y="2857"/>
                    <a:pt x="775335" y="0"/>
                  </a:cubicBezTo>
                  <a:cubicBezTo>
                    <a:pt x="775335" y="0"/>
                    <a:pt x="775335" y="0"/>
                    <a:pt x="775335" y="0"/>
                  </a:cubicBezTo>
                  <a:cubicBezTo>
                    <a:pt x="737235" y="100965"/>
                    <a:pt x="654368" y="178118"/>
                    <a:pt x="621030" y="200025"/>
                  </a:cubicBezTo>
                  <a:close/>
                </a:path>
              </a:pathLst>
            </a:custGeom>
            <a:solidFill>
              <a:srgbClr val="FFFFFF"/>
            </a:solidFill>
            <a:ln w="9525" cap="flat">
              <a:noFill/>
              <a:prstDash val="solid"/>
              <a:miter/>
            </a:ln>
          </p:spPr>
          <p:txBody>
            <a:bodyPr rtlCol="0" anchor="ctr"/>
            <a:lstStyle/>
            <a:p>
              <a:endParaRPr lang="en-US"/>
            </a:p>
          </p:txBody>
        </p:sp>
        <p:sp>
          <p:nvSpPr>
            <p:cNvPr id="75" name="Freeform 329">
              <a:extLst>
                <a:ext uri="{FF2B5EF4-FFF2-40B4-BE49-F238E27FC236}">
                  <a16:creationId xmlns:a16="http://schemas.microsoft.com/office/drawing/2014/main" id="{9AB50C79-2F1E-7A37-DAF7-02BF5CB24AF5}"/>
                </a:ext>
              </a:extLst>
            </p:cNvPr>
            <p:cNvSpPr/>
            <p:nvPr/>
          </p:nvSpPr>
          <p:spPr>
            <a:xfrm>
              <a:off x="3447756" y="5270917"/>
              <a:ext cx="1457835" cy="831324"/>
            </a:xfrm>
            <a:custGeom>
              <a:avLst/>
              <a:gdLst>
                <a:gd name="connsiteX0" fmla="*/ 432729 w 1457835"/>
                <a:gd name="connsiteY0" fmla="*/ 696495 h 831324"/>
                <a:gd name="connsiteX1" fmla="*/ 489879 w 1457835"/>
                <a:gd name="connsiteY1" fmla="*/ 683159 h 831324"/>
                <a:gd name="connsiteX2" fmla="*/ 526074 w 1457835"/>
                <a:gd name="connsiteY2" fmla="*/ 694589 h 831324"/>
                <a:gd name="connsiteX3" fmla="*/ 555601 w 1457835"/>
                <a:gd name="connsiteY3" fmla="*/ 716497 h 831324"/>
                <a:gd name="connsiteX4" fmla="*/ 702286 w 1457835"/>
                <a:gd name="connsiteY4" fmla="*/ 784125 h 831324"/>
                <a:gd name="connsiteX5" fmla="*/ 1159486 w 1457835"/>
                <a:gd name="connsiteY5" fmla="*/ 641250 h 831324"/>
                <a:gd name="connsiteX6" fmla="*/ 1156629 w 1457835"/>
                <a:gd name="connsiteY6" fmla="*/ 673634 h 831324"/>
                <a:gd name="connsiteX7" fmla="*/ 1144246 w 1457835"/>
                <a:gd name="connsiteY7" fmla="*/ 755550 h 831324"/>
                <a:gd name="connsiteX8" fmla="*/ 1163296 w 1457835"/>
                <a:gd name="connsiteY8" fmla="*/ 779362 h 831324"/>
                <a:gd name="connsiteX9" fmla="*/ 1211874 w 1457835"/>
                <a:gd name="connsiteY9" fmla="*/ 784125 h 831324"/>
                <a:gd name="connsiteX10" fmla="*/ 1263309 w 1457835"/>
                <a:gd name="connsiteY10" fmla="*/ 740309 h 831324"/>
                <a:gd name="connsiteX11" fmla="*/ 1278549 w 1457835"/>
                <a:gd name="connsiteY11" fmla="*/ 610770 h 831324"/>
                <a:gd name="connsiteX12" fmla="*/ 1289979 w 1457835"/>
                <a:gd name="connsiteY12" fmla="*/ 543142 h 831324"/>
                <a:gd name="connsiteX13" fmla="*/ 1298551 w 1457835"/>
                <a:gd name="connsiteY13" fmla="*/ 532664 h 831324"/>
                <a:gd name="connsiteX14" fmla="*/ 1315696 w 1457835"/>
                <a:gd name="connsiteY14" fmla="*/ 541237 h 831324"/>
                <a:gd name="connsiteX15" fmla="*/ 1338556 w 1457835"/>
                <a:gd name="connsiteY15" fmla="*/ 657442 h 831324"/>
                <a:gd name="connsiteX16" fmla="*/ 1352844 w 1457835"/>
                <a:gd name="connsiteY16" fmla="*/ 766027 h 831324"/>
                <a:gd name="connsiteX17" fmla="*/ 1366179 w 1457835"/>
                <a:gd name="connsiteY17" fmla="*/ 784125 h 831324"/>
                <a:gd name="connsiteX18" fmla="*/ 1419519 w 1457835"/>
                <a:gd name="connsiteY18" fmla="*/ 785077 h 831324"/>
                <a:gd name="connsiteX19" fmla="*/ 1457619 w 1457835"/>
                <a:gd name="connsiteY19" fmla="*/ 734595 h 831324"/>
                <a:gd name="connsiteX20" fmla="*/ 1446189 w 1457835"/>
                <a:gd name="connsiteY20" fmla="*/ 644107 h 831324"/>
                <a:gd name="connsiteX21" fmla="*/ 1428091 w 1457835"/>
                <a:gd name="connsiteY21" fmla="*/ 523139 h 831324"/>
                <a:gd name="connsiteX22" fmla="*/ 1405231 w 1457835"/>
                <a:gd name="connsiteY22" fmla="*/ 387884 h 831324"/>
                <a:gd name="connsiteX23" fmla="*/ 1335699 w 1457835"/>
                <a:gd name="connsiteY23" fmla="*/ 296445 h 831324"/>
                <a:gd name="connsiteX24" fmla="*/ 1269976 w 1457835"/>
                <a:gd name="connsiteY24" fmla="*/ 259297 h 831324"/>
                <a:gd name="connsiteX25" fmla="*/ 1246164 w 1457835"/>
                <a:gd name="connsiteY25" fmla="*/ 235484 h 831324"/>
                <a:gd name="connsiteX26" fmla="*/ 1220446 w 1457835"/>
                <a:gd name="connsiteY26" fmla="*/ 169762 h 831324"/>
                <a:gd name="connsiteX27" fmla="*/ 1165201 w 1457835"/>
                <a:gd name="connsiteY27" fmla="*/ 122137 h 831324"/>
                <a:gd name="connsiteX28" fmla="*/ 1139484 w 1457835"/>
                <a:gd name="connsiteY28" fmla="*/ 116422 h 831324"/>
                <a:gd name="connsiteX29" fmla="*/ 818491 w 1457835"/>
                <a:gd name="connsiteY29" fmla="*/ 217 h 831324"/>
                <a:gd name="connsiteX30" fmla="*/ 607989 w 1457835"/>
                <a:gd name="connsiteY30" fmla="*/ 47842 h 831324"/>
                <a:gd name="connsiteX31" fmla="*/ 474639 w 1457835"/>
                <a:gd name="connsiteY31" fmla="*/ 159284 h 831324"/>
                <a:gd name="connsiteX32" fmla="*/ 399391 w 1457835"/>
                <a:gd name="connsiteY32" fmla="*/ 419317 h 831324"/>
                <a:gd name="connsiteX33" fmla="*/ 334621 w 1457835"/>
                <a:gd name="connsiteY33" fmla="*/ 525045 h 831324"/>
                <a:gd name="connsiteX34" fmla="*/ 85066 w 1457835"/>
                <a:gd name="connsiteY34" fmla="*/ 646012 h 831324"/>
                <a:gd name="connsiteX35" fmla="*/ 49824 w 1457835"/>
                <a:gd name="connsiteY35" fmla="*/ 663157 h 831324"/>
                <a:gd name="connsiteX36" fmla="*/ 294 w 1457835"/>
                <a:gd name="connsiteY36" fmla="*/ 745072 h 831324"/>
                <a:gd name="connsiteX37" fmla="*/ 44109 w 1457835"/>
                <a:gd name="connsiteY37" fmla="*/ 820320 h 831324"/>
                <a:gd name="connsiteX38" fmla="*/ 136501 w 1457835"/>
                <a:gd name="connsiteY38" fmla="*/ 822225 h 831324"/>
                <a:gd name="connsiteX39" fmla="*/ 245086 w 1457835"/>
                <a:gd name="connsiteY39" fmla="*/ 777457 h 831324"/>
                <a:gd name="connsiteX40" fmla="*/ 432729 w 1457835"/>
                <a:gd name="connsiteY40" fmla="*/ 696495 h 831324"/>
                <a:gd name="connsiteX41" fmla="*/ 1152819 w 1457835"/>
                <a:gd name="connsiteY41" fmla="*/ 144997 h 831324"/>
                <a:gd name="connsiteX42" fmla="*/ 1205206 w 1457835"/>
                <a:gd name="connsiteY42" fmla="*/ 170714 h 831324"/>
                <a:gd name="connsiteX43" fmla="*/ 1235686 w 1457835"/>
                <a:gd name="connsiteY43" fmla="*/ 250725 h 831324"/>
                <a:gd name="connsiteX44" fmla="*/ 1261404 w 1457835"/>
                <a:gd name="connsiteY44" fmla="*/ 275489 h 831324"/>
                <a:gd name="connsiteX45" fmla="*/ 1333794 w 1457835"/>
                <a:gd name="connsiteY45" fmla="*/ 316447 h 831324"/>
                <a:gd name="connsiteX46" fmla="*/ 1401421 w 1457835"/>
                <a:gd name="connsiteY46" fmla="*/ 431700 h 831324"/>
                <a:gd name="connsiteX47" fmla="*/ 1418566 w 1457835"/>
                <a:gd name="connsiteY47" fmla="*/ 558382 h 831324"/>
                <a:gd name="connsiteX48" fmla="*/ 1437616 w 1457835"/>
                <a:gd name="connsiteY48" fmla="*/ 684112 h 831324"/>
                <a:gd name="connsiteX49" fmla="*/ 1442379 w 1457835"/>
                <a:gd name="connsiteY49" fmla="*/ 725070 h 831324"/>
                <a:gd name="connsiteX50" fmla="*/ 1403326 w 1457835"/>
                <a:gd name="connsiteY50" fmla="*/ 768884 h 831324"/>
                <a:gd name="connsiteX51" fmla="*/ 1368084 w 1457835"/>
                <a:gd name="connsiteY51" fmla="*/ 741262 h 831324"/>
                <a:gd name="connsiteX52" fmla="*/ 1356654 w 1457835"/>
                <a:gd name="connsiteY52" fmla="*/ 653632 h 831324"/>
                <a:gd name="connsiteX53" fmla="*/ 1333794 w 1457835"/>
                <a:gd name="connsiteY53" fmla="*/ 538380 h 831324"/>
                <a:gd name="connsiteX54" fmla="*/ 1304266 w 1457835"/>
                <a:gd name="connsiteY54" fmla="*/ 512662 h 831324"/>
                <a:gd name="connsiteX55" fmla="*/ 1274739 w 1457835"/>
                <a:gd name="connsiteY55" fmla="*/ 537427 h 831324"/>
                <a:gd name="connsiteX56" fmla="*/ 1259499 w 1457835"/>
                <a:gd name="connsiteY56" fmla="*/ 639345 h 831324"/>
                <a:gd name="connsiteX57" fmla="*/ 1253784 w 1457835"/>
                <a:gd name="connsiteY57" fmla="*/ 712687 h 831324"/>
                <a:gd name="connsiteX58" fmla="*/ 1247116 w 1457835"/>
                <a:gd name="connsiteY58" fmla="*/ 744120 h 831324"/>
                <a:gd name="connsiteX59" fmla="*/ 1215684 w 1457835"/>
                <a:gd name="connsiteY59" fmla="*/ 766027 h 831324"/>
                <a:gd name="connsiteX60" fmla="*/ 1186156 w 1457835"/>
                <a:gd name="connsiteY60" fmla="*/ 764122 h 831324"/>
                <a:gd name="connsiteX61" fmla="*/ 1166154 w 1457835"/>
                <a:gd name="connsiteY61" fmla="*/ 738405 h 831324"/>
                <a:gd name="connsiteX62" fmla="*/ 1185204 w 1457835"/>
                <a:gd name="connsiteY62" fmla="*/ 619342 h 831324"/>
                <a:gd name="connsiteX63" fmla="*/ 1209016 w 1457835"/>
                <a:gd name="connsiteY63" fmla="*/ 526950 h 831324"/>
                <a:gd name="connsiteX64" fmla="*/ 1209016 w 1457835"/>
                <a:gd name="connsiteY64" fmla="*/ 270727 h 831324"/>
                <a:gd name="connsiteX65" fmla="*/ 1189966 w 1457835"/>
                <a:gd name="connsiteY65" fmla="*/ 227864 h 831324"/>
                <a:gd name="connsiteX66" fmla="*/ 1162344 w 1457835"/>
                <a:gd name="connsiteY66" fmla="*/ 214530 h 831324"/>
                <a:gd name="connsiteX67" fmla="*/ 1146151 w 1457835"/>
                <a:gd name="connsiteY67" fmla="*/ 219292 h 831324"/>
                <a:gd name="connsiteX68" fmla="*/ 1092811 w 1457835"/>
                <a:gd name="connsiteY68" fmla="*/ 180239 h 831324"/>
                <a:gd name="connsiteX69" fmla="*/ 1107099 w 1457835"/>
                <a:gd name="connsiteY69" fmla="*/ 163095 h 831324"/>
                <a:gd name="connsiteX70" fmla="*/ 1152819 w 1457835"/>
                <a:gd name="connsiteY70" fmla="*/ 144997 h 831324"/>
                <a:gd name="connsiteX71" fmla="*/ 429871 w 1457835"/>
                <a:gd name="connsiteY71" fmla="*/ 345975 h 831324"/>
                <a:gd name="connsiteX72" fmla="*/ 511786 w 1457835"/>
                <a:gd name="connsiteY72" fmla="*/ 145950 h 831324"/>
                <a:gd name="connsiteX73" fmla="*/ 1115671 w 1457835"/>
                <a:gd name="connsiteY73" fmla="*/ 116422 h 831324"/>
                <a:gd name="connsiteX74" fmla="*/ 1121386 w 1457835"/>
                <a:gd name="connsiteY74" fmla="*/ 138330 h 831324"/>
                <a:gd name="connsiteX75" fmla="*/ 1089954 w 1457835"/>
                <a:gd name="connsiteY75" fmla="*/ 151664 h 831324"/>
                <a:gd name="connsiteX76" fmla="*/ 1073761 w 1457835"/>
                <a:gd name="connsiteY76" fmla="*/ 189764 h 831324"/>
                <a:gd name="connsiteX77" fmla="*/ 1103289 w 1457835"/>
                <a:gd name="connsiteY77" fmla="*/ 234532 h 831324"/>
                <a:gd name="connsiteX78" fmla="*/ 1132816 w 1457835"/>
                <a:gd name="connsiteY78" fmla="*/ 242152 h 831324"/>
                <a:gd name="connsiteX79" fmla="*/ 1151866 w 1457835"/>
                <a:gd name="connsiteY79" fmla="*/ 237389 h 831324"/>
                <a:gd name="connsiteX80" fmla="*/ 1179489 w 1457835"/>
                <a:gd name="connsiteY80" fmla="*/ 249772 h 831324"/>
                <a:gd name="connsiteX81" fmla="*/ 1203301 w 1457835"/>
                <a:gd name="connsiteY81" fmla="*/ 329782 h 831324"/>
                <a:gd name="connsiteX82" fmla="*/ 1209969 w 1457835"/>
                <a:gd name="connsiteY82" fmla="*/ 407887 h 831324"/>
                <a:gd name="connsiteX83" fmla="*/ 1206159 w 1457835"/>
                <a:gd name="connsiteY83" fmla="*/ 462180 h 831324"/>
                <a:gd name="connsiteX84" fmla="*/ 1206159 w 1457835"/>
                <a:gd name="connsiteY84" fmla="*/ 462180 h 831324"/>
                <a:gd name="connsiteX85" fmla="*/ 1205206 w 1457835"/>
                <a:gd name="connsiteY85" fmla="*/ 469800 h 831324"/>
                <a:gd name="connsiteX86" fmla="*/ 1205206 w 1457835"/>
                <a:gd name="connsiteY86" fmla="*/ 470752 h 831324"/>
                <a:gd name="connsiteX87" fmla="*/ 1202349 w 1457835"/>
                <a:gd name="connsiteY87" fmla="*/ 485992 h 831324"/>
                <a:gd name="connsiteX88" fmla="*/ 1202349 w 1457835"/>
                <a:gd name="connsiteY88" fmla="*/ 486945 h 831324"/>
                <a:gd name="connsiteX89" fmla="*/ 1201396 w 1457835"/>
                <a:gd name="connsiteY89" fmla="*/ 494564 h 831324"/>
                <a:gd name="connsiteX90" fmla="*/ 1201396 w 1457835"/>
                <a:gd name="connsiteY90" fmla="*/ 495517 h 831324"/>
                <a:gd name="connsiteX91" fmla="*/ 1199491 w 1457835"/>
                <a:gd name="connsiteY91" fmla="*/ 503137 h 831324"/>
                <a:gd name="connsiteX92" fmla="*/ 1199491 w 1457835"/>
                <a:gd name="connsiteY92" fmla="*/ 504089 h 831324"/>
                <a:gd name="connsiteX93" fmla="*/ 1197586 w 1457835"/>
                <a:gd name="connsiteY93" fmla="*/ 510757 h 831324"/>
                <a:gd name="connsiteX94" fmla="*/ 1197586 w 1457835"/>
                <a:gd name="connsiteY94" fmla="*/ 511709 h 831324"/>
                <a:gd name="connsiteX95" fmla="*/ 1195681 w 1457835"/>
                <a:gd name="connsiteY95" fmla="*/ 519330 h 831324"/>
                <a:gd name="connsiteX96" fmla="*/ 1195681 w 1457835"/>
                <a:gd name="connsiteY96" fmla="*/ 520282 h 831324"/>
                <a:gd name="connsiteX97" fmla="*/ 1193776 w 1457835"/>
                <a:gd name="connsiteY97" fmla="*/ 526950 h 831324"/>
                <a:gd name="connsiteX98" fmla="*/ 1192824 w 1457835"/>
                <a:gd name="connsiteY98" fmla="*/ 528855 h 831324"/>
                <a:gd name="connsiteX99" fmla="*/ 1188061 w 1457835"/>
                <a:gd name="connsiteY99" fmla="*/ 543142 h 831324"/>
                <a:gd name="connsiteX100" fmla="*/ 1187109 w 1457835"/>
                <a:gd name="connsiteY100" fmla="*/ 545047 h 831324"/>
                <a:gd name="connsiteX101" fmla="*/ 1185204 w 1457835"/>
                <a:gd name="connsiteY101" fmla="*/ 550762 h 831324"/>
                <a:gd name="connsiteX102" fmla="*/ 1185204 w 1457835"/>
                <a:gd name="connsiteY102" fmla="*/ 551714 h 831324"/>
                <a:gd name="connsiteX103" fmla="*/ 1182346 w 1457835"/>
                <a:gd name="connsiteY103" fmla="*/ 558382 h 831324"/>
                <a:gd name="connsiteX104" fmla="*/ 1181394 w 1457835"/>
                <a:gd name="connsiteY104" fmla="*/ 560287 h 831324"/>
                <a:gd name="connsiteX105" fmla="*/ 1179489 w 1457835"/>
                <a:gd name="connsiteY105" fmla="*/ 566002 h 831324"/>
                <a:gd name="connsiteX106" fmla="*/ 1178536 w 1457835"/>
                <a:gd name="connsiteY106" fmla="*/ 567907 h 831324"/>
                <a:gd name="connsiteX107" fmla="*/ 1175679 w 1457835"/>
                <a:gd name="connsiteY107" fmla="*/ 574575 h 831324"/>
                <a:gd name="connsiteX108" fmla="*/ 1174726 w 1457835"/>
                <a:gd name="connsiteY108" fmla="*/ 575527 h 831324"/>
                <a:gd name="connsiteX109" fmla="*/ 1171869 w 1457835"/>
                <a:gd name="connsiteY109" fmla="*/ 581242 h 831324"/>
                <a:gd name="connsiteX110" fmla="*/ 1170916 w 1457835"/>
                <a:gd name="connsiteY110" fmla="*/ 583147 h 831324"/>
                <a:gd name="connsiteX111" fmla="*/ 1167106 w 1457835"/>
                <a:gd name="connsiteY111" fmla="*/ 589814 h 831324"/>
                <a:gd name="connsiteX112" fmla="*/ 1167106 w 1457835"/>
                <a:gd name="connsiteY112" fmla="*/ 589814 h 831324"/>
                <a:gd name="connsiteX113" fmla="*/ 1120434 w 1457835"/>
                <a:gd name="connsiteY113" fmla="*/ 656489 h 831324"/>
                <a:gd name="connsiteX114" fmla="*/ 1109004 w 1457835"/>
                <a:gd name="connsiteY114" fmla="*/ 667920 h 831324"/>
                <a:gd name="connsiteX115" fmla="*/ 1096621 w 1457835"/>
                <a:gd name="connsiteY115" fmla="*/ 679350 h 831324"/>
                <a:gd name="connsiteX116" fmla="*/ 1070904 w 1457835"/>
                <a:gd name="connsiteY116" fmla="*/ 699352 h 831324"/>
                <a:gd name="connsiteX117" fmla="*/ 1043281 w 1457835"/>
                <a:gd name="connsiteY117" fmla="*/ 717450 h 831324"/>
                <a:gd name="connsiteX118" fmla="*/ 915646 w 1457835"/>
                <a:gd name="connsiteY118" fmla="*/ 768884 h 831324"/>
                <a:gd name="connsiteX119" fmla="*/ 900406 w 1457835"/>
                <a:gd name="connsiteY119" fmla="*/ 772695 h 831324"/>
                <a:gd name="connsiteX120" fmla="*/ 743244 w 1457835"/>
                <a:gd name="connsiteY120" fmla="*/ 775552 h 831324"/>
                <a:gd name="connsiteX121" fmla="*/ 733719 w 1457835"/>
                <a:gd name="connsiteY121" fmla="*/ 773647 h 831324"/>
                <a:gd name="connsiteX122" fmla="*/ 728004 w 1457835"/>
                <a:gd name="connsiteY122" fmla="*/ 771742 h 831324"/>
                <a:gd name="connsiteX123" fmla="*/ 725146 w 1457835"/>
                <a:gd name="connsiteY123" fmla="*/ 770789 h 831324"/>
                <a:gd name="connsiteX124" fmla="*/ 717526 w 1457835"/>
                <a:gd name="connsiteY124" fmla="*/ 768884 h 831324"/>
                <a:gd name="connsiteX125" fmla="*/ 709906 w 1457835"/>
                <a:gd name="connsiteY125" fmla="*/ 766027 h 831324"/>
                <a:gd name="connsiteX126" fmla="*/ 690856 w 1457835"/>
                <a:gd name="connsiteY126" fmla="*/ 759359 h 831324"/>
                <a:gd name="connsiteX127" fmla="*/ 682284 w 1457835"/>
                <a:gd name="connsiteY127" fmla="*/ 756502 h 831324"/>
                <a:gd name="connsiteX128" fmla="*/ 671806 w 1457835"/>
                <a:gd name="connsiteY128" fmla="*/ 752692 h 831324"/>
                <a:gd name="connsiteX129" fmla="*/ 661329 w 1457835"/>
                <a:gd name="connsiteY129" fmla="*/ 747930 h 831324"/>
                <a:gd name="connsiteX130" fmla="*/ 644184 w 1457835"/>
                <a:gd name="connsiteY130" fmla="*/ 740309 h 831324"/>
                <a:gd name="connsiteX131" fmla="*/ 636564 w 1457835"/>
                <a:gd name="connsiteY131" fmla="*/ 736500 h 831324"/>
                <a:gd name="connsiteX132" fmla="*/ 627039 w 1457835"/>
                <a:gd name="connsiteY132" fmla="*/ 731737 h 831324"/>
                <a:gd name="connsiteX133" fmla="*/ 621324 w 1457835"/>
                <a:gd name="connsiteY133" fmla="*/ 728880 h 831324"/>
                <a:gd name="connsiteX134" fmla="*/ 608941 w 1457835"/>
                <a:gd name="connsiteY134" fmla="*/ 722212 h 831324"/>
                <a:gd name="connsiteX135" fmla="*/ 590844 w 1457835"/>
                <a:gd name="connsiteY135" fmla="*/ 711734 h 831324"/>
                <a:gd name="connsiteX136" fmla="*/ 578461 w 1457835"/>
                <a:gd name="connsiteY136" fmla="*/ 704114 h 831324"/>
                <a:gd name="connsiteX137" fmla="*/ 560364 w 1457835"/>
                <a:gd name="connsiteY137" fmla="*/ 691732 h 831324"/>
                <a:gd name="connsiteX138" fmla="*/ 548934 w 1457835"/>
                <a:gd name="connsiteY138" fmla="*/ 682207 h 831324"/>
                <a:gd name="connsiteX139" fmla="*/ 543219 w 1457835"/>
                <a:gd name="connsiteY139" fmla="*/ 677445 h 831324"/>
                <a:gd name="connsiteX140" fmla="*/ 531789 w 1457835"/>
                <a:gd name="connsiteY140" fmla="*/ 667920 h 831324"/>
                <a:gd name="connsiteX141" fmla="*/ 520359 w 1457835"/>
                <a:gd name="connsiteY141" fmla="*/ 657442 h 831324"/>
                <a:gd name="connsiteX142" fmla="*/ 509881 w 1457835"/>
                <a:gd name="connsiteY142" fmla="*/ 646012 h 831324"/>
                <a:gd name="connsiteX143" fmla="*/ 499404 w 1457835"/>
                <a:gd name="connsiteY143" fmla="*/ 634582 h 831324"/>
                <a:gd name="connsiteX144" fmla="*/ 489879 w 1457835"/>
                <a:gd name="connsiteY144" fmla="*/ 622200 h 831324"/>
                <a:gd name="connsiteX145" fmla="*/ 467971 w 1457835"/>
                <a:gd name="connsiteY145" fmla="*/ 588862 h 831324"/>
                <a:gd name="connsiteX146" fmla="*/ 456541 w 1457835"/>
                <a:gd name="connsiteY146" fmla="*/ 566955 h 831324"/>
                <a:gd name="connsiteX147" fmla="*/ 447016 w 1457835"/>
                <a:gd name="connsiteY147" fmla="*/ 543142 h 831324"/>
                <a:gd name="connsiteX148" fmla="*/ 441301 w 1457835"/>
                <a:gd name="connsiteY148" fmla="*/ 526950 h 831324"/>
                <a:gd name="connsiteX149" fmla="*/ 438444 w 1457835"/>
                <a:gd name="connsiteY149" fmla="*/ 517425 h 831324"/>
                <a:gd name="connsiteX150" fmla="*/ 437491 w 1457835"/>
                <a:gd name="connsiteY150" fmla="*/ 515520 h 831324"/>
                <a:gd name="connsiteX151" fmla="*/ 435586 w 1457835"/>
                <a:gd name="connsiteY151" fmla="*/ 506947 h 831324"/>
                <a:gd name="connsiteX152" fmla="*/ 434634 w 1457835"/>
                <a:gd name="connsiteY152" fmla="*/ 503137 h 831324"/>
                <a:gd name="connsiteX153" fmla="*/ 433681 w 1457835"/>
                <a:gd name="connsiteY153" fmla="*/ 497422 h 831324"/>
                <a:gd name="connsiteX154" fmla="*/ 432729 w 1457835"/>
                <a:gd name="connsiteY154" fmla="*/ 489802 h 831324"/>
                <a:gd name="connsiteX155" fmla="*/ 432729 w 1457835"/>
                <a:gd name="connsiteY155" fmla="*/ 487897 h 831324"/>
                <a:gd name="connsiteX156" fmla="*/ 430824 w 1457835"/>
                <a:gd name="connsiteY156" fmla="*/ 476467 h 831324"/>
                <a:gd name="connsiteX157" fmla="*/ 430824 w 1457835"/>
                <a:gd name="connsiteY157" fmla="*/ 476467 h 831324"/>
                <a:gd name="connsiteX158" fmla="*/ 429871 w 1457835"/>
                <a:gd name="connsiteY158" fmla="*/ 345975 h 831324"/>
                <a:gd name="connsiteX159" fmla="*/ 114594 w 1457835"/>
                <a:gd name="connsiteY159" fmla="*/ 810795 h 831324"/>
                <a:gd name="connsiteX160" fmla="*/ 96496 w 1457835"/>
                <a:gd name="connsiteY160" fmla="*/ 812700 h 831324"/>
                <a:gd name="connsiteX161" fmla="*/ 91734 w 1457835"/>
                <a:gd name="connsiteY161" fmla="*/ 812700 h 831324"/>
                <a:gd name="connsiteX162" fmla="*/ 83161 w 1457835"/>
                <a:gd name="connsiteY162" fmla="*/ 811747 h 831324"/>
                <a:gd name="connsiteX163" fmla="*/ 70779 w 1457835"/>
                <a:gd name="connsiteY163" fmla="*/ 808889 h 831324"/>
                <a:gd name="connsiteX164" fmla="*/ 63159 w 1457835"/>
                <a:gd name="connsiteY164" fmla="*/ 806032 h 831324"/>
                <a:gd name="connsiteX165" fmla="*/ 48871 w 1457835"/>
                <a:gd name="connsiteY165" fmla="*/ 797459 h 831324"/>
                <a:gd name="connsiteX166" fmla="*/ 18391 w 1457835"/>
                <a:gd name="connsiteY166" fmla="*/ 739357 h 831324"/>
                <a:gd name="connsiteX167" fmla="*/ 18391 w 1457835"/>
                <a:gd name="connsiteY167" fmla="*/ 735547 h 831324"/>
                <a:gd name="connsiteX168" fmla="*/ 18391 w 1457835"/>
                <a:gd name="connsiteY168" fmla="*/ 733642 h 831324"/>
                <a:gd name="connsiteX169" fmla="*/ 18391 w 1457835"/>
                <a:gd name="connsiteY169" fmla="*/ 731737 h 831324"/>
                <a:gd name="connsiteX170" fmla="*/ 18391 w 1457835"/>
                <a:gd name="connsiteY170" fmla="*/ 728880 h 831324"/>
                <a:gd name="connsiteX171" fmla="*/ 18391 w 1457835"/>
                <a:gd name="connsiteY171" fmla="*/ 727927 h 831324"/>
                <a:gd name="connsiteX172" fmla="*/ 47919 w 1457835"/>
                <a:gd name="connsiteY172" fmla="*/ 684112 h 831324"/>
                <a:gd name="connsiteX173" fmla="*/ 290806 w 1457835"/>
                <a:gd name="connsiteY173" fmla="*/ 567907 h 831324"/>
                <a:gd name="connsiteX174" fmla="*/ 387009 w 1457835"/>
                <a:gd name="connsiteY174" fmla="*/ 499327 h 831324"/>
                <a:gd name="connsiteX175" fmla="*/ 406059 w 1457835"/>
                <a:gd name="connsiteY175" fmla="*/ 481230 h 831324"/>
                <a:gd name="connsiteX176" fmla="*/ 448921 w 1457835"/>
                <a:gd name="connsiteY176" fmla="*/ 594577 h 831324"/>
                <a:gd name="connsiteX177" fmla="*/ 480354 w 1457835"/>
                <a:gd name="connsiteY177" fmla="*/ 650775 h 831324"/>
                <a:gd name="connsiteX178" fmla="*/ 485116 w 1457835"/>
                <a:gd name="connsiteY178" fmla="*/ 658395 h 831324"/>
                <a:gd name="connsiteX179" fmla="*/ 485116 w 1457835"/>
                <a:gd name="connsiteY179" fmla="*/ 658395 h 831324"/>
                <a:gd name="connsiteX180" fmla="*/ 483211 w 1457835"/>
                <a:gd name="connsiteY180" fmla="*/ 659347 h 831324"/>
                <a:gd name="connsiteX181" fmla="*/ 482259 w 1457835"/>
                <a:gd name="connsiteY181" fmla="*/ 660300 h 831324"/>
                <a:gd name="connsiteX182" fmla="*/ 480354 w 1457835"/>
                <a:gd name="connsiteY182" fmla="*/ 662205 h 831324"/>
                <a:gd name="connsiteX183" fmla="*/ 479401 w 1457835"/>
                <a:gd name="connsiteY183" fmla="*/ 662205 h 831324"/>
                <a:gd name="connsiteX184" fmla="*/ 478449 w 1457835"/>
                <a:gd name="connsiteY184" fmla="*/ 662205 h 831324"/>
                <a:gd name="connsiteX185" fmla="*/ 447969 w 1457835"/>
                <a:gd name="connsiteY185" fmla="*/ 669825 h 831324"/>
                <a:gd name="connsiteX186" fmla="*/ 389866 w 1457835"/>
                <a:gd name="connsiteY186" fmla="*/ 690780 h 831324"/>
                <a:gd name="connsiteX187" fmla="*/ 368911 w 1457835"/>
                <a:gd name="connsiteY187" fmla="*/ 699352 h 831324"/>
                <a:gd name="connsiteX188" fmla="*/ 354624 w 1457835"/>
                <a:gd name="connsiteY188" fmla="*/ 706020 h 831324"/>
                <a:gd name="connsiteX189" fmla="*/ 340336 w 1457835"/>
                <a:gd name="connsiteY189" fmla="*/ 712687 h 831324"/>
                <a:gd name="connsiteX190" fmla="*/ 326049 w 1457835"/>
                <a:gd name="connsiteY190" fmla="*/ 719355 h 831324"/>
                <a:gd name="connsiteX191" fmla="*/ 290806 w 1457835"/>
                <a:gd name="connsiteY191" fmla="*/ 735547 h 831324"/>
                <a:gd name="connsiteX192" fmla="*/ 269851 w 1457835"/>
                <a:gd name="connsiteY192" fmla="*/ 745072 h 831324"/>
                <a:gd name="connsiteX193" fmla="*/ 248896 w 1457835"/>
                <a:gd name="connsiteY193" fmla="*/ 754597 h 831324"/>
                <a:gd name="connsiteX194" fmla="*/ 199366 w 1457835"/>
                <a:gd name="connsiteY194" fmla="*/ 777457 h 831324"/>
                <a:gd name="connsiteX195" fmla="*/ 114594 w 1457835"/>
                <a:gd name="connsiteY195" fmla="*/ 810795 h 83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457835" h="831324">
                  <a:moveTo>
                    <a:pt x="432729" y="696495"/>
                  </a:moveTo>
                  <a:cubicBezTo>
                    <a:pt x="450826" y="688875"/>
                    <a:pt x="470829" y="686017"/>
                    <a:pt x="489879" y="683159"/>
                  </a:cubicBezTo>
                  <a:cubicBezTo>
                    <a:pt x="504166" y="681255"/>
                    <a:pt x="515596" y="685064"/>
                    <a:pt x="526074" y="694589"/>
                  </a:cubicBezTo>
                  <a:cubicBezTo>
                    <a:pt x="534646" y="703162"/>
                    <a:pt x="545124" y="709830"/>
                    <a:pt x="555601" y="716497"/>
                  </a:cubicBezTo>
                  <a:cubicBezTo>
                    <a:pt x="601321" y="746025"/>
                    <a:pt x="651804" y="766027"/>
                    <a:pt x="702286" y="784125"/>
                  </a:cubicBezTo>
                  <a:cubicBezTo>
                    <a:pt x="825159" y="831750"/>
                    <a:pt x="1041376" y="786030"/>
                    <a:pt x="1159486" y="641250"/>
                  </a:cubicBezTo>
                  <a:cubicBezTo>
                    <a:pt x="1159486" y="654584"/>
                    <a:pt x="1157581" y="664109"/>
                    <a:pt x="1156629" y="673634"/>
                  </a:cubicBezTo>
                  <a:cubicBezTo>
                    <a:pt x="1152819" y="701257"/>
                    <a:pt x="1144246" y="727927"/>
                    <a:pt x="1144246" y="755550"/>
                  </a:cubicBezTo>
                  <a:cubicBezTo>
                    <a:pt x="1144246" y="769837"/>
                    <a:pt x="1150914" y="776505"/>
                    <a:pt x="1163296" y="779362"/>
                  </a:cubicBezTo>
                  <a:cubicBezTo>
                    <a:pt x="1179489" y="783172"/>
                    <a:pt x="1195681" y="783172"/>
                    <a:pt x="1211874" y="784125"/>
                  </a:cubicBezTo>
                  <a:cubicBezTo>
                    <a:pt x="1231876" y="786030"/>
                    <a:pt x="1264261" y="769837"/>
                    <a:pt x="1263309" y="740309"/>
                  </a:cubicBezTo>
                  <a:cubicBezTo>
                    <a:pt x="1268071" y="693637"/>
                    <a:pt x="1273786" y="657442"/>
                    <a:pt x="1278549" y="610770"/>
                  </a:cubicBezTo>
                  <a:cubicBezTo>
                    <a:pt x="1281406" y="587909"/>
                    <a:pt x="1284264" y="565050"/>
                    <a:pt x="1289979" y="543142"/>
                  </a:cubicBezTo>
                  <a:cubicBezTo>
                    <a:pt x="1290931" y="538380"/>
                    <a:pt x="1292836" y="533617"/>
                    <a:pt x="1298551" y="532664"/>
                  </a:cubicBezTo>
                  <a:cubicBezTo>
                    <a:pt x="1305219" y="531712"/>
                    <a:pt x="1312839" y="535522"/>
                    <a:pt x="1315696" y="541237"/>
                  </a:cubicBezTo>
                  <a:cubicBezTo>
                    <a:pt x="1327126" y="584100"/>
                    <a:pt x="1333794" y="621247"/>
                    <a:pt x="1338556" y="657442"/>
                  </a:cubicBezTo>
                  <a:cubicBezTo>
                    <a:pt x="1343319" y="693637"/>
                    <a:pt x="1341414" y="730784"/>
                    <a:pt x="1352844" y="766027"/>
                  </a:cubicBezTo>
                  <a:cubicBezTo>
                    <a:pt x="1355701" y="773647"/>
                    <a:pt x="1356654" y="783172"/>
                    <a:pt x="1366179" y="784125"/>
                  </a:cubicBezTo>
                  <a:cubicBezTo>
                    <a:pt x="1384276" y="785077"/>
                    <a:pt x="1401421" y="790792"/>
                    <a:pt x="1419519" y="785077"/>
                  </a:cubicBezTo>
                  <a:cubicBezTo>
                    <a:pt x="1449046" y="776505"/>
                    <a:pt x="1459524" y="764122"/>
                    <a:pt x="1457619" y="734595"/>
                  </a:cubicBezTo>
                  <a:cubicBezTo>
                    <a:pt x="1454761" y="704114"/>
                    <a:pt x="1449999" y="674587"/>
                    <a:pt x="1446189" y="644107"/>
                  </a:cubicBezTo>
                  <a:cubicBezTo>
                    <a:pt x="1441426" y="603150"/>
                    <a:pt x="1429996" y="564097"/>
                    <a:pt x="1428091" y="523139"/>
                  </a:cubicBezTo>
                  <a:cubicBezTo>
                    <a:pt x="1425234" y="477420"/>
                    <a:pt x="1418566" y="432652"/>
                    <a:pt x="1405231" y="387884"/>
                  </a:cubicBezTo>
                  <a:cubicBezTo>
                    <a:pt x="1393801" y="347880"/>
                    <a:pt x="1369989" y="318352"/>
                    <a:pt x="1335699" y="296445"/>
                  </a:cubicBezTo>
                  <a:cubicBezTo>
                    <a:pt x="1314744" y="283109"/>
                    <a:pt x="1292836" y="268822"/>
                    <a:pt x="1269976" y="259297"/>
                  </a:cubicBezTo>
                  <a:cubicBezTo>
                    <a:pt x="1258546" y="254534"/>
                    <a:pt x="1250926" y="246914"/>
                    <a:pt x="1246164" y="235484"/>
                  </a:cubicBezTo>
                  <a:cubicBezTo>
                    <a:pt x="1236639" y="213577"/>
                    <a:pt x="1225209" y="193575"/>
                    <a:pt x="1220446" y="169762"/>
                  </a:cubicBezTo>
                  <a:cubicBezTo>
                    <a:pt x="1215684" y="144997"/>
                    <a:pt x="1190919" y="124995"/>
                    <a:pt x="1165201" y="122137"/>
                  </a:cubicBezTo>
                  <a:cubicBezTo>
                    <a:pt x="1155676" y="121184"/>
                    <a:pt x="1145199" y="122137"/>
                    <a:pt x="1139484" y="116422"/>
                  </a:cubicBezTo>
                  <a:cubicBezTo>
                    <a:pt x="1065189" y="43080"/>
                    <a:pt x="908979" y="-3593"/>
                    <a:pt x="818491" y="217"/>
                  </a:cubicBezTo>
                  <a:cubicBezTo>
                    <a:pt x="746101" y="4027"/>
                    <a:pt x="673711" y="15457"/>
                    <a:pt x="607989" y="47842"/>
                  </a:cubicBezTo>
                  <a:cubicBezTo>
                    <a:pt x="559411" y="71655"/>
                    <a:pt x="507976" y="115470"/>
                    <a:pt x="474639" y="159284"/>
                  </a:cubicBezTo>
                  <a:cubicBezTo>
                    <a:pt x="417489" y="236437"/>
                    <a:pt x="402249" y="325020"/>
                    <a:pt x="399391" y="419317"/>
                  </a:cubicBezTo>
                  <a:cubicBezTo>
                    <a:pt x="397486" y="466942"/>
                    <a:pt x="369864" y="499327"/>
                    <a:pt x="334621" y="525045"/>
                  </a:cubicBezTo>
                  <a:cubicBezTo>
                    <a:pt x="313666" y="541237"/>
                    <a:pt x="145074" y="616484"/>
                    <a:pt x="85066" y="646012"/>
                  </a:cubicBezTo>
                  <a:cubicBezTo>
                    <a:pt x="73636" y="651727"/>
                    <a:pt x="62206" y="657442"/>
                    <a:pt x="49824" y="663157"/>
                  </a:cubicBezTo>
                  <a:cubicBezTo>
                    <a:pt x="15534" y="677445"/>
                    <a:pt x="-2564" y="707925"/>
                    <a:pt x="294" y="745072"/>
                  </a:cubicBezTo>
                  <a:cubicBezTo>
                    <a:pt x="2199" y="776505"/>
                    <a:pt x="15534" y="806984"/>
                    <a:pt x="44109" y="820320"/>
                  </a:cubicBezTo>
                  <a:cubicBezTo>
                    <a:pt x="73636" y="833655"/>
                    <a:pt x="105069" y="835559"/>
                    <a:pt x="136501" y="822225"/>
                  </a:cubicBezTo>
                  <a:cubicBezTo>
                    <a:pt x="172696" y="806984"/>
                    <a:pt x="210796" y="794602"/>
                    <a:pt x="245086" y="777457"/>
                  </a:cubicBezTo>
                  <a:cubicBezTo>
                    <a:pt x="307951" y="746025"/>
                    <a:pt x="370816" y="722212"/>
                    <a:pt x="432729" y="696495"/>
                  </a:cubicBezTo>
                  <a:close/>
                  <a:moveTo>
                    <a:pt x="1152819" y="144997"/>
                  </a:moveTo>
                  <a:cubicBezTo>
                    <a:pt x="1175679" y="136425"/>
                    <a:pt x="1199491" y="146902"/>
                    <a:pt x="1205206" y="170714"/>
                  </a:cubicBezTo>
                  <a:cubicBezTo>
                    <a:pt x="1211874" y="199289"/>
                    <a:pt x="1224256" y="225007"/>
                    <a:pt x="1235686" y="250725"/>
                  </a:cubicBezTo>
                  <a:cubicBezTo>
                    <a:pt x="1241401" y="263107"/>
                    <a:pt x="1249021" y="270727"/>
                    <a:pt x="1261404" y="275489"/>
                  </a:cubicBezTo>
                  <a:cubicBezTo>
                    <a:pt x="1287121" y="285967"/>
                    <a:pt x="1310934" y="301207"/>
                    <a:pt x="1333794" y="316447"/>
                  </a:cubicBezTo>
                  <a:cubicBezTo>
                    <a:pt x="1375704" y="344070"/>
                    <a:pt x="1391896" y="385027"/>
                    <a:pt x="1401421" y="431700"/>
                  </a:cubicBezTo>
                  <a:cubicBezTo>
                    <a:pt x="1409994" y="473609"/>
                    <a:pt x="1411899" y="516472"/>
                    <a:pt x="1418566" y="558382"/>
                  </a:cubicBezTo>
                  <a:cubicBezTo>
                    <a:pt x="1424281" y="600292"/>
                    <a:pt x="1431901" y="642202"/>
                    <a:pt x="1437616" y="684112"/>
                  </a:cubicBezTo>
                  <a:cubicBezTo>
                    <a:pt x="1439521" y="697447"/>
                    <a:pt x="1440474" y="711734"/>
                    <a:pt x="1442379" y="725070"/>
                  </a:cubicBezTo>
                  <a:cubicBezTo>
                    <a:pt x="1446189" y="756502"/>
                    <a:pt x="1435711" y="768884"/>
                    <a:pt x="1403326" y="768884"/>
                  </a:cubicBezTo>
                  <a:cubicBezTo>
                    <a:pt x="1378561" y="768884"/>
                    <a:pt x="1372846" y="766027"/>
                    <a:pt x="1368084" y="741262"/>
                  </a:cubicBezTo>
                  <a:cubicBezTo>
                    <a:pt x="1363321" y="712687"/>
                    <a:pt x="1359511" y="683159"/>
                    <a:pt x="1356654" y="653632"/>
                  </a:cubicBezTo>
                  <a:cubicBezTo>
                    <a:pt x="1351891" y="612675"/>
                    <a:pt x="1350939" y="576480"/>
                    <a:pt x="1333794" y="538380"/>
                  </a:cubicBezTo>
                  <a:cubicBezTo>
                    <a:pt x="1328079" y="526950"/>
                    <a:pt x="1319506" y="511709"/>
                    <a:pt x="1304266" y="512662"/>
                  </a:cubicBezTo>
                  <a:cubicBezTo>
                    <a:pt x="1289979" y="513614"/>
                    <a:pt x="1279501" y="522187"/>
                    <a:pt x="1274739" y="537427"/>
                  </a:cubicBezTo>
                  <a:cubicBezTo>
                    <a:pt x="1265214" y="570764"/>
                    <a:pt x="1263309" y="605055"/>
                    <a:pt x="1259499" y="639345"/>
                  </a:cubicBezTo>
                  <a:cubicBezTo>
                    <a:pt x="1256641" y="664109"/>
                    <a:pt x="1255689" y="687922"/>
                    <a:pt x="1253784" y="712687"/>
                  </a:cubicBezTo>
                  <a:cubicBezTo>
                    <a:pt x="1252831" y="723164"/>
                    <a:pt x="1250926" y="733642"/>
                    <a:pt x="1247116" y="744120"/>
                  </a:cubicBezTo>
                  <a:cubicBezTo>
                    <a:pt x="1240449" y="761264"/>
                    <a:pt x="1233781" y="766027"/>
                    <a:pt x="1215684" y="766027"/>
                  </a:cubicBezTo>
                  <a:cubicBezTo>
                    <a:pt x="1206159" y="766027"/>
                    <a:pt x="1195681" y="766027"/>
                    <a:pt x="1186156" y="764122"/>
                  </a:cubicBezTo>
                  <a:cubicBezTo>
                    <a:pt x="1167106" y="761264"/>
                    <a:pt x="1164249" y="757455"/>
                    <a:pt x="1166154" y="738405"/>
                  </a:cubicBezTo>
                  <a:cubicBezTo>
                    <a:pt x="1169964" y="698400"/>
                    <a:pt x="1178536" y="659347"/>
                    <a:pt x="1185204" y="619342"/>
                  </a:cubicBezTo>
                  <a:cubicBezTo>
                    <a:pt x="1189966" y="587909"/>
                    <a:pt x="1200444" y="557430"/>
                    <a:pt x="1209016" y="526950"/>
                  </a:cubicBezTo>
                  <a:cubicBezTo>
                    <a:pt x="1234734" y="441225"/>
                    <a:pt x="1234734" y="356452"/>
                    <a:pt x="1209016" y="270727"/>
                  </a:cubicBezTo>
                  <a:cubicBezTo>
                    <a:pt x="1204254" y="255487"/>
                    <a:pt x="1196634" y="242152"/>
                    <a:pt x="1189966" y="227864"/>
                  </a:cubicBezTo>
                  <a:cubicBezTo>
                    <a:pt x="1184251" y="214530"/>
                    <a:pt x="1175679" y="211672"/>
                    <a:pt x="1162344" y="214530"/>
                  </a:cubicBezTo>
                  <a:cubicBezTo>
                    <a:pt x="1156629" y="215482"/>
                    <a:pt x="1150914" y="217387"/>
                    <a:pt x="1146151" y="219292"/>
                  </a:cubicBezTo>
                  <a:cubicBezTo>
                    <a:pt x="1120434" y="227864"/>
                    <a:pt x="1092811" y="206909"/>
                    <a:pt x="1092811" y="180239"/>
                  </a:cubicBezTo>
                  <a:cubicBezTo>
                    <a:pt x="1092811" y="169762"/>
                    <a:pt x="1099479" y="165952"/>
                    <a:pt x="1107099" y="163095"/>
                  </a:cubicBezTo>
                  <a:cubicBezTo>
                    <a:pt x="1121386" y="157380"/>
                    <a:pt x="1136626" y="150712"/>
                    <a:pt x="1152819" y="144997"/>
                  </a:cubicBezTo>
                  <a:close/>
                  <a:moveTo>
                    <a:pt x="429871" y="345975"/>
                  </a:moveTo>
                  <a:cubicBezTo>
                    <a:pt x="440349" y="272632"/>
                    <a:pt x="462256" y="201195"/>
                    <a:pt x="511786" y="145950"/>
                  </a:cubicBezTo>
                  <a:cubicBezTo>
                    <a:pt x="707049" y="-55028"/>
                    <a:pt x="1002324" y="24982"/>
                    <a:pt x="1115671" y="116422"/>
                  </a:cubicBezTo>
                  <a:cubicBezTo>
                    <a:pt x="1129006" y="129757"/>
                    <a:pt x="1137579" y="130709"/>
                    <a:pt x="1121386" y="138330"/>
                  </a:cubicBezTo>
                  <a:cubicBezTo>
                    <a:pt x="1110909" y="143092"/>
                    <a:pt x="1099479" y="145950"/>
                    <a:pt x="1089954" y="151664"/>
                  </a:cubicBezTo>
                  <a:cubicBezTo>
                    <a:pt x="1071856" y="160237"/>
                    <a:pt x="1068046" y="170714"/>
                    <a:pt x="1073761" y="189764"/>
                  </a:cubicBezTo>
                  <a:cubicBezTo>
                    <a:pt x="1079476" y="207862"/>
                    <a:pt x="1090906" y="221197"/>
                    <a:pt x="1103289" y="234532"/>
                  </a:cubicBezTo>
                  <a:cubicBezTo>
                    <a:pt x="1111861" y="243105"/>
                    <a:pt x="1122339" y="243105"/>
                    <a:pt x="1132816" y="242152"/>
                  </a:cubicBezTo>
                  <a:cubicBezTo>
                    <a:pt x="1139484" y="241200"/>
                    <a:pt x="1145199" y="238342"/>
                    <a:pt x="1151866" y="237389"/>
                  </a:cubicBezTo>
                  <a:cubicBezTo>
                    <a:pt x="1169011" y="233580"/>
                    <a:pt x="1170916" y="234532"/>
                    <a:pt x="1179489" y="249772"/>
                  </a:cubicBezTo>
                  <a:cubicBezTo>
                    <a:pt x="1192824" y="274537"/>
                    <a:pt x="1198539" y="302159"/>
                    <a:pt x="1203301" y="329782"/>
                  </a:cubicBezTo>
                  <a:cubicBezTo>
                    <a:pt x="1208064" y="355500"/>
                    <a:pt x="1211874" y="381217"/>
                    <a:pt x="1209969" y="407887"/>
                  </a:cubicBezTo>
                  <a:cubicBezTo>
                    <a:pt x="1209969" y="425984"/>
                    <a:pt x="1208064" y="444082"/>
                    <a:pt x="1206159" y="462180"/>
                  </a:cubicBezTo>
                  <a:cubicBezTo>
                    <a:pt x="1206159" y="462180"/>
                    <a:pt x="1206159" y="462180"/>
                    <a:pt x="1206159" y="462180"/>
                  </a:cubicBezTo>
                  <a:cubicBezTo>
                    <a:pt x="1206159" y="465037"/>
                    <a:pt x="1205206" y="466942"/>
                    <a:pt x="1205206" y="469800"/>
                  </a:cubicBezTo>
                  <a:cubicBezTo>
                    <a:pt x="1205206" y="469800"/>
                    <a:pt x="1205206" y="470752"/>
                    <a:pt x="1205206" y="470752"/>
                  </a:cubicBezTo>
                  <a:cubicBezTo>
                    <a:pt x="1204254" y="475514"/>
                    <a:pt x="1203301" y="481230"/>
                    <a:pt x="1202349" y="485992"/>
                  </a:cubicBezTo>
                  <a:cubicBezTo>
                    <a:pt x="1202349" y="485992"/>
                    <a:pt x="1202349" y="486945"/>
                    <a:pt x="1202349" y="486945"/>
                  </a:cubicBezTo>
                  <a:cubicBezTo>
                    <a:pt x="1202349" y="489802"/>
                    <a:pt x="1201396" y="491707"/>
                    <a:pt x="1201396" y="494564"/>
                  </a:cubicBezTo>
                  <a:cubicBezTo>
                    <a:pt x="1201396" y="494564"/>
                    <a:pt x="1201396" y="494564"/>
                    <a:pt x="1201396" y="495517"/>
                  </a:cubicBezTo>
                  <a:cubicBezTo>
                    <a:pt x="1200444" y="498375"/>
                    <a:pt x="1200444" y="500280"/>
                    <a:pt x="1199491" y="503137"/>
                  </a:cubicBezTo>
                  <a:cubicBezTo>
                    <a:pt x="1199491" y="503137"/>
                    <a:pt x="1199491" y="504089"/>
                    <a:pt x="1199491" y="504089"/>
                  </a:cubicBezTo>
                  <a:cubicBezTo>
                    <a:pt x="1198539" y="505995"/>
                    <a:pt x="1198539" y="508852"/>
                    <a:pt x="1197586" y="510757"/>
                  </a:cubicBezTo>
                  <a:cubicBezTo>
                    <a:pt x="1197586" y="510757"/>
                    <a:pt x="1197586" y="511709"/>
                    <a:pt x="1197586" y="511709"/>
                  </a:cubicBezTo>
                  <a:cubicBezTo>
                    <a:pt x="1196634" y="514567"/>
                    <a:pt x="1196634" y="516472"/>
                    <a:pt x="1195681" y="519330"/>
                  </a:cubicBezTo>
                  <a:cubicBezTo>
                    <a:pt x="1195681" y="519330"/>
                    <a:pt x="1195681" y="519330"/>
                    <a:pt x="1195681" y="520282"/>
                  </a:cubicBezTo>
                  <a:cubicBezTo>
                    <a:pt x="1194729" y="522187"/>
                    <a:pt x="1194729" y="525045"/>
                    <a:pt x="1193776" y="526950"/>
                  </a:cubicBezTo>
                  <a:cubicBezTo>
                    <a:pt x="1193776" y="527902"/>
                    <a:pt x="1193776" y="527902"/>
                    <a:pt x="1192824" y="528855"/>
                  </a:cubicBezTo>
                  <a:cubicBezTo>
                    <a:pt x="1190919" y="533617"/>
                    <a:pt x="1189966" y="538380"/>
                    <a:pt x="1188061" y="543142"/>
                  </a:cubicBezTo>
                  <a:cubicBezTo>
                    <a:pt x="1188061" y="544095"/>
                    <a:pt x="1188061" y="544095"/>
                    <a:pt x="1187109" y="545047"/>
                  </a:cubicBezTo>
                  <a:cubicBezTo>
                    <a:pt x="1186156" y="546952"/>
                    <a:pt x="1185204" y="548857"/>
                    <a:pt x="1185204" y="550762"/>
                  </a:cubicBezTo>
                  <a:cubicBezTo>
                    <a:pt x="1185204" y="550762"/>
                    <a:pt x="1185204" y="551714"/>
                    <a:pt x="1185204" y="551714"/>
                  </a:cubicBezTo>
                  <a:cubicBezTo>
                    <a:pt x="1184251" y="553620"/>
                    <a:pt x="1183299" y="556477"/>
                    <a:pt x="1182346" y="558382"/>
                  </a:cubicBezTo>
                  <a:cubicBezTo>
                    <a:pt x="1182346" y="559334"/>
                    <a:pt x="1182346" y="559334"/>
                    <a:pt x="1181394" y="560287"/>
                  </a:cubicBezTo>
                  <a:cubicBezTo>
                    <a:pt x="1180441" y="562192"/>
                    <a:pt x="1179489" y="564097"/>
                    <a:pt x="1179489" y="566002"/>
                  </a:cubicBezTo>
                  <a:cubicBezTo>
                    <a:pt x="1179489" y="566955"/>
                    <a:pt x="1179489" y="566955"/>
                    <a:pt x="1178536" y="567907"/>
                  </a:cubicBezTo>
                  <a:cubicBezTo>
                    <a:pt x="1177584" y="569812"/>
                    <a:pt x="1176631" y="572670"/>
                    <a:pt x="1175679" y="574575"/>
                  </a:cubicBezTo>
                  <a:cubicBezTo>
                    <a:pt x="1175679" y="574575"/>
                    <a:pt x="1175679" y="575527"/>
                    <a:pt x="1174726" y="575527"/>
                  </a:cubicBezTo>
                  <a:cubicBezTo>
                    <a:pt x="1173774" y="577432"/>
                    <a:pt x="1172821" y="579337"/>
                    <a:pt x="1171869" y="581242"/>
                  </a:cubicBezTo>
                  <a:cubicBezTo>
                    <a:pt x="1171869" y="582195"/>
                    <a:pt x="1170916" y="582195"/>
                    <a:pt x="1170916" y="583147"/>
                  </a:cubicBezTo>
                  <a:cubicBezTo>
                    <a:pt x="1169964" y="585052"/>
                    <a:pt x="1169011" y="587909"/>
                    <a:pt x="1167106" y="589814"/>
                  </a:cubicBezTo>
                  <a:cubicBezTo>
                    <a:pt x="1167106" y="589814"/>
                    <a:pt x="1167106" y="589814"/>
                    <a:pt x="1167106" y="589814"/>
                  </a:cubicBezTo>
                  <a:cubicBezTo>
                    <a:pt x="1154724" y="614580"/>
                    <a:pt x="1138531" y="636487"/>
                    <a:pt x="1120434" y="656489"/>
                  </a:cubicBezTo>
                  <a:cubicBezTo>
                    <a:pt x="1116624" y="660300"/>
                    <a:pt x="1112814" y="664109"/>
                    <a:pt x="1109004" y="667920"/>
                  </a:cubicBezTo>
                  <a:cubicBezTo>
                    <a:pt x="1105194" y="671730"/>
                    <a:pt x="1101384" y="675539"/>
                    <a:pt x="1096621" y="679350"/>
                  </a:cubicBezTo>
                  <a:cubicBezTo>
                    <a:pt x="1088049" y="686970"/>
                    <a:pt x="1079476" y="693637"/>
                    <a:pt x="1070904" y="699352"/>
                  </a:cubicBezTo>
                  <a:cubicBezTo>
                    <a:pt x="1062331" y="706020"/>
                    <a:pt x="1052806" y="711734"/>
                    <a:pt x="1043281" y="717450"/>
                  </a:cubicBezTo>
                  <a:cubicBezTo>
                    <a:pt x="1003276" y="741262"/>
                    <a:pt x="959461" y="758407"/>
                    <a:pt x="915646" y="768884"/>
                  </a:cubicBezTo>
                  <a:cubicBezTo>
                    <a:pt x="910884" y="769837"/>
                    <a:pt x="905169" y="771742"/>
                    <a:pt x="900406" y="772695"/>
                  </a:cubicBezTo>
                  <a:cubicBezTo>
                    <a:pt x="841351" y="785077"/>
                    <a:pt x="785154" y="786030"/>
                    <a:pt x="743244" y="775552"/>
                  </a:cubicBezTo>
                  <a:cubicBezTo>
                    <a:pt x="740386" y="775552"/>
                    <a:pt x="737529" y="774600"/>
                    <a:pt x="733719" y="773647"/>
                  </a:cubicBezTo>
                  <a:cubicBezTo>
                    <a:pt x="731814" y="773647"/>
                    <a:pt x="729909" y="772695"/>
                    <a:pt x="728004" y="771742"/>
                  </a:cubicBezTo>
                  <a:cubicBezTo>
                    <a:pt x="727051" y="771742"/>
                    <a:pt x="726099" y="770789"/>
                    <a:pt x="725146" y="770789"/>
                  </a:cubicBezTo>
                  <a:cubicBezTo>
                    <a:pt x="723241" y="769837"/>
                    <a:pt x="720384" y="769837"/>
                    <a:pt x="717526" y="768884"/>
                  </a:cubicBezTo>
                  <a:cubicBezTo>
                    <a:pt x="714669" y="767932"/>
                    <a:pt x="712764" y="766980"/>
                    <a:pt x="709906" y="766027"/>
                  </a:cubicBezTo>
                  <a:cubicBezTo>
                    <a:pt x="704191" y="764122"/>
                    <a:pt x="697524" y="762217"/>
                    <a:pt x="690856" y="759359"/>
                  </a:cubicBezTo>
                  <a:cubicBezTo>
                    <a:pt x="687999" y="758407"/>
                    <a:pt x="685141" y="757455"/>
                    <a:pt x="682284" y="756502"/>
                  </a:cubicBezTo>
                  <a:cubicBezTo>
                    <a:pt x="678474" y="755550"/>
                    <a:pt x="675616" y="753645"/>
                    <a:pt x="671806" y="752692"/>
                  </a:cubicBezTo>
                  <a:cubicBezTo>
                    <a:pt x="667996" y="751739"/>
                    <a:pt x="665139" y="749834"/>
                    <a:pt x="661329" y="747930"/>
                  </a:cubicBezTo>
                  <a:cubicBezTo>
                    <a:pt x="655614" y="746025"/>
                    <a:pt x="649899" y="743167"/>
                    <a:pt x="644184" y="740309"/>
                  </a:cubicBezTo>
                  <a:cubicBezTo>
                    <a:pt x="641326" y="739357"/>
                    <a:pt x="639421" y="737452"/>
                    <a:pt x="636564" y="736500"/>
                  </a:cubicBezTo>
                  <a:cubicBezTo>
                    <a:pt x="633706" y="734595"/>
                    <a:pt x="629896" y="733642"/>
                    <a:pt x="627039" y="731737"/>
                  </a:cubicBezTo>
                  <a:cubicBezTo>
                    <a:pt x="625134" y="730784"/>
                    <a:pt x="623229" y="729832"/>
                    <a:pt x="621324" y="728880"/>
                  </a:cubicBezTo>
                  <a:cubicBezTo>
                    <a:pt x="617514" y="726975"/>
                    <a:pt x="613704" y="725070"/>
                    <a:pt x="608941" y="722212"/>
                  </a:cubicBezTo>
                  <a:cubicBezTo>
                    <a:pt x="603226" y="718402"/>
                    <a:pt x="596559" y="715545"/>
                    <a:pt x="590844" y="711734"/>
                  </a:cubicBezTo>
                  <a:cubicBezTo>
                    <a:pt x="587034" y="708877"/>
                    <a:pt x="583224" y="706972"/>
                    <a:pt x="578461" y="704114"/>
                  </a:cubicBezTo>
                  <a:cubicBezTo>
                    <a:pt x="572746" y="700305"/>
                    <a:pt x="566079" y="695542"/>
                    <a:pt x="560364" y="691732"/>
                  </a:cubicBezTo>
                  <a:cubicBezTo>
                    <a:pt x="556554" y="688875"/>
                    <a:pt x="552744" y="686017"/>
                    <a:pt x="548934" y="682207"/>
                  </a:cubicBezTo>
                  <a:cubicBezTo>
                    <a:pt x="547029" y="680302"/>
                    <a:pt x="545124" y="679350"/>
                    <a:pt x="543219" y="677445"/>
                  </a:cubicBezTo>
                  <a:cubicBezTo>
                    <a:pt x="539409" y="674587"/>
                    <a:pt x="535599" y="670777"/>
                    <a:pt x="531789" y="667920"/>
                  </a:cubicBezTo>
                  <a:cubicBezTo>
                    <a:pt x="527979" y="664109"/>
                    <a:pt x="524169" y="661252"/>
                    <a:pt x="520359" y="657442"/>
                  </a:cubicBezTo>
                  <a:cubicBezTo>
                    <a:pt x="516549" y="653632"/>
                    <a:pt x="512739" y="649822"/>
                    <a:pt x="509881" y="646012"/>
                  </a:cubicBezTo>
                  <a:cubicBezTo>
                    <a:pt x="506071" y="642202"/>
                    <a:pt x="503214" y="638392"/>
                    <a:pt x="499404" y="634582"/>
                  </a:cubicBezTo>
                  <a:cubicBezTo>
                    <a:pt x="495594" y="630772"/>
                    <a:pt x="492736" y="626009"/>
                    <a:pt x="489879" y="622200"/>
                  </a:cubicBezTo>
                  <a:cubicBezTo>
                    <a:pt x="482259" y="611722"/>
                    <a:pt x="474639" y="600292"/>
                    <a:pt x="467971" y="588862"/>
                  </a:cubicBezTo>
                  <a:cubicBezTo>
                    <a:pt x="464161" y="582195"/>
                    <a:pt x="460351" y="574575"/>
                    <a:pt x="456541" y="566955"/>
                  </a:cubicBezTo>
                  <a:cubicBezTo>
                    <a:pt x="452731" y="559334"/>
                    <a:pt x="449874" y="551714"/>
                    <a:pt x="447016" y="543142"/>
                  </a:cubicBezTo>
                  <a:cubicBezTo>
                    <a:pt x="445111" y="537427"/>
                    <a:pt x="443206" y="532664"/>
                    <a:pt x="441301" y="526950"/>
                  </a:cubicBezTo>
                  <a:cubicBezTo>
                    <a:pt x="440349" y="524092"/>
                    <a:pt x="439396" y="520282"/>
                    <a:pt x="438444" y="517425"/>
                  </a:cubicBezTo>
                  <a:cubicBezTo>
                    <a:pt x="438444" y="516472"/>
                    <a:pt x="438444" y="516472"/>
                    <a:pt x="437491" y="515520"/>
                  </a:cubicBezTo>
                  <a:cubicBezTo>
                    <a:pt x="436539" y="512662"/>
                    <a:pt x="436539" y="509805"/>
                    <a:pt x="435586" y="506947"/>
                  </a:cubicBezTo>
                  <a:cubicBezTo>
                    <a:pt x="435586" y="505995"/>
                    <a:pt x="434634" y="504089"/>
                    <a:pt x="434634" y="503137"/>
                  </a:cubicBezTo>
                  <a:cubicBezTo>
                    <a:pt x="434634" y="501232"/>
                    <a:pt x="433681" y="499327"/>
                    <a:pt x="433681" y="497422"/>
                  </a:cubicBezTo>
                  <a:cubicBezTo>
                    <a:pt x="432729" y="494564"/>
                    <a:pt x="432729" y="492659"/>
                    <a:pt x="432729" y="489802"/>
                  </a:cubicBezTo>
                  <a:cubicBezTo>
                    <a:pt x="432729" y="488850"/>
                    <a:pt x="432729" y="488850"/>
                    <a:pt x="432729" y="487897"/>
                  </a:cubicBezTo>
                  <a:cubicBezTo>
                    <a:pt x="431776" y="484087"/>
                    <a:pt x="431776" y="480277"/>
                    <a:pt x="430824" y="476467"/>
                  </a:cubicBezTo>
                  <a:cubicBezTo>
                    <a:pt x="430824" y="476467"/>
                    <a:pt x="430824" y="476467"/>
                    <a:pt x="430824" y="476467"/>
                  </a:cubicBezTo>
                  <a:cubicBezTo>
                    <a:pt x="422251" y="432652"/>
                    <a:pt x="423204" y="389789"/>
                    <a:pt x="429871" y="345975"/>
                  </a:cubicBezTo>
                  <a:close/>
                  <a:moveTo>
                    <a:pt x="114594" y="810795"/>
                  </a:moveTo>
                  <a:cubicBezTo>
                    <a:pt x="108879" y="811747"/>
                    <a:pt x="103164" y="812700"/>
                    <a:pt x="96496" y="812700"/>
                  </a:cubicBezTo>
                  <a:cubicBezTo>
                    <a:pt x="94591" y="812700"/>
                    <a:pt x="93639" y="812700"/>
                    <a:pt x="91734" y="812700"/>
                  </a:cubicBezTo>
                  <a:cubicBezTo>
                    <a:pt x="88876" y="812700"/>
                    <a:pt x="86019" y="812700"/>
                    <a:pt x="83161" y="811747"/>
                  </a:cubicBezTo>
                  <a:cubicBezTo>
                    <a:pt x="79351" y="810795"/>
                    <a:pt x="74589" y="809842"/>
                    <a:pt x="70779" y="808889"/>
                  </a:cubicBezTo>
                  <a:cubicBezTo>
                    <a:pt x="67921" y="807937"/>
                    <a:pt x="66016" y="806984"/>
                    <a:pt x="63159" y="806032"/>
                  </a:cubicBezTo>
                  <a:cubicBezTo>
                    <a:pt x="58396" y="804127"/>
                    <a:pt x="53634" y="801270"/>
                    <a:pt x="48871" y="797459"/>
                  </a:cubicBezTo>
                  <a:cubicBezTo>
                    <a:pt x="31726" y="784125"/>
                    <a:pt x="20296" y="764122"/>
                    <a:pt x="18391" y="739357"/>
                  </a:cubicBezTo>
                  <a:cubicBezTo>
                    <a:pt x="18391" y="738405"/>
                    <a:pt x="18391" y="736500"/>
                    <a:pt x="18391" y="735547"/>
                  </a:cubicBezTo>
                  <a:cubicBezTo>
                    <a:pt x="18391" y="734595"/>
                    <a:pt x="18391" y="734595"/>
                    <a:pt x="18391" y="733642"/>
                  </a:cubicBezTo>
                  <a:cubicBezTo>
                    <a:pt x="18391" y="732689"/>
                    <a:pt x="18391" y="732689"/>
                    <a:pt x="18391" y="731737"/>
                  </a:cubicBezTo>
                  <a:cubicBezTo>
                    <a:pt x="18391" y="730784"/>
                    <a:pt x="18391" y="729832"/>
                    <a:pt x="18391" y="728880"/>
                  </a:cubicBezTo>
                  <a:cubicBezTo>
                    <a:pt x="18391" y="728880"/>
                    <a:pt x="18391" y="727927"/>
                    <a:pt x="18391" y="727927"/>
                  </a:cubicBezTo>
                  <a:cubicBezTo>
                    <a:pt x="19344" y="708877"/>
                    <a:pt x="27916" y="693637"/>
                    <a:pt x="47919" y="684112"/>
                  </a:cubicBezTo>
                  <a:cubicBezTo>
                    <a:pt x="86971" y="666014"/>
                    <a:pt x="277471" y="573622"/>
                    <a:pt x="290806" y="567907"/>
                  </a:cubicBezTo>
                  <a:cubicBezTo>
                    <a:pt x="327954" y="552667"/>
                    <a:pt x="365101" y="536475"/>
                    <a:pt x="387009" y="499327"/>
                  </a:cubicBezTo>
                  <a:cubicBezTo>
                    <a:pt x="390819" y="493612"/>
                    <a:pt x="395581" y="486945"/>
                    <a:pt x="406059" y="481230"/>
                  </a:cubicBezTo>
                  <a:cubicBezTo>
                    <a:pt x="413679" y="522187"/>
                    <a:pt x="429871" y="559334"/>
                    <a:pt x="448921" y="594577"/>
                  </a:cubicBezTo>
                  <a:cubicBezTo>
                    <a:pt x="459399" y="613627"/>
                    <a:pt x="469876" y="631725"/>
                    <a:pt x="480354" y="650775"/>
                  </a:cubicBezTo>
                  <a:cubicBezTo>
                    <a:pt x="482259" y="653632"/>
                    <a:pt x="483211" y="655537"/>
                    <a:pt x="485116" y="658395"/>
                  </a:cubicBezTo>
                  <a:lnTo>
                    <a:pt x="485116" y="658395"/>
                  </a:lnTo>
                  <a:cubicBezTo>
                    <a:pt x="484164" y="658395"/>
                    <a:pt x="484164" y="659347"/>
                    <a:pt x="483211" y="659347"/>
                  </a:cubicBezTo>
                  <a:cubicBezTo>
                    <a:pt x="483211" y="659347"/>
                    <a:pt x="482259" y="659347"/>
                    <a:pt x="482259" y="660300"/>
                  </a:cubicBezTo>
                  <a:cubicBezTo>
                    <a:pt x="481306" y="661252"/>
                    <a:pt x="480354" y="661252"/>
                    <a:pt x="480354" y="662205"/>
                  </a:cubicBezTo>
                  <a:cubicBezTo>
                    <a:pt x="480354" y="662205"/>
                    <a:pt x="479401" y="662205"/>
                    <a:pt x="479401" y="662205"/>
                  </a:cubicBezTo>
                  <a:cubicBezTo>
                    <a:pt x="479401" y="662205"/>
                    <a:pt x="478449" y="662205"/>
                    <a:pt x="478449" y="662205"/>
                  </a:cubicBezTo>
                  <a:cubicBezTo>
                    <a:pt x="467971" y="664109"/>
                    <a:pt x="458446" y="666967"/>
                    <a:pt x="447969" y="669825"/>
                  </a:cubicBezTo>
                  <a:cubicBezTo>
                    <a:pt x="427966" y="675539"/>
                    <a:pt x="408916" y="683159"/>
                    <a:pt x="389866" y="690780"/>
                  </a:cubicBezTo>
                  <a:cubicBezTo>
                    <a:pt x="382246" y="693637"/>
                    <a:pt x="375579" y="696495"/>
                    <a:pt x="368911" y="699352"/>
                  </a:cubicBezTo>
                  <a:cubicBezTo>
                    <a:pt x="364149" y="701257"/>
                    <a:pt x="359386" y="703162"/>
                    <a:pt x="354624" y="706020"/>
                  </a:cubicBezTo>
                  <a:cubicBezTo>
                    <a:pt x="349861" y="707925"/>
                    <a:pt x="345099" y="709830"/>
                    <a:pt x="340336" y="712687"/>
                  </a:cubicBezTo>
                  <a:cubicBezTo>
                    <a:pt x="335574" y="714592"/>
                    <a:pt x="330811" y="717450"/>
                    <a:pt x="326049" y="719355"/>
                  </a:cubicBezTo>
                  <a:cubicBezTo>
                    <a:pt x="314619" y="725070"/>
                    <a:pt x="303189" y="729832"/>
                    <a:pt x="290806" y="735547"/>
                  </a:cubicBezTo>
                  <a:cubicBezTo>
                    <a:pt x="284139" y="738405"/>
                    <a:pt x="276519" y="742214"/>
                    <a:pt x="269851" y="745072"/>
                  </a:cubicBezTo>
                  <a:cubicBezTo>
                    <a:pt x="263184" y="747930"/>
                    <a:pt x="255564" y="751739"/>
                    <a:pt x="248896" y="754597"/>
                  </a:cubicBezTo>
                  <a:cubicBezTo>
                    <a:pt x="231751" y="762217"/>
                    <a:pt x="215559" y="769837"/>
                    <a:pt x="199366" y="777457"/>
                  </a:cubicBezTo>
                  <a:cubicBezTo>
                    <a:pt x="173649" y="791745"/>
                    <a:pt x="145074" y="803175"/>
                    <a:pt x="114594" y="810795"/>
                  </a:cubicBezTo>
                  <a:close/>
                </a:path>
              </a:pathLst>
            </a:custGeom>
            <a:solidFill>
              <a:srgbClr val="000000"/>
            </a:solidFill>
            <a:ln w="9525" cap="flat">
              <a:noFill/>
              <a:prstDash val="solid"/>
              <a:miter/>
            </a:ln>
          </p:spPr>
          <p:txBody>
            <a:bodyPr rtlCol="0" anchor="ctr"/>
            <a:lstStyle/>
            <a:p>
              <a:endParaRPr lang="en-US"/>
            </a:p>
          </p:txBody>
        </p:sp>
        <p:sp>
          <p:nvSpPr>
            <p:cNvPr id="76" name="Freeform 330">
              <a:extLst>
                <a:ext uri="{FF2B5EF4-FFF2-40B4-BE49-F238E27FC236}">
                  <a16:creationId xmlns:a16="http://schemas.microsoft.com/office/drawing/2014/main" id="{6FC02A24-883C-256A-E939-EA545526AAA3}"/>
                </a:ext>
              </a:extLst>
            </p:cNvPr>
            <p:cNvSpPr/>
            <p:nvPr/>
          </p:nvSpPr>
          <p:spPr>
            <a:xfrm>
              <a:off x="4883467" y="5511879"/>
              <a:ext cx="64796" cy="169783"/>
            </a:xfrm>
            <a:custGeom>
              <a:avLst/>
              <a:gdLst>
                <a:gd name="connsiteX0" fmla="*/ 4763 w 64796"/>
                <a:gd name="connsiteY0" fmla="*/ 16431 h 169783"/>
                <a:gd name="connsiteX1" fmla="*/ 22860 w 64796"/>
                <a:gd name="connsiteY1" fmla="*/ 32623 h 169783"/>
                <a:gd name="connsiteX2" fmla="*/ 47625 w 64796"/>
                <a:gd name="connsiteY2" fmla="*/ 141208 h 169783"/>
                <a:gd name="connsiteX3" fmla="*/ 44767 w 64796"/>
                <a:gd name="connsiteY3" fmla="*/ 169783 h 169783"/>
                <a:gd name="connsiteX4" fmla="*/ 57150 w 64796"/>
                <a:gd name="connsiteY4" fmla="*/ 156448 h 169783"/>
                <a:gd name="connsiteX5" fmla="*/ 28575 w 64796"/>
                <a:gd name="connsiteY5" fmla="*/ 9763 h 169783"/>
                <a:gd name="connsiteX6" fmla="*/ 12383 w 64796"/>
                <a:gd name="connsiteY6" fmla="*/ 238 h 169783"/>
                <a:gd name="connsiteX7" fmla="*/ 0 w 64796"/>
                <a:gd name="connsiteY7" fmla="*/ 5953 h 169783"/>
                <a:gd name="connsiteX8" fmla="*/ 4763 w 64796"/>
                <a:gd name="connsiteY8" fmla="*/ 16431 h 16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96" h="169783">
                  <a:moveTo>
                    <a:pt x="4763" y="16431"/>
                  </a:moveTo>
                  <a:cubicBezTo>
                    <a:pt x="11430" y="21193"/>
                    <a:pt x="17145" y="25956"/>
                    <a:pt x="22860" y="32623"/>
                  </a:cubicBezTo>
                  <a:cubicBezTo>
                    <a:pt x="47625" y="65008"/>
                    <a:pt x="52388" y="102156"/>
                    <a:pt x="47625" y="141208"/>
                  </a:cubicBezTo>
                  <a:cubicBezTo>
                    <a:pt x="46673" y="150733"/>
                    <a:pt x="40958" y="159306"/>
                    <a:pt x="44767" y="169783"/>
                  </a:cubicBezTo>
                  <a:cubicBezTo>
                    <a:pt x="55245" y="161210"/>
                    <a:pt x="56198" y="161210"/>
                    <a:pt x="57150" y="156448"/>
                  </a:cubicBezTo>
                  <a:cubicBezTo>
                    <a:pt x="73342" y="102156"/>
                    <a:pt x="63817" y="53578"/>
                    <a:pt x="28575" y="9763"/>
                  </a:cubicBezTo>
                  <a:cubicBezTo>
                    <a:pt x="24765" y="4048"/>
                    <a:pt x="19050" y="238"/>
                    <a:pt x="12383" y="238"/>
                  </a:cubicBezTo>
                  <a:cubicBezTo>
                    <a:pt x="7620" y="-715"/>
                    <a:pt x="2858" y="1191"/>
                    <a:pt x="0" y="5953"/>
                  </a:cubicBezTo>
                  <a:cubicBezTo>
                    <a:pt x="0" y="9763"/>
                    <a:pt x="953" y="13573"/>
                    <a:pt x="4763" y="16431"/>
                  </a:cubicBezTo>
                  <a:close/>
                </a:path>
              </a:pathLst>
            </a:custGeom>
            <a:solidFill>
              <a:srgbClr val="000000"/>
            </a:solidFill>
            <a:ln w="9525" cap="flat">
              <a:noFill/>
              <a:prstDash val="solid"/>
              <a:miter/>
            </a:ln>
          </p:spPr>
          <p:txBody>
            <a:bodyPr rtlCol="0" anchor="ctr"/>
            <a:lstStyle/>
            <a:p>
              <a:endParaRPr lang="en-US"/>
            </a:p>
          </p:txBody>
        </p:sp>
        <p:sp>
          <p:nvSpPr>
            <p:cNvPr id="77" name="Freeform 331">
              <a:extLst>
                <a:ext uri="{FF2B5EF4-FFF2-40B4-BE49-F238E27FC236}">
                  <a16:creationId xmlns:a16="http://schemas.microsoft.com/office/drawing/2014/main" id="{C82EC4EF-33CF-EDBF-5516-03B41BBAD36A}"/>
                </a:ext>
              </a:extLst>
            </p:cNvPr>
            <p:cNvSpPr/>
            <p:nvPr/>
          </p:nvSpPr>
          <p:spPr>
            <a:xfrm>
              <a:off x="3364793" y="5875046"/>
              <a:ext cx="80035" cy="131417"/>
            </a:xfrm>
            <a:custGeom>
              <a:avLst/>
              <a:gdLst>
                <a:gd name="connsiteX0" fmla="*/ 4199 w 80035"/>
                <a:gd name="connsiteY0" fmla="*/ 72363 h 131417"/>
                <a:gd name="connsiteX1" fmla="*/ 16581 w 80035"/>
                <a:gd name="connsiteY1" fmla="*/ 131418 h 131417"/>
                <a:gd name="connsiteX2" fmla="*/ 17534 w 80035"/>
                <a:gd name="connsiteY2" fmla="*/ 121893 h 131417"/>
                <a:gd name="connsiteX3" fmla="*/ 64206 w 80035"/>
                <a:gd name="connsiteY3" fmla="*/ 23785 h 131417"/>
                <a:gd name="connsiteX4" fmla="*/ 75636 w 80035"/>
                <a:gd name="connsiteY4" fmla="*/ 14260 h 131417"/>
                <a:gd name="connsiteX5" fmla="*/ 77541 w 80035"/>
                <a:gd name="connsiteY5" fmla="*/ 1878 h 131417"/>
                <a:gd name="connsiteX6" fmla="*/ 66111 w 80035"/>
                <a:gd name="connsiteY6" fmla="*/ 2830 h 131417"/>
                <a:gd name="connsiteX7" fmla="*/ 4199 w 80035"/>
                <a:gd name="connsiteY7" fmla="*/ 72363 h 13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035" h="131417">
                  <a:moveTo>
                    <a:pt x="4199" y="72363"/>
                  </a:moveTo>
                  <a:cubicBezTo>
                    <a:pt x="-4374" y="92366"/>
                    <a:pt x="389" y="117130"/>
                    <a:pt x="16581" y="131418"/>
                  </a:cubicBezTo>
                  <a:cubicBezTo>
                    <a:pt x="17534" y="126655"/>
                    <a:pt x="18486" y="123798"/>
                    <a:pt x="17534" y="121893"/>
                  </a:cubicBezTo>
                  <a:cubicBezTo>
                    <a:pt x="10866" y="78078"/>
                    <a:pt x="31821" y="48551"/>
                    <a:pt x="64206" y="23785"/>
                  </a:cubicBezTo>
                  <a:cubicBezTo>
                    <a:pt x="68016" y="20928"/>
                    <a:pt x="71826" y="18071"/>
                    <a:pt x="75636" y="14260"/>
                  </a:cubicBezTo>
                  <a:cubicBezTo>
                    <a:pt x="79446" y="10451"/>
                    <a:pt x="82304" y="6641"/>
                    <a:pt x="77541" y="1878"/>
                  </a:cubicBezTo>
                  <a:cubicBezTo>
                    <a:pt x="73731" y="-1932"/>
                    <a:pt x="69921" y="926"/>
                    <a:pt x="66111" y="2830"/>
                  </a:cubicBezTo>
                  <a:cubicBezTo>
                    <a:pt x="39441" y="19023"/>
                    <a:pt x="17534" y="41883"/>
                    <a:pt x="4199" y="72363"/>
                  </a:cubicBezTo>
                  <a:close/>
                </a:path>
              </a:pathLst>
            </a:custGeom>
            <a:solidFill>
              <a:srgbClr val="000000"/>
            </a:solidFill>
            <a:ln w="9525" cap="flat">
              <a:noFill/>
              <a:prstDash val="solid"/>
              <a:miter/>
            </a:ln>
          </p:spPr>
          <p:txBody>
            <a:bodyPr rtlCol="0" anchor="ctr"/>
            <a:lstStyle/>
            <a:p>
              <a:endParaRPr lang="en-US"/>
            </a:p>
          </p:txBody>
        </p:sp>
        <p:sp>
          <p:nvSpPr>
            <p:cNvPr id="78" name="Freeform 332">
              <a:extLst>
                <a:ext uri="{FF2B5EF4-FFF2-40B4-BE49-F238E27FC236}">
                  <a16:creationId xmlns:a16="http://schemas.microsoft.com/office/drawing/2014/main" id="{7081708C-78A2-9998-C86F-546CA769BEC9}"/>
                </a:ext>
              </a:extLst>
            </p:cNvPr>
            <p:cNvSpPr/>
            <p:nvPr/>
          </p:nvSpPr>
          <p:spPr>
            <a:xfrm>
              <a:off x="3659449" y="6073588"/>
              <a:ext cx="143458" cy="18671"/>
            </a:xfrm>
            <a:custGeom>
              <a:avLst/>
              <a:gdLst>
                <a:gd name="connsiteX0" fmla="*/ 116261 w 143458"/>
                <a:gd name="connsiteY0" fmla="*/ 504 h 18671"/>
                <a:gd name="connsiteX1" fmla="*/ 18153 w 143458"/>
                <a:gd name="connsiteY1" fmla="*/ 504 h 18671"/>
                <a:gd name="connsiteX2" fmla="*/ 56 w 143458"/>
                <a:gd name="connsiteY2" fmla="*/ 10029 h 18671"/>
                <a:gd name="connsiteX3" fmla="*/ 20058 w 143458"/>
                <a:gd name="connsiteY3" fmla="*/ 17649 h 18671"/>
                <a:gd name="connsiteX4" fmla="*/ 141978 w 143458"/>
                <a:gd name="connsiteY4" fmla="*/ 18601 h 18671"/>
                <a:gd name="connsiteX5" fmla="*/ 116261 w 143458"/>
                <a:gd name="connsiteY5" fmla="*/ 504 h 1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58" h="18671">
                  <a:moveTo>
                    <a:pt x="116261" y="504"/>
                  </a:moveTo>
                  <a:cubicBezTo>
                    <a:pt x="83876" y="504"/>
                    <a:pt x="51491" y="504"/>
                    <a:pt x="18153" y="504"/>
                  </a:cubicBezTo>
                  <a:cubicBezTo>
                    <a:pt x="10533" y="504"/>
                    <a:pt x="-897" y="-3306"/>
                    <a:pt x="56" y="10029"/>
                  </a:cubicBezTo>
                  <a:cubicBezTo>
                    <a:pt x="1008" y="21459"/>
                    <a:pt x="12438" y="18601"/>
                    <a:pt x="20058" y="17649"/>
                  </a:cubicBezTo>
                  <a:cubicBezTo>
                    <a:pt x="61016" y="13839"/>
                    <a:pt x="101021" y="17649"/>
                    <a:pt x="141978" y="18601"/>
                  </a:cubicBezTo>
                  <a:cubicBezTo>
                    <a:pt x="148646" y="18601"/>
                    <a:pt x="131501" y="504"/>
                    <a:pt x="116261" y="504"/>
                  </a:cubicBezTo>
                  <a:close/>
                </a:path>
              </a:pathLst>
            </a:custGeom>
            <a:solidFill>
              <a:srgbClr val="000000"/>
            </a:solidFill>
            <a:ln w="9525" cap="flat">
              <a:noFill/>
              <a:prstDash val="solid"/>
              <a:miter/>
            </a:ln>
          </p:spPr>
          <p:txBody>
            <a:bodyPr rtlCol="0" anchor="ctr"/>
            <a:lstStyle/>
            <a:p>
              <a:endParaRPr lang="en-US"/>
            </a:p>
          </p:txBody>
        </p:sp>
        <p:sp>
          <p:nvSpPr>
            <p:cNvPr id="79" name="Freeform 333">
              <a:extLst>
                <a:ext uri="{FF2B5EF4-FFF2-40B4-BE49-F238E27FC236}">
                  <a16:creationId xmlns:a16="http://schemas.microsoft.com/office/drawing/2014/main" id="{EAA8A704-4D95-1C0F-04EE-949F8CC2E63F}"/>
                </a:ext>
              </a:extLst>
            </p:cNvPr>
            <p:cNvSpPr/>
            <p:nvPr/>
          </p:nvSpPr>
          <p:spPr>
            <a:xfrm>
              <a:off x="3322320" y="6064567"/>
              <a:ext cx="107632" cy="18097"/>
            </a:xfrm>
            <a:custGeom>
              <a:avLst/>
              <a:gdLst>
                <a:gd name="connsiteX0" fmla="*/ 68580 w 107632"/>
                <a:gd name="connsiteY0" fmla="*/ 0 h 18097"/>
                <a:gd name="connsiteX1" fmla="*/ 9525 w 107632"/>
                <a:gd name="connsiteY1" fmla="*/ 0 h 18097"/>
                <a:gd name="connsiteX2" fmla="*/ 0 w 107632"/>
                <a:gd name="connsiteY2" fmla="*/ 7620 h 18097"/>
                <a:gd name="connsiteX3" fmla="*/ 9525 w 107632"/>
                <a:gd name="connsiteY3" fmla="*/ 16193 h 18097"/>
                <a:gd name="connsiteX4" fmla="*/ 107632 w 107632"/>
                <a:gd name="connsiteY4" fmla="*/ 18097 h 18097"/>
                <a:gd name="connsiteX5" fmla="*/ 68580 w 107632"/>
                <a:gd name="connsiteY5" fmla="*/ 0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32" h="18097">
                  <a:moveTo>
                    <a:pt x="68580" y="0"/>
                  </a:moveTo>
                  <a:cubicBezTo>
                    <a:pt x="48577" y="0"/>
                    <a:pt x="29527" y="0"/>
                    <a:pt x="9525" y="0"/>
                  </a:cubicBezTo>
                  <a:cubicBezTo>
                    <a:pt x="3810" y="0"/>
                    <a:pt x="0" y="1905"/>
                    <a:pt x="0" y="7620"/>
                  </a:cubicBezTo>
                  <a:cubicBezTo>
                    <a:pt x="0" y="13335"/>
                    <a:pt x="3810" y="16193"/>
                    <a:pt x="9525" y="16193"/>
                  </a:cubicBezTo>
                  <a:cubicBezTo>
                    <a:pt x="41910" y="15240"/>
                    <a:pt x="74295" y="18097"/>
                    <a:pt x="107632" y="18097"/>
                  </a:cubicBezTo>
                  <a:cubicBezTo>
                    <a:pt x="95250" y="9525"/>
                    <a:pt x="83820" y="0"/>
                    <a:pt x="68580" y="0"/>
                  </a:cubicBezTo>
                  <a:close/>
                </a:path>
              </a:pathLst>
            </a:custGeom>
            <a:solidFill>
              <a:srgbClr val="000000"/>
            </a:solidFill>
            <a:ln w="9525" cap="flat">
              <a:noFill/>
              <a:prstDash val="solid"/>
              <a:miter/>
            </a:ln>
          </p:spPr>
          <p:txBody>
            <a:bodyPr rtlCol="0" anchor="ctr"/>
            <a:lstStyle/>
            <a:p>
              <a:endParaRPr lang="en-US"/>
            </a:p>
          </p:txBody>
        </p:sp>
        <p:sp>
          <p:nvSpPr>
            <p:cNvPr id="80" name="Freeform 334">
              <a:extLst>
                <a:ext uri="{FF2B5EF4-FFF2-40B4-BE49-F238E27FC236}">
                  <a16:creationId xmlns:a16="http://schemas.microsoft.com/office/drawing/2014/main" id="{F546715C-4C87-832B-F2F3-AA733A360257}"/>
                </a:ext>
              </a:extLst>
            </p:cNvPr>
            <p:cNvSpPr/>
            <p:nvPr/>
          </p:nvSpPr>
          <p:spPr>
            <a:xfrm>
              <a:off x="4930140" y="6038559"/>
              <a:ext cx="102869" cy="18723"/>
            </a:xfrm>
            <a:custGeom>
              <a:avLst/>
              <a:gdLst>
                <a:gd name="connsiteX0" fmla="*/ 81915 w 102869"/>
                <a:gd name="connsiteY0" fmla="*/ 291 h 18723"/>
                <a:gd name="connsiteX1" fmla="*/ 6667 w 102869"/>
                <a:gd name="connsiteY1" fmla="*/ 4101 h 18723"/>
                <a:gd name="connsiteX2" fmla="*/ 0 w 102869"/>
                <a:gd name="connsiteY2" fmla="*/ 9816 h 18723"/>
                <a:gd name="connsiteX3" fmla="*/ 9525 w 102869"/>
                <a:gd name="connsiteY3" fmla="*/ 18389 h 18723"/>
                <a:gd name="connsiteX4" fmla="*/ 102870 w 102869"/>
                <a:gd name="connsiteY4" fmla="*/ 9816 h 18723"/>
                <a:gd name="connsiteX5" fmla="*/ 81915 w 102869"/>
                <a:gd name="connsiteY5" fmla="*/ 291 h 1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69" h="18723">
                  <a:moveTo>
                    <a:pt x="81915" y="291"/>
                  </a:moveTo>
                  <a:cubicBezTo>
                    <a:pt x="56197" y="1243"/>
                    <a:pt x="31432" y="3148"/>
                    <a:pt x="6667" y="4101"/>
                  </a:cubicBezTo>
                  <a:cubicBezTo>
                    <a:pt x="2857" y="4101"/>
                    <a:pt x="0" y="6958"/>
                    <a:pt x="0" y="9816"/>
                  </a:cubicBezTo>
                  <a:cubicBezTo>
                    <a:pt x="0" y="16483"/>
                    <a:pt x="4763" y="17436"/>
                    <a:pt x="9525" y="18389"/>
                  </a:cubicBezTo>
                  <a:cubicBezTo>
                    <a:pt x="40005" y="20293"/>
                    <a:pt x="70485" y="13626"/>
                    <a:pt x="102870" y="9816"/>
                  </a:cubicBezTo>
                  <a:cubicBezTo>
                    <a:pt x="96202" y="291"/>
                    <a:pt x="87630" y="-661"/>
                    <a:pt x="81915" y="291"/>
                  </a:cubicBezTo>
                  <a:close/>
                </a:path>
              </a:pathLst>
            </a:custGeom>
            <a:solidFill>
              <a:srgbClr val="000000"/>
            </a:solidFill>
            <a:ln w="9525" cap="flat">
              <a:noFill/>
              <a:prstDash val="solid"/>
              <a:miter/>
            </a:ln>
          </p:spPr>
          <p:txBody>
            <a:bodyPr rtlCol="0" anchor="ctr"/>
            <a:lstStyle/>
            <a:p>
              <a:endParaRPr lang="en-US"/>
            </a:p>
          </p:txBody>
        </p:sp>
        <p:sp>
          <p:nvSpPr>
            <p:cNvPr id="81" name="Freeform 335">
              <a:extLst>
                <a:ext uri="{FF2B5EF4-FFF2-40B4-BE49-F238E27FC236}">
                  <a16:creationId xmlns:a16="http://schemas.microsoft.com/office/drawing/2014/main" id="{BF7D6CEE-17A6-E394-111D-7C7339DE1FD4}"/>
                </a:ext>
              </a:extLst>
            </p:cNvPr>
            <p:cNvSpPr/>
            <p:nvPr/>
          </p:nvSpPr>
          <p:spPr>
            <a:xfrm>
              <a:off x="3979545" y="5601652"/>
              <a:ext cx="5714" cy="58102"/>
            </a:xfrm>
            <a:custGeom>
              <a:avLst/>
              <a:gdLst>
                <a:gd name="connsiteX0" fmla="*/ 0 w 5714"/>
                <a:gd name="connsiteY0" fmla="*/ 58103 h 58102"/>
                <a:gd name="connsiteX1" fmla="*/ 5715 w 5714"/>
                <a:gd name="connsiteY1" fmla="*/ 0 h 58102"/>
                <a:gd name="connsiteX2" fmla="*/ 0 w 5714"/>
                <a:gd name="connsiteY2" fmla="*/ 57150 h 58102"/>
                <a:gd name="connsiteX3" fmla="*/ 0 w 5714"/>
                <a:gd name="connsiteY3" fmla="*/ 58103 h 58102"/>
              </a:gdLst>
              <a:ahLst/>
              <a:cxnLst>
                <a:cxn ang="0">
                  <a:pos x="connsiteX0" y="connsiteY0"/>
                </a:cxn>
                <a:cxn ang="0">
                  <a:pos x="connsiteX1" y="connsiteY1"/>
                </a:cxn>
                <a:cxn ang="0">
                  <a:pos x="connsiteX2" y="connsiteY2"/>
                </a:cxn>
                <a:cxn ang="0">
                  <a:pos x="connsiteX3" y="connsiteY3"/>
                </a:cxn>
              </a:cxnLst>
              <a:rect l="l" t="t" r="r" b="b"/>
              <a:pathLst>
                <a:path w="5714" h="58102">
                  <a:moveTo>
                    <a:pt x="0" y="58103"/>
                  </a:moveTo>
                  <a:cubicBezTo>
                    <a:pt x="0" y="38100"/>
                    <a:pt x="1905" y="19050"/>
                    <a:pt x="5715" y="0"/>
                  </a:cubicBezTo>
                  <a:cubicBezTo>
                    <a:pt x="1905" y="18098"/>
                    <a:pt x="0" y="37148"/>
                    <a:pt x="0" y="57150"/>
                  </a:cubicBezTo>
                  <a:cubicBezTo>
                    <a:pt x="0" y="57150"/>
                    <a:pt x="0" y="58103"/>
                    <a:pt x="0" y="58103"/>
                  </a:cubicBezTo>
                  <a:close/>
                </a:path>
              </a:pathLst>
            </a:custGeom>
            <a:solidFill>
              <a:srgbClr val="FFFFFF"/>
            </a:solidFill>
            <a:ln w="9525" cap="flat">
              <a:noFill/>
              <a:prstDash val="solid"/>
              <a:miter/>
            </a:ln>
          </p:spPr>
          <p:txBody>
            <a:bodyPr rtlCol="0" anchor="ctr"/>
            <a:lstStyle/>
            <a:p>
              <a:endParaRPr lang="en-US"/>
            </a:p>
          </p:txBody>
        </p:sp>
        <p:sp>
          <p:nvSpPr>
            <p:cNvPr id="82" name="Freeform 336">
              <a:extLst>
                <a:ext uri="{FF2B5EF4-FFF2-40B4-BE49-F238E27FC236}">
                  <a16:creationId xmlns:a16="http://schemas.microsoft.com/office/drawing/2014/main" id="{8792B113-FC5E-FD82-B32D-E362F003D2F4}"/>
                </a:ext>
              </a:extLst>
            </p:cNvPr>
            <p:cNvSpPr/>
            <p:nvPr/>
          </p:nvSpPr>
          <p:spPr>
            <a:xfrm>
              <a:off x="3979545" y="5601652"/>
              <a:ext cx="5714" cy="58102"/>
            </a:xfrm>
            <a:custGeom>
              <a:avLst/>
              <a:gdLst>
                <a:gd name="connsiteX0" fmla="*/ 0 w 5714"/>
                <a:gd name="connsiteY0" fmla="*/ 58103 h 58102"/>
                <a:gd name="connsiteX1" fmla="*/ 5715 w 5714"/>
                <a:gd name="connsiteY1" fmla="*/ 0 h 58102"/>
                <a:gd name="connsiteX2" fmla="*/ 0 w 5714"/>
                <a:gd name="connsiteY2" fmla="*/ 57150 h 58102"/>
                <a:gd name="connsiteX3" fmla="*/ 0 w 5714"/>
                <a:gd name="connsiteY3" fmla="*/ 58103 h 58102"/>
              </a:gdLst>
              <a:ahLst/>
              <a:cxnLst>
                <a:cxn ang="0">
                  <a:pos x="connsiteX0" y="connsiteY0"/>
                </a:cxn>
                <a:cxn ang="0">
                  <a:pos x="connsiteX1" y="connsiteY1"/>
                </a:cxn>
                <a:cxn ang="0">
                  <a:pos x="connsiteX2" y="connsiteY2"/>
                </a:cxn>
                <a:cxn ang="0">
                  <a:pos x="connsiteX3" y="connsiteY3"/>
                </a:cxn>
              </a:cxnLst>
              <a:rect l="l" t="t" r="r" b="b"/>
              <a:pathLst>
                <a:path w="5714" h="58102">
                  <a:moveTo>
                    <a:pt x="0" y="58103"/>
                  </a:moveTo>
                  <a:cubicBezTo>
                    <a:pt x="0" y="38100"/>
                    <a:pt x="1905" y="19050"/>
                    <a:pt x="5715" y="0"/>
                  </a:cubicBezTo>
                  <a:cubicBezTo>
                    <a:pt x="1905" y="18098"/>
                    <a:pt x="0" y="37148"/>
                    <a:pt x="0" y="57150"/>
                  </a:cubicBezTo>
                  <a:cubicBezTo>
                    <a:pt x="0" y="57150"/>
                    <a:pt x="0" y="58103"/>
                    <a:pt x="0" y="58103"/>
                  </a:cubicBezTo>
                  <a:close/>
                </a:path>
              </a:pathLst>
            </a:custGeom>
            <a:solidFill>
              <a:srgbClr val="FFFFFF">
                <a:alpha val="48000"/>
              </a:srgbClr>
            </a:solidFill>
            <a:ln w="9525" cap="flat">
              <a:noFill/>
              <a:prstDash val="solid"/>
              <a:miter/>
            </a:ln>
          </p:spPr>
          <p:txBody>
            <a:bodyPr rtlCol="0" anchor="ctr"/>
            <a:lstStyle/>
            <a:p>
              <a:endParaRPr lang="en-US"/>
            </a:p>
          </p:txBody>
        </p:sp>
        <p:sp>
          <p:nvSpPr>
            <p:cNvPr id="83" name="Freeform 337">
              <a:extLst>
                <a:ext uri="{FF2B5EF4-FFF2-40B4-BE49-F238E27FC236}">
                  <a16:creationId xmlns:a16="http://schemas.microsoft.com/office/drawing/2014/main" id="{EA9E66CD-6BC3-D265-431C-F01312762A54}"/>
                </a:ext>
              </a:extLst>
            </p:cNvPr>
            <p:cNvSpPr/>
            <p:nvPr/>
          </p:nvSpPr>
          <p:spPr>
            <a:xfrm>
              <a:off x="4544377" y="5657850"/>
              <a:ext cx="9525" cy="10477"/>
            </a:xfrm>
            <a:custGeom>
              <a:avLst/>
              <a:gdLst>
                <a:gd name="connsiteX0" fmla="*/ 0 w 9525"/>
                <a:gd name="connsiteY0" fmla="*/ 10477 h 10477"/>
                <a:gd name="connsiteX1" fmla="*/ 0 w 9525"/>
                <a:gd name="connsiteY1" fmla="*/ 952 h 10477"/>
                <a:gd name="connsiteX2" fmla="*/ 0 w 9525"/>
                <a:gd name="connsiteY2" fmla="*/ 0 h 10477"/>
                <a:gd name="connsiteX3" fmla="*/ 0 w 9525"/>
                <a:gd name="connsiteY3" fmla="*/ 10477 h 10477"/>
              </a:gdLst>
              <a:ahLst/>
              <a:cxnLst>
                <a:cxn ang="0">
                  <a:pos x="connsiteX0" y="connsiteY0"/>
                </a:cxn>
                <a:cxn ang="0">
                  <a:pos x="connsiteX1" y="connsiteY1"/>
                </a:cxn>
                <a:cxn ang="0">
                  <a:pos x="connsiteX2" y="connsiteY2"/>
                </a:cxn>
                <a:cxn ang="0">
                  <a:pos x="connsiteX3" y="connsiteY3"/>
                </a:cxn>
              </a:cxnLst>
              <a:rect l="l" t="t" r="r" b="b"/>
              <a:pathLst>
                <a:path w="9525" h="10477">
                  <a:moveTo>
                    <a:pt x="0" y="10477"/>
                  </a:moveTo>
                  <a:cubicBezTo>
                    <a:pt x="0" y="7620"/>
                    <a:pt x="0" y="3810"/>
                    <a:pt x="0" y="952"/>
                  </a:cubicBezTo>
                  <a:cubicBezTo>
                    <a:pt x="0" y="952"/>
                    <a:pt x="0" y="952"/>
                    <a:pt x="0" y="0"/>
                  </a:cubicBezTo>
                  <a:cubicBezTo>
                    <a:pt x="0" y="3810"/>
                    <a:pt x="0" y="6668"/>
                    <a:pt x="0" y="10477"/>
                  </a:cubicBezTo>
                  <a:close/>
                </a:path>
              </a:pathLst>
            </a:custGeom>
            <a:solidFill>
              <a:srgbClr val="FFFFFF"/>
            </a:solidFill>
            <a:ln w="9525" cap="flat">
              <a:noFill/>
              <a:prstDash val="solid"/>
              <a:miter/>
            </a:ln>
          </p:spPr>
          <p:txBody>
            <a:bodyPr rtlCol="0" anchor="ctr"/>
            <a:lstStyle/>
            <a:p>
              <a:endParaRPr lang="en-US"/>
            </a:p>
          </p:txBody>
        </p:sp>
        <p:sp>
          <p:nvSpPr>
            <p:cNvPr id="84" name="Freeform 338">
              <a:extLst>
                <a:ext uri="{FF2B5EF4-FFF2-40B4-BE49-F238E27FC236}">
                  <a16:creationId xmlns:a16="http://schemas.microsoft.com/office/drawing/2014/main" id="{2593C991-C756-187F-CB56-E2371FCE27DE}"/>
                </a:ext>
              </a:extLst>
            </p:cNvPr>
            <p:cNvSpPr/>
            <p:nvPr/>
          </p:nvSpPr>
          <p:spPr>
            <a:xfrm>
              <a:off x="4544377" y="5657850"/>
              <a:ext cx="9525" cy="10477"/>
            </a:xfrm>
            <a:custGeom>
              <a:avLst/>
              <a:gdLst>
                <a:gd name="connsiteX0" fmla="*/ 0 w 9525"/>
                <a:gd name="connsiteY0" fmla="*/ 10477 h 10477"/>
                <a:gd name="connsiteX1" fmla="*/ 0 w 9525"/>
                <a:gd name="connsiteY1" fmla="*/ 952 h 10477"/>
                <a:gd name="connsiteX2" fmla="*/ 0 w 9525"/>
                <a:gd name="connsiteY2" fmla="*/ 0 h 10477"/>
                <a:gd name="connsiteX3" fmla="*/ 0 w 9525"/>
                <a:gd name="connsiteY3" fmla="*/ 10477 h 10477"/>
              </a:gdLst>
              <a:ahLst/>
              <a:cxnLst>
                <a:cxn ang="0">
                  <a:pos x="connsiteX0" y="connsiteY0"/>
                </a:cxn>
                <a:cxn ang="0">
                  <a:pos x="connsiteX1" y="connsiteY1"/>
                </a:cxn>
                <a:cxn ang="0">
                  <a:pos x="connsiteX2" y="connsiteY2"/>
                </a:cxn>
                <a:cxn ang="0">
                  <a:pos x="connsiteX3" y="connsiteY3"/>
                </a:cxn>
              </a:cxnLst>
              <a:rect l="l" t="t" r="r" b="b"/>
              <a:pathLst>
                <a:path w="9525" h="10477">
                  <a:moveTo>
                    <a:pt x="0" y="10477"/>
                  </a:moveTo>
                  <a:cubicBezTo>
                    <a:pt x="0" y="7620"/>
                    <a:pt x="0" y="3810"/>
                    <a:pt x="0" y="952"/>
                  </a:cubicBezTo>
                  <a:cubicBezTo>
                    <a:pt x="0" y="952"/>
                    <a:pt x="0" y="952"/>
                    <a:pt x="0" y="0"/>
                  </a:cubicBezTo>
                  <a:cubicBezTo>
                    <a:pt x="0" y="3810"/>
                    <a:pt x="0" y="6668"/>
                    <a:pt x="0" y="10477"/>
                  </a:cubicBezTo>
                  <a:close/>
                </a:path>
              </a:pathLst>
            </a:custGeom>
            <a:solidFill>
              <a:srgbClr val="FFFFFF">
                <a:alpha val="48000"/>
              </a:srgbClr>
            </a:solidFill>
            <a:ln w="9525" cap="flat">
              <a:noFill/>
              <a:prstDash val="solid"/>
              <a:miter/>
            </a:ln>
          </p:spPr>
          <p:txBody>
            <a:bodyPr rtlCol="0" anchor="ctr"/>
            <a:lstStyle/>
            <a:p>
              <a:endParaRPr lang="en-US"/>
            </a:p>
          </p:txBody>
        </p:sp>
        <p:sp>
          <p:nvSpPr>
            <p:cNvPr id="85" name="Freeform 339">
              <a:extLst>
                <a:ext uri="{FF2B5EF4-FFF2-40B4-BE49-F238E27FC236}">
                  <a16:creationId xmlns:a16="http://schemas.microsoft.com/office/drawing/2014/main" id="{88813AC8-5A02-C0F7-F85C-1E2C76804DD7}"/>
                </a:ext>
              </a:extLst>
            </p:cNvPr>
            <p:cNvSpPr/>
            <p:nvPr/>
          </p:nvSpPr>
          <p:spPr>
            <a:xfrm>
              <a:off x="3998482" y="5397817"/>
              <a:ext cx="519224" cy="519826"/>
            </a:xfrm>
            <a:custGeom>
              <a:avLst/>
              <a:gdLst>
                <a:gd name="connsiteX0" fmla="*/ 255383 w 519224"/>
                <a:gd name="connsiteY0" fmla="*/ 0 h 519826"/>
                <a:gd name="connsiteX1" fmla="*/ 253477 w 519224"/>
                <a:gd name="connsiteY1" fmla="*/ 0 h 519826"/>
                <a:gd name="connsiteX2" fmla="*/ 247763 w 519224"/>
                <a:gd name="connsiteY2" fmla="*/ 0 h 519826"/>
                <a:gd name="connsiteX3" fmla="*/ 245858 w 519224"/>
                <a:gd name="connsiteY3" fmla="*/ 0 h 519826"/>
                <a:gd name="connsiteX4" fmla="*/ 240142 w 519224"/>
                <a:gd name="connsiteY4" fmla="*/ 0 h 519826"/>
                <a:gd name="connsiteX5" fmla="*/ 237285 w 519224"/>
                <a:gd name="connsiteY5" fmla="*/ 0 h 519826"/>
                <a:gd name="connsiteX6" fmla="*/ 231570 w 519224"/>
                <a:gd name="connsiteY6" fmla="*/ 952 h 519826"/>
                <a:gd name="connsiteX7" fmla="*/ 228713 w 519224"/>
                <a:gd name="connsiteY7" fmla="*/ 952 h 519826"/>
                <a:gd name="connsiteX8" fmla="*/ 222997 w 519224"/>
                <a:gd name="connsiteY8" fmla="*/ 1905 h 519826"/>
                <a:gd name="connsiteX9" fmla="*/ 220140 w 519224"/>
                <a:gd name="connsiteY9" fmla="*/ 1905 h 519826"/>
                <a:gd name="connsiteX10" fmla="*/ 215377 w 519224"/>
                <a:gd name="connsiteY10" fmla="*/ 2857 h 519826"/>
                <a:gd name="connsiteX11" fmla="*/ 212520 w 519224"/>
                <a:gd name="connsiteY11" fmla="*/ 3810 h 519826"/>
                <a:gd name="connsiteX12" fmla="*/ 207758 w 519224"/>
                <a:gd name="connsiteY12" fmla="*/ 4763 h 519826"/>
                <a:gd name="connsiteX13" fmla="*/ 204900 w 519224"/>
                <a:gd name="connsiteY13" fmla="*/ 5715 h 519826"/>
                <a:gd name="connsiteX14" fmla="*/ 200138 w 519224"/>
                <a:gd name="connsiteY14" fmla="*/ 6668 h 519826"/>
                <a:gd name="connsiteX15" fmla="*/ 197280 w 519224"/>
                <a:gd name="connsiteY15" fmla="*/ 7620 h 519826"/>
                <a:gd name="connsiteX16" fmla="*/ 193470 w 519224"/>
                <a:gd name="connsiteY16" fmla="*/ 8572 h 519826"/>
                <a:gd name="connsiteX17" fmla="*/ 189660 w 519224"/>
                <a:gd name="connsiteY17" fmla="*/ 9525 h 519826"/>
                <a:gd name="connsiteX18" fmla="*/ 185850 w 519224"/>
                <a:gd name="connsiteY18" fmla="*/ 10477 h 519826"/>
                <a:gd name="connsiteX19" fmla="*/ 182040 w 519224"/>
                <a:gd name="connsiteY19" fmla="*/ 11430 h 519826"/>
                <a:gd name="connsiteX20" fmla="*/ 178230 w 519224"/>
                <a:gd name="connsiteY20" fmla="*/ 12382 h 519826"/>
                <a:gd name="connsiteX21" fmla="*/ 174420 w 519224"/>
                <a:gd name="connsiteY21" fmla="*/ 13335 h 519826"/>
                <a:gd name="connsiteX22" fmla="*/ 170610 w 519224"/>
                <a:gd name="connsiteY22" fmla="*/ 14288 h 519826"/>
                <a:gd name="connsiteX23" fmla="*/ 166800 w 519224"/>
                <a:gd name="connsiteY23" fmla="*/ 15240 h 519826"/>
                <a:gd name="connsiteX24" fmla="*/ 163942 w 519224"/>
                <a:gd name="connsiteY24" fmla="*/ 16193 h 519826"/>
                <a:gd name="connsiteX25" fmla="*/ 159180 w 519224"/>
                <a:gd name="connsiteY25" fmla="*/ 18097 h 519826"/>
                <a:gd name="connsiteX26" fmla="*/ 156322 w 519224"/>
                <a:gd name="connsiteY26" fmla="*/ 19050 h 519826"/>
                <a:gd name="connsiteX27" fmla="*/ 149655 w 519224"/>
                <a:gd name="connsiteY27" fmla="*/ 21907 h 519826"/>
                <a:gd name="connsiteX28" fmla="*/ 36308 w 519224"/>
                <a:gd name="connsiteY28" fmla="*/ 403860 h 519826"/>
                <a:gd name="connsiteX29" fmla="*/ 122033 w 519224"/>
                <a:gd name="connsiteY29" fmla="*/ 481013 h 519826"/>
                <a:gd name="connsiteX30" fmla="*/ 132510 w 519224"/>
                <a:gd name="connsiteY30" fmla="*/ 486727 h 519826"/>
                <a:gd name="connsiteX31" fmla="*/ 168705 w 519224"/>
                <a:gd name="connsiteY31" fmla="*/ 501968 h 519826"/>
                <a:gd name="connsiteX32" fmla="*/ 179183 w 519224"/>
                <a:gd name="connsiteY32" fmla="*/ 505777 h 519826"/>
                <a:gd name="connsiteX33" fmla="*/ 200138 w 519224"/>
                <a:gd name="connsiteY33" fmla="*/ 511493 h 519826"/>
                <a:gd name="connsiteX34" fmla="*/ 210615 w 519224"/>
                <a:gd name="connsiteY34" fmla="*/ 513397 h 519826"/>
                <a:gd name="connsiteX35" fmla="*/ 245858 w 519224"/>
                <a:gd name="connsiteY35" fmla="*/ 518160 h 519826"/>
                <a:gd name="connsiteX36" fmla="*/ 255383 w 519224"/>
                <a:gd name="connsiteY36" fmla="*/ 519113 h 519826"/>
                <a:gd name="connsiteX37" fmla="*/ 289672 w 519224"/>
                <a:gd name="connsiteY37" fmla="*/ 519113 h 519826"/>
                <a:gd name="connsiteX38" fmla="*/ 297292 w 519224"/>
                <a:gd name="connsiteY38" fmla="*/ 519113 h 519826"/>
                <a:gd name="connsiteX39" fmla="*/ 304913 w 519224"/>
                <a:gd name="connsiteY39" fmla="*/ 518160 h 519826"/>
                <a:gd name="connsiteX40" fmla="*/ 325867 w 519224"/>
                <a:gd name="connsiteY40" fmla="*/ 514350 h 519826"/>
                <a:gd name="connsiteX41" fmla="*/ 325867 w 519224"/>
                <a:gd name="connsiteY41" fmla="*/ 514350 h 519826"/>
                <a:gd name="connsiteX42" fmla="*/ 328725 w 519224"/>
                <a:gd name="connsiteY42" fmla="*/ 513397 h 519826"/>
                <a:gd name="connsiteX43" fmla="*/ 329677 w 519224"/>
                <a:gd name="connsiteY43" fmla="*/ 513397 h 519826"/>
                <a:gd name="connsiteX44" fmla="*/ 331583 w 519224"/>
                <a:gd name="connsiteY44" fmla="*/ 512445 h 519826"/>
                <a:gd name="connsiteX45" fmla="*/ 332535 w 519224"/>
                <a:gd name="connsiteY45" fmla="*/ 512445 h 519826"/>
                <a:gd name="connsiteX46" fmla="*/ 334440 w 519224"/>
                <a:gd name="connsiteY46" fmla="*/ 511493 h 519826"/>
                <a:gd name="connsiteX47" fmla="*/ 336345 w 519224"/>
                <a:gd name="connsiteY47" fmla="*/ 511493 h 519826"/>
                <a:gd name="connsiteX48" fmla="*/ 338250 w 519224"/>
                <a:gd name="connsiteY48" fmla="*/ 511493 h 519826"/>
                <a:gd name="connsiteX49" fmla="*/ 340155 w 519224"/>
                <a:gd name="connsiteY49" fmla="*/ 510540 h 519826"/>
                <a:gd name="connsiteX50" fmla="*/ 341108 w 519224"/>
                <a:gd name="connsiteY50" fmla="*/ 510540 h 519826"/>
                <a:gd name="connsiteX51" fmla="*/ 346822 w 519224"/>
                <a:gd name="connsiteY51" fmla="*/ 508635 h 519826"/>
                <a:gd name="connsiteX52" fmla="*/ 346822 w 519224"/>
                <a:gd name="connsiteY52" fmla="*/ 508635 h 519826"/>
                <a:gd name="connsiteX53" fmla="*/ 349680 w 519224"/>
                <a:gd name="connsiteY53" fmla="*/ 507682 h 519826"/>
                <a:gd name="connsiteX54" fmla="*/ 350633 w 519224"/>
                <a:gd name="connsiteY54" fmla="*/ 507682 h 519826"/>
                <a:gd name="connsiteX55" fmla="*/ 353490 w 519224"/>
                <a:gd name="connsiteY55" fmla="*/ 506730 h 519826"/>
                <a:gd name="connsiteX56" fmla="*/ 353490 w 519224"/>
                <a:gd name="connsiteY56" fmla="*/ 506730 h 519826"/>
                <a:gd name="connsiteX57" fmla="*/ 368730 w 519224"/>
                <a:gd name="connsiteY57" fmla="*/ 500063 h 519826"/>
                <a:gd name="connsiteX58" fmla="*/ 368730 w 519224"/>
                <a:gd name="connsiteY58" fmla="*/ 500063 h 519826"/>
                <a:gd name="connsiteX59" fmla="*/ 371588 w 519224"/>
                <a:gd name="connsiteY59" fmla="*/ 498157 h 519826"/>
                <a:gd name="connsiteX60" fmla="*/ 371588 w 519224"/>
                <a:gd name="connsiteY60" fmla="*/ 498157 h 519826"/>
                <a:gd name="connsiteX61" fmla="*/ 374445 w 519224"/>
                <a:gd name="connsiteY61" fmla="*/ 496252 h 519826"/>
                <a:gd name="connsiteX62" fmla="*/ 374445 w 519224"/>
                <a:gd name="connsiteY62" fmla="*/ 496252 h 519826"/>
                <a:gd name="connsiteX63" fmla="*/ 381113 w 519224"/>
                <a:gd name="connsiteY63" fmla="*/ 490538 h 519826"/>
                <a:gd name="connsiteX64" fmla="*/ 367777 w 519224"/>
                <a:gd name="connsiteY64" fmla="*/ 478155 h 519826"/>
                <a:gd name="connsiteX65" fmla="*/ 351585 w 519224"/>
                <a:gd name="connsiteY65" fmla="*/ 421005 h 519826"/>
                <a:gd name="connsiteX66" fmla="*/ 401115 w 519224"/>
                <a:gd name="connsiteY66" fmla="*/ 386715 h 519826"/>
                <a:gd name="connsiteX67" fmla="*/ 430642 w 519224"/>
                <a:gd name="connsiteY67" fmla="*/ 385763 h 519826"/>
                <a:gd name="connsiteX68" fmla="*/ 497317 w 519224"/>
                <a:gd name="connsiteY68" fmla="*/ 372427 h 519826"/>
                <a:gd name="connsiteX69" fmla="*/ 511605 w 519224"/>
                <a:gd name="connsiteY69" fmla="*/ 362902 h 519826"/>
                <a:gd name="connsiteX70" fmla="*/ 519225 w 519224"/>
                <a:gd name="connsiteY70" fmla="*/ 337185 h 519826"/>
                <a:gd name="connsiteX71" fmla="*/ 519225 w 519224"/>
                <a:gd name="connsiteY71" fmla="*/ 337185 h 519826"/>
                <a:gd name="connsiteX72" fmla="*/ 362063 w 519224"/>
                <a:gd name="connsiteY72" fmla="*/ 229552 h 519826"/>
                <a:gd name="connsiteX73" fmla="*/ 424927 w 519224"/>
                <a:gd name="connsiteY73" fmla="*/ 49530 h 519826"/>
                <a:gd name="connsiteX74" fmla="*/ 422070 w 519224"/>
                <a:gd name="connsiteY74" fmla="*/ 47625 h 519826"/>
                <a:gd name="connsiteX75" fmla="*/ 412545 w 519224"/>
                <a:gd name="connsiteY75" fmla="*/ 41910 h 519826"/>
                <a:gd name="connsiteX76" fmla="*/ 412545 w 519224"/>
                <a:gd name="connsiteY76" fmla="*/ 41910 h 519826"/>
                <a:gd name="connsiteX77" fmla="*/ 282052 w 519224"/>
                <a:gd name="connsiteY77" fmla="*/ 952 h 519826"/>
                <a:gd name="connsiteX78" fmla="*/ 281100 w 519224"/>
                <a:gd name="connsiteY78" fmla="*/ 952 h 519826"/>
                <a:gd name="connsiteX79" fmla="*/ 273480 w 519224"/>
                <a:gd name="connsiteY79" fmla="*/ 952 h 519826"/>
                <a:gd name="connsiteX80" fmla="*/ 272527 w 519224"/>
                <a:gd name="connsiteY80" fmla="*/ 952 h 519826"/>
                <a:gd name="connsiteX81" fmla="*/ 265860 w 519224"/>
                <a:gd name="connsiteY81" fmla="*/ 952 h 519826"/>
                <a:gd name="connsiteX82" fmla="*/ 263955 w 519224"/>
                <a:gd name="connsiteY82" fmla="*/ 952 h 519826"/>
                <a:gd name="connsiteX83" fmla="*/ 255383 w 519224"/>
                <a:gd name="connsiteY83" fmla="*/ 0 h 519826"/>
                <a:gd name="connsiteX84" fmla="*/ 207758 w 519224"/>
                <a:gd name="connsiteY84" fmla="*/ 42863 h 519826"/>
                <a:gd name="connsiteX85" fmla="*/ 70597 w 519224"/>
                <a:gd name="connsiteY85" fmla="*/ 325755 h 519826"/>
                <a:gd name="connsiteX86" fmla="*/ 42975 w 519224"/>
                <a:gd name="connsiteY86" fmla="*/ 274320 h 519826"/>
                <a:gd name="connsiteX87" fmla="*/ 42022 w 519224"/>
                <a:gd name="connsiteY87" fmla="*/ 189547 h 519826"/>
                <a:gd name="connsiteX88" fmla="*/ 205852 w 519224"/>
                <a:gd name="connsiteY88" fmla="*/ 34290 h 519826"/>
                <a:gd name="connsiteX89" fmla="*/ 207758 w 519224"/>
                <a:gd name="connsiteY89" fmla="*/ 42863 h 51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19224" h="519826">
                  <a:moveTo>
                    <a:pt x="255383" y="0"/>
                  </a:moveTo>
                  <a:cubicBezTo>
                    <a:pt x="254430" y="0"/>
                    <a:pt x="254430" y="0"/>
                    <a:pt x="253477" y="0"/>
                  </a:cubicBezTo>
                  <a:cubicBezTo>
                    <a:pt x="251572" y="0"/>
                    <a:pt x="249667" y="0"/>
                    <a:pt x="247763" y="0"/>
                  </a:cubicBezTo>
                  <a:cubicBezTo>
                    <a:pt x="246810" y="0"/>
                    <a:pt x="245858" y="0"/>
                    <a:pt x="245858" y="0"/>
                  </a:cubicBezTo>
                  <a:cubicBezTo>
                    <a:pt x="243952" y="0"/>
                    <a:pt x="242047" y="0"/>
                    <a:pt x="240142" y="0"/>
                  </a:cubicBezTo>
                  <a:cubicBezTo>
                    <a:pt x="239190" y="0"/>
                    <a:pt x="238238" y="0"/>
                    <a:pt x="237285" y="0"/>
                  </a:cubicBezTo>
                  <a:cubicBezTo>
                    <a:pt x="235380" y="0"/>
                    <a:pt x="233475" y="0"/>
                    <a:pt x="231570" y="952"/>
                  </a:cubicBezTo>
                  <a:cubicBezTo>
                    <a:pt x="230617" y="952"/>
                    <a:pt x="229665" y="952"/>
                    <a:pt x="228713" y="952"/>
                  </a:cubicBezTo>
                  <a:cubicBezTo>
                    <a:pt x="226808" y="952"/>
                    <a:pt x="224902" y="952"/>
                    <a:pt x="222997" y="1905"/>
                  </a:cubicBezTo>
                  <a:cubicBezTo>
                    <a:pt x="222045" y="1905"/>
                    <a:pt x="221092" y="1905"/>
                    <a:pt x="220140" y="1905"/>
                  </a:cubicBezTo>
                  <a:cubicBezTo>
                    <a:pt x="218235" y="1905"/>
                    <a:pt x="216330" y="1905"/>
                    <a:pt x="215377" y="2857"/>
                  </a:cubicBezTo>
                  <a:cubicBezTo>
                    <a:pt x="214425" y="2857"/>
                    <a:pt x="213472" y="2857"/>
                    <a:pt x="212520" y="3810"/>
                  </a:cubicBezTo>
                  <a:cubicBezTo>
                    <a:pt x="210615" y="3810"/>
                    <a:pt x="209663" y="4763"/>
                    <a:pt x="207758" y="4763"/>
                  </a:cubicBezTo>
                  <a:cubicBezTo>
                    <a:pt x="206805" y="4763"/>
                    <a:pt x="205852" y="4763"/>
                    <a:pt x="204900" y="5715"/>
                  </a:cubicBezTo>
                  <a:cubicBezTo>
                    <a:pt x="202995" y="5715"/>
                    <a:pt x="202042" y="6668"/>
                    <a:pt x="200138" y="6668"/>
                  </a:cubicBezTo>
                  <a:cubicBezTo>
                    <a:pt x="199185" y="6668"/>
                    <a:pt x="198233" y="7620"/>
                    <a:pt x="197280" y="7620"/>
                  </a:cubicBezTo>
                  <a:cubicBezTo>
                    <a:pt x="196327" y="7620"/>
                    <a:pt x="194422" y="8572"/>
                    <a:pt x="193470" y="8572"/>
                  </a:cubicBezTo>
                  <a:cubicBezTo>
                    <a:pt x="192517" y="8572"/>
                    <a:pt x="191565" y="9525"/>
                    <a:pt x="189660" y="9525"/>
                  </a:cubicBezTo>
                  <a:cubicBezTo>
                    <a:pt x="188708" y="9525"/>
                    <a:pt x="186802" y="10477"/>
                    <a:pt x="185850" y="10477"/>
                  </a:cubicBezTo>
                  <a:cubicBezTo>
                    <a:pt x="184897" y="10477"/>
                    <a:pt x="183945" y="11430"/>
                    <a:pt x="182040" y="11430"/>
                  </a:cubicBezTo>
                  <a:cubicBezTo>
                    <a:pt x="181088" y="11430"/>
                    <a:pt x="179183" y="12382"/>
                    <a:pt x="178230" y="12382"/>
                  </a:cubicBezTo>
                  <a:cubicBezTo>
                    <a:pt x="177277" y="12382"/>
                    <a:pt x="175372" y="13335"/>
                    <a:pt x="174420" y="13335"/>
                  </a:cubicBezTo>
                  <a:cubicBezTo>
                    <a:pt x="173467" y="13335"/>
                    <a:pt x="172515" y="14288"/>
                    <a:pt x="170610" y="14288"/>
                  </a:cubicBezTo>
                  <a:cubicBezTo>
                    <a:pt x="169658" y="14288"/>
                    <a:pt x="167752" y="15240"/>
                    <a:pt x="166800" y="15240"/>
                  </a:cubicBezTo>
                  <a:cubicBezTo>
                    <a:pt x="165847" y="15240"/>
                    <a:pt x="164895" y="16193"/>
                    <a:pt x="163942" y="16193"/>
                  </a:cubicBezTo>
                  <a:cubicBezTo>
                    <a:pt x="162038" y="17145"/>
                    <a:pt x="161085" y="17145"/>
                    <a:pt x="159180" y="18097"/>
                  </a:cubicBezTo>
                  <a:cubicBezTo>
                    <a:pt x="158227" y="18097"/>
                    <a:pt x="157275" y="19050"/>
                    <a:pt x="156322" y="19050"/>
                  </a:cubicBezTo>
                  <a:cubicBezTo>
                    <a:pt x="154417" y="20002"/>
                    <a:pt x="151560" y="20955"/>
                    <a:pt x="149655" y="21907"/>
                  </a:cubicBezTo>
                  <a:cubicBezTo>
                    <a:pt x="-58942" y="113347"/>
                    <a:pt x="112" y="346710"/>
                    <a:pt x="36308" y="403860"/>
                  </a:cubicBezTo>
                  <a:cubicBezTo>
                    <a:pt x="59167" y="438150"/>
                    <a:pt x="89647" y="463868"/>
                    <a:pt x="122033" y="481013"/>
                  </a:cubicBezTo>
                  <a:cubicBezTo>
                    <a:pt x="125842" y="482918"/>
                    <a:pt x="128700" y="484822"/>
                    <a:pt x="132510" y="486727"/>
                  </a:cubicBezTo>
                  <a:cubicBezTo>
                    <a:pt x="144892" y="492443"/>
                    <a:pt x="157275" y="497205"/>
                    <a:pt x="168705" y="501968"/>
                  </a:cubicBezTo>
                  <a:cubicBezTo>
                    <a:pt x="172515" y="502920"/>
                    <a:pt x="175372" y="503872"/>
                    <a:pt x="179183" y="505777"/>
                  </a:cubicBezTo>
                  <a:cubicBezTo>
                    <a:pt x="185850" y="507682"/>
                    <a:pt x="193470" y="509588"/>
                    <a:pt x="200138" y="511493"/>
                  </a:cubicBezTo>
                  <a:cubicBezTo>
                    <a:pt x="203947" y="512445"/>
                    <a:pt x="206805" y="513397"/>
                    <a:pt x="210615" y="513397"/>
                  </a:cubicBezTo>
                  <a:cubicBezTo>
                    <a:pt x="222997" y="515302"/>
                    <a:pt x="234427" y="517207"/>
                    <a:pt x="245858" y="518160"/>
                  </a:cubicBezTo>
                  <a:cubicBezTo>
                    <a:pt x="248715" y="518160"/>
                    <a:pt x="252525" y="519113"/>
                    <a:pt x="255383" y="519113"/>
                  </a:cubicBezTo>
                  <a:cubicBezTo>
                    <a:pt x="267765" y="520065"/>
                    <a:pt x="279195" y="520065"/>
                    <a:pt x="289672" y="519113"/>
                  </a:cubicBezTo>
                  <a:cubicBezTo>
                    <a:pt x="292530" y="519113"/>
                    <a:pt x="294435" y="519113"/>
                    <a:pt x="297292" y="519113"/>
                  </a:cubicBezTo>
                  <a:cubicBezTo>
                    <a:pt x="300150" y="519113"/>
                    <a:pt x="302055" y="519113"/>
                    <a:pt x="304913" y="518160"/>
                  </a:cubicBezTo>
                  <a:cubicBezTo>
                    <a:pt x="313485" y="517207"/>
                    <a:pt x="320152" y="516255"/>
                    <a:pt x="325867" y="514350"/>
                  </a:cubicBezTo>
                  <a:cubicBezTo>
                    <a:pt x="325867" y="514350"/>
                    <a:pt x="325867" y="514350"/>
                    <a:pt x="325867" y="514350"/>
                  </a:cubicBezTo>
                  <a:cubicBezTo>
                    <a:pt x="326820" y="514350"/>
                    <a:pt x="327772" y="514350"/>
                    <a:pt x="328725" y="513397"/>
                  </a:cubicBezTo>
                  <a:cubicBezTo>
                    <a:pt x="328725" y="513397"/>
                    <a:pt x="329677" y="513397"/>
                    <a:pt x="329677" y="513397"/>
                  </a:cubicBezTo>
                  <a:cubicBezTo>
                    <a:pt x="330630" y="513397"/>
                    <a:pt x="330630" y="513397"/>
                    <a:pt x="331583" y="512445"/>
                  </a:cubicBezTo>
                  <a:cubicBezTo>
                    <a:pt x="331583" y="512445"/>
                    <a:pt x="332535" y="512445"/>
                    <a:pt x="332535" y="512445"/>
                  </a:cubicBezTo>
                  <a:cubicBezTo>
                    <a:pt x="333488" y="512445"/>
                    <a:pt x="333488" y="512445"/>
                    <a:pt x="334440" y="511493"/>
                  </a:cubicBezTo>
                  <a:cubicBezTo>
                    <a:pt x="335392" y="511493"/>
                    <a:pt x="335392" y="511493"/>
                    <a:pt x="336345" y="511493"/>
                  </a:cubicBezTo>
                  <a:cubicBezTo>
                    <a:pt x="336345" y="511493"/>
                    <a:pt x="337297" y="511493"/>
                    <a:pt x="338250" y="511493"/>
                  </a:cubicBezTo>
                  <a:cubicBezTo>
                    <a:pt x="339202" y="511493"/>
                    <a:pt x="339202" y="511493"/>
                    <a:pt x="340155" y="510540"/>
                  </a:cubicBezTo>
                  <a:cubicBezTo>
                    <a:pt x="340155" y="510540"/>
                    <a:pt x="340155" y="510540"/>
                    <a:pt x="341108" y="510540"/>
                  </a:cubicBezTo>
                  <a:cubicBezTo>
                    <a:pt x="343013" y="509588"/>
                    <a:pt x="344917" y="509588"/>
                    <a:pt x="346822" y="508635"/>
                  </a:cubicBezTo>
                  <a:cubicBezTo>
                    <a:pt x="346822" y="508635"/>
                    <a:pt x="346822" y="508635"/>
                    <a:pt x="346822" y="508635"/>
                  </a:cubicBezTo>
                  <a:cubicBezTo>
                    <a:pt x="347775" y="508635"/>
                    <a:pt x="348727" y="507682"/>
                    <a:pt x="349680" y="507682"/>
                  </a:cubicBezTo>
                  <a:cubicBezTo>
                    <a:pt x="349680" y="507682"/>
                    <a:pt x="349680" y="507682"/>
                    <a:pt x="350633" y="507682"/>
                  </a:cubicBezTo>
                  <a:cubicBezTo>
                    <a:pt x="351585" y="507682"/>
                    <a:pt x="352538" y="506730"/>
                    <a:pt x="353490" y="506730"/>
                  </a:cubicBezTo>
                  <a:cubicBezTo>
                    <a:pt x="353490" y="506730"/>
                    <a:pt x="353490" y="506730"/>
                    <a:pt x="353490" y="506730"/>
                  </a:cubicBezTo>
                  <a:cubicBezTo>
                    <a:pt x="358252" y="504825"/>
                    <a:pt x="363967" y="501968"/>
                    <a:pt x="368730" y="500063"/>
                  </a:cubicBezTo>
                  <a:cubicBezTo>
                    <a:pt x="368730" y="500063"/>
                    <a:pt x="368730" y="500063"/>
                    <a:pt x="368730" y="500063"/>
                  </a:cubicBezTo>
                  <a:cubicBezTo>
                    <a:pt x="369683" y="499110"/>
                    <a:pt x="370635" y="499110"/>
                    <a:pt x="371588" y="498157"/>
                  </a:cubicBezTo>
                  <a:cubicBezTo>
                    <a:pt x="371588" y="498157"/>
                    <a:pt x="371588" y="498157"/>
                    <a:pt x="371588" y="498157"/>
                  </a:cubicBezTo>
                  <a:cubicBezTo>
                    <a:pt x="372540" y="497205"/>
                    <a:pt x="373492" y="497205"/>
                    <a:pt x="374445" y="496252"/>
                  </a:cubicBezTo>
                  <a:lnTo>
                    <a:pt x="374445" y="496252"/>
                  </a:lnTo>
                  <a:cubicBezTo>
                    <a:pt x="377302" y="494347"/>
                    <a:pt x="379208" y="492443"/>
                    <a:pt x="381113" y="490538"/>
                  </a:cubicBezTo>
                  <a:cubicBezTo>
                    <a:pt x="375397" y="485775"/>
                    <a:pt x="371588" y="481013"/>
                    <a:pt x="367777" y="478155"/>
                  </a:cubicBezTo>
                  <a:cubicBezTo>
                    <a:pt x="347775" y="462915"/>
                    <a:pt x="343965" y="442913"/>
                    <a:pt x="351585" y="421005"/>
                  </a:cubicBezTo>
                  <a:cubicBezTo>
                    <a:pt x="359205" y="398145"/>
                    <a:pt x="378255" y="388620"/>
                    <a:pt x="401115" y="386715"/>
                  </a:cubicBezTo>
                  <a:cubicBezTo>
                    <a:pt x="410640" y="385763"/>
                    <a:pt x="421117" y="385763"/>
                    <a:pt x="430642" y="385763"/>
                  </a:cubicBezTo>
                  <a:cubicBezTo>
                    <a:pt x="453502" y="384810"/>
                    <a:pt x="476363" y="381000"/>
                    <a:pt x="497317" y="372427"/>
                  </a:cubicBezTo>
                  <a:cubicBezTo>
                    <a:pt x="503033" y="369570"/>
                    <a:pt x="508747" y="366713"/>
                    <a:pt x="511605" y="362902"/>
                  </a:cubicBezTo>
                  <a:cubicBezTo>
                    <a:pt x="514463" y="354330"/>
                    <a:pt x="517320" y="345757"/>
                    <a:pt x="519225" y="337185"/>
                  </a:cubicBezTo>
                  <a:cubicBezTo>
                    <a:pt x="519225" y="337185"/>
                    <a:pt x="519225" y="337185"/>
                    <a:pt x="519225" y="337185"/>
                  </a:cubicBezTo>
                  <a:cubicBezTo>
                    <a:pt x="445883" y="331470"/>
                    <a:pt x="385875" y="301943"/>
                    <a:pt x="362063" y="229552"/>
                  </a:cubicBezTo>
                  <a:cubicBezTo>
                    <a:pt x="337297" y="156210"/>
                    <a:pt x="367777" y="100013"/>
                    <a:pt x="424927" y="49530"/>
                  </a:cubicBezTo>
                  <a:cubicBezTo>
                    <a:pt x="423975" y="48577"/>
                    <a:pt x="423022" y="48577"/>
                    <a:pt x="422070" y="47625"/>
                  </a:cubicBezTo>
                  <a:cubicBezTo>
                    <a:pt x="419213" y="45720"/>
                    <a:pt x="415402" y="43815"/>
                    <a:pt x="412545" y="41910"/>
                  </a:cubicBezTo>
                  <a:lnTo>
                    <a:pt x="412545" y="41910"/>
                  </a:lnTo>
                  <a:cubicBezTo>
                    <a:pt x="368730" y="16193"/>
                    <a:pt x="323963" y="3810"/>
                    <a:pt x="282052" y="952"/>
                  </a:cubicBezTo>
                  <a:cubicBezTo>
                    <a:pt x="282052" y="952"/>
                    <a:pt x="282052" y="952"/>
                    <a:pt x="281100" y="952"/>
                  </a:cubicBezTo>
                  <a:cubicBezTo>
                    <a:pt x="278242" y="952"/>
                    <a:pt x="276338" y="952"/>
                    <a:pt x="273480" y="952"/>
                  </a:cubicBezTo>
                  <a:cubicBezTo>
                    <a:pt x="273480" y="952"/>
                    <a:pt x="272527" y="952"/>
                    <a:pt x="272527" y="952"/>
                  </a:cubicBezTo>
                  <a:cubicBezTo>
                    <a:pt x="270622" y="952"/>
                    <a:pt x="267765" y="952"/>
                    <a:pt x="265860" y="952"/>
                  </a:cubicBezTo>
                  <a:cubicBezTo>
                    <a:pt x="264908" y="952"/>
                    <a:pt x="264908" y="952"/>
                    <a:pt x="263955" y="952"/>
                  </a:cubicBezTo>
                  <a:cubicBezTo>
                    <a:pt x="260145" y="0"/>
                    <a:pt x="258240" y="0"/>
                    <a:pt x="255383" y="0"/>
                  </a:cubicBezTo>
                  <a:close/>
                  <a:moveTo>
                    <a:pt x="207758" y="42863"/>
                  </a:moveTo>
                  <a:cubicBezTo>
                    <a:pt x="85837" y="86677"/>
                    <a:pt x="57262" y="246697"/>
                    <a:pt x="70597" y="325755"/>
                  </a:cubicBezTo>
                  <a:cubicBezTo>
                    <a:pt x="72502" y="338138"/>
                    <a:pt x="44880" y="286702"/>
                    <a:pt x="42975" y="274320"/>
                  </a:cubicBezTo>
                  <a:cubicBezTo>
                    <a:pt x="38212" y="249555"/>
                    <a:pt x="38212" y="214313"/>
                    <a:pt x="42022" y="189547"/>
                  </a:cubicBezTo>
                  <a:cubicBezTo>
                    <a:pt x="55358" y="100965"/>
                    <a:pt x="141083" y="34290"/>
                    <a:pt x="205852" y="34290"/>
                  </a:cubicBezTo>
                  <a:cubicBezTo>
                    <a:pt x="219188" y="34290"/>
                    <a:pt x="219188" y="39052"/>
                    <a:pt x="207758" y="42863"/>
                  </a:cubicBezTo>
                  <a:close/>
                </a:path>
              </a:pathLst>
            </a:custGeom>
            <a:solidFill>
              <a:srgbClr val="FFFFFF"/>
            </a:solidFill>
            <a:ln w="9525" cap="flat">
              <a:noFill/>
              <a:prstDash val="solid"/>
              <a:miter/>
            </a:ln>
          </p:spPr>
          <p:txBody>
            <a:bodyPr rtlCol="0" anchor="ctr"/>
            <a:lstStyle/>
            <a:p>
              <a:endParaRPr lang="en-US"/>
            </a:p>
          </p:txBody>
        </p:sp>
        <p:sp>
          <p:nvSpPr>
            <p:cNvPr id="86" name="Freeform 340">
              <a:extLst>
                <a:ext uri="{FF2B5EF4-FFF2-40B4-BE49-F238E27FC236}">
                  <a16:creationId xmlns:a16="http://schemas.microsoft.com/office/drawing/2014/main" id="{E672DD77-B760-8BE2-7D72-61CB445D9A09}"/>
                </a:ext>
              </a:extLst>
            </p:cNvPr>
            <p:cNvSpPr/>
            <p:nvPr/>
          </p:nvSpPr>
          <p:spPr>
            <a:xfrm>
              <a:off x="3998482" y="5397817"/>
              <a:ext cx="519224" cy="519826"/>
            </a:xfrm>
            <a:custGeom>
              <a:avLst/>
              <a:gdLst>
                <a:gd name="connsiteX0" fmla="*/ 255383 w 519224"/>
                <a:gd name="connsiteY0" fmla="*/ 0 h 519826"/>
                <a:gd name="connsiteX1" fmla="*/ 253477 w 519224"/>
                <a:gd name="connsiteY1" fmla="*/ 0 h 519826"/>
                <a:gd name="connsiteX2" fmla="*/ 247763 w 519224"/>
                <a:gd name="connsiteY2" fmla="*/ 0 h 519826"/>
                <a:gd name="connsiteX3" fmla="*/ 245858 w 519224"/>
                <a:gd name="connsiteY3" fmla="*/ 0 h 519826"/>
                <a:gd name="connsiteX4" fmla="*/ 240142 w 519224"/>
                <a:gd name="connsiteY4" fmla="*/ 0 h 519826"/>
                <a:gd name="connsiteX5" fmla="*/ 237285 w 519224"/>
                <a:gd name="connsiteY5" fmla="*/ 0 h 519826"/>
                <a:gd name="connsiteX6" fmla="*/ 231570 w 519224"/>
                <a:gd name="connsiteY6" fmla="*/ 952 h 519826"/>
                <a:gd name="connsiteX7" fmla="*/ 228713 w 519224"/>
                <a:gd name="connsiteY7" fmla="*/ 952 h 519826"/>
                <a:gd name="connsiteX8" fmla="*/ 222997 w 519224"/>
                <a:gd name="connsiteY8" fmla="*/ 1905 h 519826"/>
                <a:gd name="connsiteX9" fmla="*/ 220140 w 519224"/>
                <a:gd name="connsiteY9" fmla="*/ 1905 h 519826"/>
                <a:gd name="connsiteX10" fmla="*/ 215377 w 519224"/>
                <a:gd name="connsiteY10" fmla="*/ 2857 h 519826"/>
                <a:gd name="connsiteX11" fmla="*/ 212520 w 519224"/>
                <a:gd name="connsiteY11" fmla="*/ 3810 h 519826"/>
                <a:gd name="connsiteX12" fmla="*/ 207758 w 519224"/>
                <a:gd name="connsiteY12" fmla="*/ 4763 h 519826"/>
                <a:gd name="connsiteX13" fmla="*/ 204900 w 519224"/>
                <a:gd name="connsiteY13" fmla="*/ 5715 h 519826"/>
                <a:gd name="connsiteX14" fmla="*/ 200138 w 519224"/>
                <a:gd name="connsiteY14" fmla="*/ 6668 h 519826"/>
                <a:gd name="connsiteX15" fmla="*/ 197280 w 519224"/>
                <a:gd name="connsiteY15" fmla="*/ 7620 h 519826"/>
                <a:gd name="connsiteX16" fmla="*/ 193470 w 519224"/>
                <a:gd name="connsiteY16" fmla="*/ 8572 h 519826"/>
                <a:gd name="connsiteX17" fmla="*/ 189660 w 519224"/>
                <a:gd name="connsiteY17" fmla="*/ 9525 h 519826"/>
                <a:gd name="connsiteX18" fmla="*/ 185850 w 519224"/>
                <a:gd name="connsiteY18" fmla="*/ 10477 h 519826"/>
                <a:gd name="connsiteX19" fmla="*/ 182040 w 519224"/>
                <a:gd name="connsiteY19" fmla="*/ 11430 h 519826"/>
                <a:gd name="connsiteX20" fmla="*/ 178230 w 519224"/>
                <a:gd name="connsiteY20" fmla="*/ 12382 h 519826"/>
                <a:gd name="connsiteX21" fmla="*/ 174420 w 519224"/>
                <a:gd name="connsiteY21" fmla="*/ 13335 h 519826"/>
                <a:gd name="connsiteX22" fmla="*/ 170610 w 519224"/>
                <a:gd name="connsiteY22" fmla="*/ 14288 h 519826"/>
                <a:gd name="connsiteX23" fmla="*/ 166800 w 519224"/>
                <a:gd name="connsiteY23" fmla="*/ 15240 h 519826"/>
                <a:gd name="connsiteX24" fmla="*/ 163942 w 519224"/>
                <a:gd name="connsiteY24" fmla="*/ 16193 h 519826"/>
                <a:gd name="connsiteX25" fmla="*/ 159180 w 519224"/>
                <a:gd name="connsiteY25" fmla="*/ 18097 h 519826"/>
                <a:gd name="connsiteX26" fmla="*/ 156322 w 519224"/>
                <a:gd name="connsiteY26" fmla="*/ 19050 h 519826"/>
                <a:gd name="connsiteX27" fmla="*/ 149655 w 519224"/>
                <a:gd name="connsiteY27" fmla="*/ 21907 h 519826"/>
                <a:gd name="connsiteX28" fmla="*/ 36308 w 519224"/>
                <a:gd name="connsiteY28" fmla="*/ 403860 h 519826"/>
                <a:gd name="connsiteX29" fmla="*/ 122033 w 519224"/>
                <a:gd name="connsiteY29" fmla="*/ 481013 h 519826"/>
                <a:gd name="connsiteX30" fmla="*/ 132510 w 519224"/>
                <a:gd name="connsiteY30" fmla="*/ 486727 h 519826"/>
                <a:gd name="connsiteX31" fmla="*/ 168705 w 519224"/>
                <a:gd name="connsiteY31" fmla="*/ 501968 h 519826"/>
                <a:gd name="connsiteX32" fmla="*/ 179183 w 519224"/>
                <a:gd name="connsiteY32" fmla="*/ 505777 h 519826"/>
                <a:gd name="connsiteX33" fmla="*/ 200138 w 519224"/>
                <a:gd name="connsiteY33" fmla="*/ 511493 h 519826"/>
                <a:gd name="connsiteX34" fmla="*/ 210615 w 519224"/>
                <a:gd name="connsiteY34" fmla="*/ 513397 h 519826"/>
                <a:gd name="connsiteX35" fmla="*/ 245858 w 519224"/>
                <a:gd name="connsiteY35" fmla="*/ 518160 h 519826"/>
                <a:gd name="connsiteX36" fmla="*/ 255383 w 519224"/>
                <a:gd name="connsiteY36" fmla="*/ 519113 h 519826"/>
                <a:gd name="connsiteX37" fmla="*/ 289672 w 519224"/>
                <a:gd name="connsiteY37" fmla="*/ 519113 h 519826"/>
                <a:gd name="connsiteX38" fmla="*/ 297292 w 519224"/>
                <a:gd name="connsiteY38" fmla="*/ 519113 h 519826"/>
                <a:gd name="connsiteX39" fmla="*/ 304913 w 519224"/>
                <a:gd name="connsiteY39" fmla="*/ 518160 h 519826"/>
                <a:gd name="connsiteX40" fmla="*/ 325867 w 519224"/>
                <a:gd name="connsiteY40" fmla="*/ 514350 h 519826"/>
                <a:gd name="connsiteX41" fmla="*/ 325867 w 519224"/>
                <a:gd name="connsiteY41" fmla="*/ 514350 h 519826"/>
                <a:gd name="connsiteX42" fmla="*/ 328725 w 519224"/>
                <a:gd name="connsiteY42" fmla="*/ 513397 h 519826"/>
                <a:gd name="connsiteX43" fmla="*/ 329677 w 519224"/>
                <a:gd name="connsiteY43" fmla="*/ 513397 h 519826"/>
                <a:gd name="connsiteX44" fmla="*/ 331583 w 519224"/>
                <a:gd name="connsiteY44" fmla="*/ 512445 h 519826"/>
                <a:gd name="connsiteX45" fmla="*/ 332535 w 519224"/>
                <a:gd name="connsiteY45" fmla="*/ 512445 h 519826"/>
                <a:gd name="connsiteX46" fmla="*/ 334440 w 519224"/>
                <a:gd name="connsiteY46" fmla="*/ 511493 h 519826"/>
                <a:gd name="connsiteX47" fmla="*/ 336345 w 519224"/>
                <a:gd name="connsiteY47" fmla="*/ 511493 h 519826"/>
                <a:gd name="connsiteX48" fmla="*/ 338250 w 519224"/>
                <a:gd name="connsiteY48" fmla="*/ 511493 h 519826"/>
                <a:gd name="connsiteX49" fmla="*/ 340155 w 519224"/>
                <a:gd name="connsiteY49" fmla="*/ 510540 h 519826"/>
                <a:gd name="connsiteX50" fmla="*/ 341108 w 519224"/>
                <a:gd name="connsiteY50" fmla="*/ 510540 h 519826"/>
                <a:gd name="connsiteX51" fmla="*/ 346822 w 519224"/>
                <a:gd name="connsiteY51" fmla="*/ 508635 h 519826"/>
                <a:gd name="connsiteX52" fmla="*/ 346822 w 519224"/>
                <a:gd name="connsiteY52" fmla="*/ 508635 h 519826"/>
                <a:gd name="connsiteX53" fmla="*/ 349680 w 519224"/>
                <a:gd name="connsiteY53" fmla="*/ 507682 h 519826"/>
                <a:gd name="connsiteX54" fmla="*/ 350633 w 519224"/>
                <a:gd name="connsiteY54" fmla="*/ 507682 h 519826"/>
                <a:gd name="connsiteX55" fmla="*/ 353490 w 519224"/>
                <a:gd name="connsiteY55" fmla="*/ 506730 h 519826"/>
                <a:gd name="connsiteX56" fmla="*/ 353490 w 519224"/>
                <a:gd name="connsiteY56" fmla="*/ 506730 h 519826"/>
                <a:gd name="connsiteX57" fmla="*/ 368730 w 519224"/>
                <a:gd name="connsiteY57" fmla="*/ 500063 h 519826"/>
                <a:gd name="connsiteX58" fmla="*/ 368730 w 519224"/>
                <a:gd name="connsiteY58" fmla="*/ 500063 h 519826"/>
                <a:gd name="connsiteX59" fmla="*/ 371588 w 519224"/>
                <a:gd name="connsiteY59" fmla="*/ 498157 h 519826"/>
                <a:gd name="connsiteX60" fmla="*/ 371588 w 519224"/>
                <a:gd name="connsiteY60" fmla="*/ 498157 h 519826"/>
                <a:gd name="connsiteX61" fmla="*/ 374445 w 519224"/>
                <a:gd name="connsiteY61" fmla="*/ 496252 h 519826"/>
                <a:gd name="connsiteX62" fmla="*/ 374445 w 519224"/>
                <a:gd name="connsiteY62" fmla="*/ 496252 h 519826"/>
                <a:gd name="connsiteX63" fmla="*/ 381113 w 519224"/>
                <a:gd name="connsiteY63" fmla="*/ 490538 h 519826"/>
                <a:gd name="connsiteX64" fmla="*/ 367777 w 519224"/>
                <a:gd name="connsiteY64" fmla="*/ 478155 h 519826"/>
                <a:gd name="connsiteX65" fmla="*/ 351585 w 519224"/>
                <a:gd name="connsiteY65" fmla="*/ 421005 h 519826"/>
                <a:gd name="connsiteX66" fmla="*/ 401115 w 519224"/>
                <a:gd name="connsiteY66" fmla="*/ 386715 h 519826"/>
                <a:gd name="connsiteX67" fmla="*/ 430642 w 519224"/>
                <a:gd name="connsiteY67" fmla="*/ 385763 h 519826"/>
                <a:gd name="connsiteX68" fmla="*/ 497317 w 519224"/>
                <a:gd name="connsiteY68" fmla="*/ 372427 h 519826"/>
                <a:gd name="connsiteX69" fmla="*/ 511605 w 519224"/>
                <a:gd name="connsiteY69" fmla="*/ 362902 h 519826"/>
                <a:gd name="connsiteX70" fmla="*/ 519225 w 519224"/>
                <a:gd name="connsiteY70" fmla="*/ 337185 h 519826"/>
                <a:gd name="connsiteX71" fmla="*/ 519225 w 519224"/>
                <a:gd name="connsiteY71" fmla="*/ 337185 h 519826"/>
                <a:gd name="connsiteX72" fmla="*/ 362063 w 519224"/>
                <a:gd name="connsiteY72" fmla="*/ 229552 h 519826"/>
                <a:gd name="connsiteX73" fmla="*/ 424927 w 519224"/>
                <a:gd name="connsiteY73" fmla="*/ 49530 h 519826"/>
                <a:gd name="connsiteX74" fmla="*/ 422070 w 519224"/>
                <a:gd name="connsiteY74" fmla="*/ 47625 h 519826"/>
                <a:gd name="connsiteX75" fmla="*/ 412545 w 519224"/>
                <a:gd name="connsiteY75" fmla="*/ 41910 h 519826"/>
                <a:gd name="connsiteX76" fmla="*/ 412545 w 519224"/>
                <a:gd name="connsiteY76" fmla="*/ 41910 h 519826"/>
                <a:gd name="connsiteX77" fmla="*/ 282052 w 519224"/>
                <a:gd name="connsiteY77" fmla="*/ 952 h 519826"/>
                <a:gd name="connsiteX78" fmla="*/ 281100 w 519224"/>
                <a:gd name="connsiteY78" fmla="*/ 952 h 519826"/>
                <a:gd name="connsiteX79" fmla="*/ 273480 w 519224"/>
                <a:gd name="connsiteY79" fmla="*/ 952 h 519826"/>
                <a:gd name="connsiteX80" fmla="*/ 272527 w 519224"/>
                <a:gd name="connsiteY80" fmla="*/ 952 h 519826"/>
                <a:gd name="connsiteX81" fmla="*/ 265860 w 519224"/>
                <a:gd name="connsiteY81" fmla="*/ 952 h 519826"/>
                <a:gd name="connsiteX82" fmla="*/ 263955 w 519224"/>
                <a:gd name="connsiteY82" fmla="*/ 952 h 519826"/>
                <a:gd name="connsiteX83" fmla="*/ 255383 w 519224"/>
                <a:gd name="connsiteY83" fmla="*/ 0 h 519826"/>
                <a:gd name="connsiteX84" fmla="*/ 207758 w 519224"/>
                <a:gd name="connsiteY84" fmla="*/ 42863 h 519826"/>
                <a:gd name="connsiteX85" fmla="*/ 70597 w 519224"/>
                <a:gd name="connsiteY85" fmla="*/ 325755 h 519826"/>
                <a:gd name="connsiteX86" fmla="*/ 42975 w 519224"/>
                <a:gd name="connsiteY86" fmla="*/ 274320 h 519826"/>
                <a:gd name="connsiteX87" fmla="*/ 42022 w 519224"/>
                <a:gd name="connsiteY87" fmla="*/ 189547 h 519826"/>
                <a:gd name="connsiteX88" fmla="*/ 205852 w 519224"/>
                <a:gd name="connsiteY88" fmla="*/ 34290 h 519826"/>
                <a:gd name="connsiteX89" fmla="*/ 207758 w 519224"/>
                <a:gd name="connsiteY89" fmla="*/ 42863 h 51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19224" h="519826">
                  <a:moveTo>
                    <a:pt x="255383" y="0"/>
                  </a:moveTo>
                  <a:cubicBezTo>
                    <a:pt x="254430" y="0"/>
                    <a:pt x="254430" y="0"/>
                    <a:pt x="253477" y="0"/>
                  </a:cubicBezTo>
                  <a:cubicBezTo>
                    <a:pt x="251572" y="0"/>
                    <a:pt x="249667" y="0"/>
                    <a:pt x="247763" y="0"/>
                  </a:cubicBezTo>
                  <a:cubicBezTo>
                    <a:pt x="246810" y="0"/>
                    <a:pt x="245858" y="0"/>
                    <a:pt x="245858" y="0"/>
                  </a:cubicBezTo>
                  <a:cubicBezTo>
                    <a:pt x="243952" y="0"/>
                    <a:pt x="242047" y="0"/>
                    <a:pt x="240142" y="0"/>
                  </a:cubicBezTo>
                  <a:cubicBezTo>
                    <a:pt x="239190" y="0"/>
                    <a:pt x="238238" y="0"/>
                    <a:pt x="237285" y="0"/>
                  </a:cubicBezTo>
                  <a:cubicBezTo>
                    <a:pt x="235380" y="0"/>
                    <a:pt x="233475" y="0"/>
                    <a:pt x="231570" y="952"/>
                  </a:cubicBezTo>
                  <a:cubicBezTo>
                    <a:pt x="230617" y="952"/>
                    <a:pt x="229665" y="952"/>
                    <a:pt x="228713" y="952"/>
                  </a:cubicBezTo>
                  <a:cubicBezTo>
                    <a:pt x="226808" y="952"/>
                    <a:pt x="224902" y="952"/>
                    <a:pt x="222997" y="1905"/>
                  </a:cubicBezTo>
                  <a:cubicBezTo>
                    <a:pt x="222045" y="1905"/>
                    <a:pt x="221092" y="1905"/>
                    <a:pt x="220140" y="1905"/>
                  </a:cubicBezTo>
                  <a:cubicBezTo>
                    <a:pt x="218235" y="1905"/>
                    <a:pt x="216330" y="1905"/>
                    <a:pt x="215377" y="2857"/>
                  </a:cubicBezTo>
                  <a:cubicBezTo>
                    <a:pt x="214425" y="2857"/>
                    <a:pt x="213472" y="2857"/>
                    <a:pt x="212520" y="3810"/>
                  </a:cubicBezTo>
                  <a:cubicBezTo>
                    <a:pt x="210615" y="3810"/>
                    <a:pt x="209663" y="4763"/>
                    <a:pt x="207758" y="4763"/>
                  </a:cubicBezTo>
                  <a:cubicBezTo>
                    <a:pt x="206805" y="4763"/>
                    <a:pt x="205852" y="4763"/>
                    <a:pt x="204900" y="5715"/>
                  </a:cubicBezTo>
                  <a:cubicBezTo>
                    <a:pt x="202995" y="5715"/>
                    <a:pt x="202042" y="6668"/>
                    <a:pt x="200138" y="6668"/>
                  </a:cubicBezTo>
                  <a:cubicBezTo>
                    <a:pt x="199185" y="6668"/>
                    <a:pt x="198233" y="7620"/>
                    <a:pt x="197280" y="7620"/>
                  </a:cubicBezTo>
                  <a:cubicBezTo>
                    <a:pt x="196327" y="7620"/>
                    <a:pt x="194422" y="8572"/>
                    <a:pt x="193470" y="8572"/>
                  </a:cubicBezTo>
                  <a:cubicBezTo>
                    <a:pt x="192517" y="8572"/>
                    <a:pt x="191565" y="9525"/>
                    <a:pt x="189660" y="9525"/>
                  </a:cubicBezTo>
                  <a:cubicBezTo>
                    <a:pt x="188708" y="9525"/>
                    <a:pt x="186802" y="10477"/>
                    <a:pt x="185850" y="10477"/>
                  </a:cubicBezTo>
                  <a:cubicBezTo>
                    <a:pt x="184897" y="10477"/>
                    <a:pt x="183945" y="11430"/>
                    <a:pt x="182040" y="11430"/>
                  </a:cubicBezTo>
                  <a:cubicBezTo>
                    <a:pt x="181088" y="11430"/>
                    <a:pt x="179183" y="12382"/>
                    <a:pt x="178230" y="12382"/>
                  </a:cubicBezTo>
                  <a:cubicBezTo>
                    <a:pt x="177277" y="12382"/>
                    <a:pt x="175372" y="13335"/>
                    <a:pt x="174420" y="13335"/>
                  </a:cubicBezTo>
                  <a:cubicBezTo>
                    <a:pt x="173467" y="13335"/>
                    <a:pt x="172515" y="14288"/>
                    <a:pt x="170610" y="14288"/>
                  </a:cubicBezTo>
                  <a:cubicBezTo>
                    <a:pt x="169658" y="14288"/>
                    <a:pt x="167752" y="15240"/>
                    <a:pt x="166800" y="15240"/>
                  </a:cubicBezTo>
                  <a:cubicBezTo>
                    <a:pt x="165847" y="15240"/>
                    <a:pt x="164895" y="16193"/>
                    <a:pt x="163942" y="16193"/>
                  </a:cubicBezTo>
                  <a:cubicBezTo>
                    <a:pt x="162038" y="17145"/>
                    <a:pt x="161085" y="17145"/>
                    <a:pt x="159180" y="18097"/>
                  </a:cubicBezTo>
                  <a:cubicBezTo>
                    <a:pt x="158227" y="18097"/>
                    <a:pt x="157275" y="19050"/>
                    <a:pt x="156322" y="19050"/>
                  </a:cubicBezTo>
                  <a:cubicBezTo>
                    <a:pt x="154417" y="20002"/>
                    <a:pt x="151560" y="20955"/>
                    <a:pt x="149655" y="21907"/>
                  </a:cubicBezTo>
                  <a:cubicBezTo>
                    <a:pt x="-58942" y="113347"/>
                    <a:pt x="112" y="346710"/>
                    <a:pt x="36308" y="403860"/>
                  </a:cubicBezTo>
                  <a:cubicBezTo>
                    <a:pt x="59167" y="438150"/>
                    <a:pt x="89647" y="463868"/>
                    <a:pt x="122033" y="481013"/>
                  </a:cubicBezTo>
                  <a:cubicBezTo>
                    <a:pt x="125842" y="482918"/>
                    <a:pt x="128700" y="484822"/>
                    <a:pt x="132510" y="486727"/>
                  </a:cubicBezTo>
                  <a:cubicBezTo>
                    <a:pt x="144892" y="492443"/>
                    <a:pt x="157275" y="497205"/>
                    <a:pt x="168705" y="501968"/>
                  </a:cubicBezTo>
                  <a:cubicBezTo>
                    <a:pt x="172515" y="502920"/>
                    <a:pt x="175372" y="503872"/>
                    <a:pt x="179183" y="505777"/>
                  </a:cubicBezTo>
                  <a:cubicBezTo>
                    <a:pt x="185850" y="507682"/>
                    <a:pt x="193470" y="509588"/>
                    <a:pt x="200138" y="511493"/>
                  </a:cubicBezTo>
                  <a:cubicBezTo>
                    <a:pt x="203947" y="512445"/>
                    <a:pt x="206805" y="513397"/>
                    <a:pt x="210615" y="513397"/>
                  </a:cubicBezTo>
                  <a:cubicBezTo>
                    <a:pt x="222997" y="515302"/>
                    <a:pt x="234427" y="517207"/>
                    <a:pt x="245858" y="518160"/>
                  </a:cubicBezTo>
                  <a:cubicBezTo>
                    <a:pt x="248715" y="518160"/>
                    <a:pt x="252525" y="519113"/>
                    <a:pt x="255383" y="519113"/>
                  </a:cubicBezTo>
                  <a:cubicBezTo>
                    <a:pt x="267765" y="520065"/>
                    <a:pt x="279195" y="520065"/>
                    <a:pt x="289672" y="519113"/>
                  </a:cubicBezTo>
                  <a:cubicBezTo>
                    <a:pt x="292530" y="519113"/>
                    <a:pt x="294435" y="519113"/>
                    <a:pt x="297292" y="519113"/>
                  </a:cubicBezTo>
                  <a:cubicBezTo>
                    <a:pt x="300150" y="519113"/>
                    <a:pt x="302055" y="519113"/>
                    <a:pt x="304913" y="518160"/>
                  </a:cubicBezTo>
                  <a:cubicBezTo>
                    <a:pt x="313485" y="517207"/>
                    <a:pt x="320152" y="516255"/>
                    <a:pt x="325867" y="514350"/>
                  </a:cubicBezTo>
                  <a:cubicBezTo>
                    <a:pt x="325867" y="514350"/>
                    <a:pt x="325867" y="514350"/>
                    <a:pt x="325867" y="514350"/>
                  </a:cubicBezTo>
                  <a:cubicBezTo>
                    <a:pt x="326820" y="514350"/>
                    <a:pt x="327772" y="514350"/>
                    <a:pt x="328725" y="513397"/>
                  </a:cubicBezTo>
                  <a:cubicBezTo>
                    <a:pt x="328725" y="513397"/>
                    <a:pt x="329677" y="513397"/>
                    <a:pt x="329677" y="513397"/>
                  </a:cubicBezTo>
                  <a:cubicBezTo>
                    <a:pt x="330630" y="513397"/>
                    <a:pt x="330630" y="513397"/>
                    <a:pt x="331583" y="512445"/>
                  </a:cubicBezTo>
                  <a:cubicBezTo>
                    <a:pt x="331583" y="512445"/>
                    <a:pt x="332535" y="512445"/>
                    <a:pt x="332535" y="512445"/>
                  </a:cubicBezTo>
                  <a:cubicBezTo>
                    <a:pt x="333488" y="512445"/>
                    <a:pt x="333488" y="512445"/>
                    <a:pt x="334440" y="511493"/>
                  </a:cubicBezTo>
                  <a:cubicBezTo>
                    <a:pt x="335392" y="511493"/>
                    <a:pt x="335392" y="511493"/>
                    <a:pt x="336345" y="511493"/>
                  </a:cubicBezTo>
                  <a:cubicBezTo>
                    <a:pt x="336345" y="511493"/>
                    <a:pt x="337297" y="511493"/>
                    <a:pt x="338250" y="511493"/>
                  </a:cubicBezTo>
                  <a:cubicBezTo>
                    <a:pt x="339202" y="511493"/>
                    <a:pt x="339202" y="511493"/>
                    <a:pt x="340155" y="510540"/>
                  </a:cubicBezTo>
                  <a:cubicBezTo>
                    <a:pt x="340155" y="510540"/>
                    <a:pt x="340155" y="510540"/>
                    <a:pt x="341108" y="510540"/>
                  </a:cubicBezTo>
                  <a:cubicBezTo>
                    <a:pt x="343013" y="509588"/>
                    <a:pt x="344917" y="509588"/>
                    <a:pt x="346822" y="508635"/>
                  </a:cubicBezTo>
                  <a:cubicBezTo>
                    <a:pt x="346822" y="508635"/>
                    <a:pt x="346822" y="508635"/>
                    <a:pt x="346822" y="508635"/>
                  </a:cubicBezTo>
                  <a:cubicBezTo>
                    <a:pt x="347775" y="508635"/>
                    <a:pt x="348727" y="507682"/>
                    <a:pt x="349680" y="507682"/>
                  </a:cubicBezTo>
                  <a:cubicBezTo>
                    <a:pt x="349680" y="507682"/>
                    <a:pt x="349680" y="507682"/>
                    <a:pt x="350633" y="507682"/>
                  </a:cubicBezTo>
                  <a:cubicBezTo>
                    <a:pt x="351585" y="507682"/>
                    <a:pt x="352538" y="506730"/>
                    <a:pt x="353490" y="506730"/>
                  </a:cubicBezTo>
                  <a:cubicBezTo>
                    <a:pt x="353490" y="506730"/>
                    <a:pt x="353490" y="506730"/>
                    <a:pt x="353490" y="506730"/>
                  </a:cubicBezTo>
                  <a:cubicBezTo>
                    <a:pt x="358252" y="504825"/>
                    <a:pt x="363967" y="501968"/>
                    <a:pt x="368730" y="500063"/>
                  </a:cubicBezTo>
                  <a:cubicBezTo>
                    <a:pt x="368730" y="500063"/>
                    <a:pt x="368730" y="500063"/>
                    <a:pt x="368730" y="500063"/>
                  </a:cubicBezTo>
                  <a:cubicBezTo>
                    <a:pt x="369683" y="499110"/>
                    <a:pt x="370635" y="499110"/>
                    <a:pt x="371588" y="498157"/>
                  </a:cubicBezTo>
                  <a:cubicBezTo>
                    <a:pt x="371588" y="498157"/>
                    <a:pt x="371588" y="498157"/>
                    <a:pt x="371588" y="498157"/>
                  </a:cubicBezTo>
                  <a:cubicBezTo>
                    <a:pt x="372540" y="497205"/>
                    <a:pt x="373492" y="497205"/>
                    <a:pt x="374445" y="496252"/>
                  </a:cubicBezTo>
                  <a:lnTo>
                    <a:pt x="374445" y="496252"/>
                  </a:lnTo>
                  <a:cubicBezTo>
                    <a:pt x="377302" y="494347"/>
                    <a:pt x="379208" y="492443"/>
                    <a:pt x="381113" y="490538"/>
                  </a:cubicBezTo>
                  <a:cubicBezTo>
                    <a:pt x="375397" y="485775"/>
                    <a:pt x="371588" y="481013"/>
                    <a:pt x="367777" y="478155"/>
                  </a:cubicBezTo>
                  <a:cubicBezTo>
                    <a:pt x="347775" y="462915"/>
                    <a:pt x="343965" y="442913"/>
                    <a:pt x="351585" y="421005"/>
                  </a:cubicBezTo>
                  <a:cubicBezTo>
                    <a:pt x="359205" y="398145"/>
                    <a:pt x="378255" y="388620"/>
                    <a:pt x="401115" y="386715"/>
                  </a:cubicBezTo>
                  <a:cubicBezTo>
                    <a:pt x="410640" y="385763"/>
                    <a:pt x="421117" y="385763"/>
                    <a:pt x="430642" y="385763"/>
                  </a:cubicBezTo>
                  <a:cubicBezTo>
                    <a:pt x="453502" y="384810"/>
                    <a:pt x="476363" y="381000"/>
                    <a:pt x="497317" y="372427"/>
                  </a:cubicBezTo>
                  <a:cubicBezTo>
                    <a:pt x="503033" y="369570"/>
                    <a:pt x="508747" y="366713"/>
                    <a:pt x="511605" y="362902"/>
                  </a:cubicBezTo>
                  <a:cubicBezTo>
                    <a:pt x="514463" y="354330"/>
                    <a:pt x="517320" y="345757"/>
                    <a:pt x="519225" y="337185"/>
                  </a:cubicBezTo>
                  <a:cubicBezTo>
                    <a:pt x="519225" y="337185"/>
                    <a:pt x="519225" y="337185"/>
                    <a:pt x="519225" y="337185"/>
                  </a:cubicBezTo>
                  <a:cubicBezTo>
                    <a:pt x="445883" y="331470"/>
                    <a:pt x="385875" y="301943"/>
                    <a:pt x="362063" y="229552"/>
                  </a:cubicBezTo>
                  <a:cubicBezTo>
                    <a:pt x="337297" y="156210"/>
                    <a:pt x="367777" y="100013"/>
                    <a:pt x="424927" y="49530"/>
                  </a:cubicBezTo>
                  <a:cubicBezTo>
                    <a:pt x="423975" y="48577"/>
                    <a:pt x="423022" y="48577"/>
                    <a:pt x="422070" y="47625"/>
                  </a:cubicBezTo>
                  <a:cubicBezTo>
                    <a:pt x="419213" y="45720"/>
                    <a:pt x="415402" y="43815"/>
                    <a:pt x="412545" y="41910"/>
                  </a:cubicBezTo>
                  <a:lnTo>
                    <a:pt x="412545" y="41910"/>
                  </a:lnTo>
                  <a:cubicBezTo>
                    <a:pt x="368730" y="16193"/>
                    <a:pt x="323963" y="3810"/>
                    <a:pt x="282052" y="952"/>
                  </a:cubicBezTo>
                  <a:cubicBezTo>
                    <a:pt x="282052" y="952"/>
                    <a:pt x="282052" y="952"/>
                    <a:pt x="281100" y="952"/>
                  </a:cubicBezTo>
                  <a:cubicBezTo>
                    <a:pt x="278242" y="952"/>
                    <a:pt x="276338" y="952"/>
                    <a:pt x="273480" y="952"/>
                  </a:cubicBezTo>
                  <a:cubicBezTo>
                    <a:pt x="273480" y="952"/>
                    <a:pt x="272527" y="952"/>
                    <a:pt x="272527" y="952"/>
                  </a:cubicBezTo>
                  <a:cubicBezTo>
                    <a:pt x="270622" y="952"/>
                    <a:pt x="267765" y="952"/>
                    <a:pt x="265860" y="952"/>
                  </a:cubicBezTo>
                  <a:cubicBezTo>
                    <a:pt x="264908" y="952"/>
                    <a:pt x="264908" y="952"/>
                    <a:pt x="263955" y="952"/>
                  </a:cubicBezTo>
                  <a:cubicBezTo>
                    <a:pt x="260145" y="0"/>
                    <a:pt x="258240" y="0"/>
                    <a:pt x="255383" y="0"/>
                  </a:cubicBezTo>
                  <a:close/>
                  <a:moveTo>
                    <a:pt x="207758" y="42863"/>
                  </a:moveTo>
                  <a:cubicBezTo>
                    <a:pt x="85837" y="86677"/>
                    <a:pt x="57262" y="246697"/>
                    <a:pt x="70597" y="325755"/>
                  </a:cubicBezTo>
                  <a:cubicBezTo>
                    <a:pt x="72502" y="338138"/>
                    <a:pt x="44880" y="286702"/>
                    <a:pt x="42975" y="274320"/>
                  </a:cubicBezTo>
                  <a:cubicBezTo>
                    <a:pt x="38212" y="249555"/>
                    <a:pt x="38212" y="214313"/>
                    <a:pt x="42022" y="189547"/>
                  </a:cubicBezTo>
                  <a:cubicBezTo>
                    <a:pt x="55358" y="100965"/>
                    <a:pt x="141083" y="34290"/>
                    <a:pt x="205852" y="34290"/>
                  </a:cubicBezTo>
                  <a:cubicBezTo>
                    <a:pt x="219188" y="34290"/>
                    <a:pt x="219188" y="39052"/>
                    <a:pt x="207758" y="42863"/>
                  </a:cubicBezTo>
                  <a:close/>
                </a:path>
              </a:pathLst>
            </a:custGeom>
            <a:solidFill>
              <a:srgbClr val="FFFFFF">
                <a:alpha val="48000"/>
              </a:srgbClr>
            </a:solidFill>
            <a:ln w="9525" cap="flat">
              <a:noFill/>
              <a:prstDash val="solid"/>
              <a:miter/>
            </a:ln>
          </p:spPr>
          <p:txBody>
            <a:bodyPr rtlCol="0" anchor="ctr"/>
            <a:lstStyle/>
            <a:p>
              <a:endParaRPr lang="en-US"/>
            </a:p>
          </p:txBody>
        </p:sp>
        <p:sp>
          <p:nvSpPr>
            <p:cNvPr id="87" name="Freeform 341">
              <a:extLst>
                <a:ext uri="{FF2B5EF4-FFF2-40B4-BE49-F238E27FC236}">
                  <a16:creationId xmlns:a16="http://schemas.microsoft.com/office/drawing/2014/main" id="{E11F6655-0568-57F0-E2D2-242EA0909233}"/>
                </a:ext>
              </a:extLst>
            </p:cNvPr>
            <p:cNvSpPr/>
            <p:nvPr/>
          </p:nvSpPr>
          <p:spPr>
            <a:xfrm>
              <a:off x="4361577" y="5793105"/>
              <a:ext cx="129460" cy="81878"/>
            </a:xfrm>
            <a:custGeom>
              <a:avLst/>
              <a:gdLst>
                <a:gd name="connsiteX0" fmla="*/ 18970 w 129460"/>
                <a:gd name="connsiteY0" fmla="*/ 12382 h 81878"/>
                <a:gd name="connsiteX1" fmla="*/ 3730 w 129460"/>
                <a:gd name="connsiteY1" fmla="*/ 60960 h 81878"/>
                <a:gd name="connsiteX2" fmla="*/ 54213 w 129460"/>
                <a:gd name="connsiteY2" fmla="*/ 77152 h 81878"/>
                <a:gd name="connsiteX3" fmla="*/ 58975 w 129460"/>
                <a:gd name="connsiteY3" fmla="*/ 74295 h 81878"/>
                <a:gd name="connsiteX4" fmla="*/ 58975 w 129460"/>
                <a:gd name="connsiteY4" fmla="*/ 74295 h 81878"/>
                <a:gd name="connsiteX5" fmla="*/ 63738 w 129460"/>
                <a:gd name="connsiteY5" fmla="*/ 70485 h 81878"/>
                <a:gd name="connsiteX6" fmla="*/ 64690 w 129460"/>
                <a:gd name="connsiteY6" fmla="*/ 70485 h 81878"/>
                <a:gd name="connsiteX7" fmla="*/ 69453 w 129460"/>
                <a:gd name="connsiteY7" fmla="*/ 67627 h 81878"/>
                <a:gd name="connsiteX8" fmla="*/ 70405 w 129460"/>
                <a:gd name="connsiteY8" fmla="*/ 66675 h 81878"/>
                <a:gd name="connsiteX9" fmla="*/ 74215 w 129460"/>
                <a:gd name="connsiteY9" fmla="*/ 63818 h 81878"/>
                <a:gd name="connsiteX10" fmla="*/ 75168 w 129460"/>
                <a:gd name="connsiteY10" fmla="*/ 62865 h 81878"/>
                <a:gd name="connsiteX11" fmla="*/ 78978 w 129460"/>
                <a:gd name="connsiteY11" fmla="*/ 60007 h 81878"/>
                <a:gd name="connsiteX12" fmla="*/ 79930 w 129460"/>
                <a:gd name="connsiteY12" fmla="*/ 59055 h 81878"/>
                <a:gd name="connsiteX13" fmla="*/ 83740 w 129460"/>
                <a:gd name="connsiteY13" fmla="*/ 56197 h 81878"/>
                <a:gd name="connsiteX14" fmla="*/ 85645 w 129460"/>
                <a:gd name="connsiteY14" fmla="*/ 55245 h 81878"/>
                <a:gd name="connsiteX15" fmla="*/ 88503 w 129460"/>
                <a:gd name="connsiteY15" fmla="*/ 52388 h 81878"/>
                <a:gd name="connsiteX16" fmla="*/ 90408 w 129460"/>
                <a:gd name="connsiteY16" fmla="*/ 50482 h 81878"/>
                <a:gd name="connsiteX17" fmla="*/ 93265 w 129460"/>
                <a:gd name="connsiteY17" fmla="*/ 47625 h 81878"/>
                <a:gd name="connsiteX18" fmla="*/ 95170 w 129460"/>
                <a:gd name="connsiteY18" fmla="*/ 45720 h 81878"/>
                <a:gd name="connsiteX19" fmla="*/ 98028 w 129460"/>
                <a:gd name="connsiteY19" fmla="*/ 42863 h 81878"/>
                <a:gd name="connsiteX20" fmla="*/ 99933 w 129460"/>
                <a:gd name="connsiteY20" fmla="*/ 40957 h 81878"/>
                <a:gd name="connsiteX21" fmla="*/ 102790 w 129460"/>
                <a:gd name="connsiteY21" fmla="*/ 38100 h 81878"/>
                <a:gd name="connsiteX22" fmla="*/ 104695 w 129460"/>
                <a:gd name="connsiteY22" fmla="*/ 36195 h 81878"/>
                <a:gd name="connsiteX23" fmla="*/ 107553 w 129460"/>
                <a:gd name="connsiteY23" fmla="*/ 33338 h 81878"/>
                <a:gd name="connsiteX24" fmla="*/ 109458 w 129460"/>
                <a:gd name="connsiteY24" fmla="*/ 31432 h 81878"/>
                <a:gd name="connsiteX25" fmla="*/ 111363 w 129460"/>
                <a:gd name="connsiteY25" fmla="*/ 28575 h 81878"/>
                <a:gd name="connsiteX26" fmla="*/ 113268 w 129460"/>
                <a:gd name="connsiteY26" fmla="*/ 25718 h 81878"/>
                <a:gd name="connsiteX27" fmla="*/ 115173 w 129460"/>
                <a:gd name="connsiteY27" fmla="*/ 22860 h 81878"/>
                <a:gd name="connsiteX28" fmla="*/ 117078 w 129460"/>
                <a:gd name="connsiteY28" fmla="*/ 20002 h 81878"/>
                <a:gd name="connsiteX29" fmla="*/ 118983 w 129460"/>
                <a:gd name="connsiteY29" fmla="*/ 17145 h 81878"/>
                <a:gd name="connsiteX30" fmla="*/ 120888 w 129460"/>
                <a:gd name="connsiteY30" fmla="*/ 14288 h 81878"/>
                <a:gd name="connsiteX31" fmla="*/ 122793 w 129460"/>
                <a:gd name="connsiteY31" fmla="*/ 11430 h 81878"/>
                <a:gd name="connsiteX32" fmla="*/ 124698 w 129460"/>
                <a:gd name="connsiteY32" fmla="*/ 7620 h 81878"/>
                <a:gd name="connsiteX33" fmla="*/ 125650 w 129460"/>
                <a:gd name="connsiteY33" fmla="*/ 5715 h 81878"/>
                <a:gd name="connsiteX34" fmla="*/ 129460 w 129460"/>
                <a:gd name="connsiteY34" fmla="*/ 0 h 81878"/>
                <a:gd name="connsiteX35" fmla="*/ 129460 w 129460"/>
                <a:gd name="connsiteY35" fmla="*/ 0 h 81878"/>
                <a:gd name="connsiteX36" fmla="*/ 129460 w 129460"/>
                <a:gd name="connsiteY36" fmla="*/ 0 h 81878"/>
                <a:gd name="connsiteX37" fmla="*/ 36115 w 129460"/>
                <a:gd name="connsiteY37" fmla="*/ 10477 h 81878"/>
                <a:gd name="connsiteX38" fmla="*/ 18970 w 129460"/>
                <a:gd name="connsiteY38" fmla="*/ 12382 h 8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9460" h="81878">
                  <a:moveTo>
                    <a:pt x="18970" y="12382"/>
                  </a:moveTo>
                  <a:cubicBezTo>
                    <a:pt x="1825" y="21907"/>
                    <a:pt x="-4842" y="43815"/>
                    <a:pt x="3730" y="60960"/>
                  </a:cubicBezTo>
                  <a:cubicBezTo>
                    <a:pt x="14208" y="80010"/>
                    <a:pt x="38973" y="87630"/>
                    <a:pt x="54213" y="77152"/>
                  </a:cubicBezTo>
                  <a:cubicBezTo>
                    <a:pt x="56118" y="76200"/>
                    <a:pt x="57070" y="75247"/>
                    <a:pt x="58975" y="74295"/>
                  </a:cubicBezTo>
                  <a:lnTo>
                    <a:pt x="58975" y="74295"/>
                  </a:lnTo>
                  <a:cubicBezTo>
                    <a:pt x="60880" y="73343"/>
                    <a:pt x="61833" y="72390"/>
                    <a:pt x="63738" y="70485"/>
                  </a:cubicBezTo>
                  <a:cubicBezTo>
                    <a:pt x="63738" y="70485"/>
                    <a:pt x="63738" y="70485"/>
                    <a:pt x="64690" y="70485"/>
                  </a:cubicBezTo>
                  <a:cubicBezTo>
                    <a:pt x="66595" y="69532"/>
                    <a:pt x="67548" y="68580"/>
                    <a:pt x="69453" y="67627"/>
                  </a:cubicBezTo>
                  <a:cubicBezTo>
                    <a:pt x="69453" y="67627"/>
                    <a:pt x="70405" y="67627"/>
                    <a:pt x="70405" y="66675"/>
                  </a:cubicBezTo>
                  <a:cubicBezTo>
                    <a:pt x="71358" y="65722"/>
                    <a:pt x="73263" y="64770"/>
                    <a:pt x="74215" y="63818"/>
                  </a:cubicBezTo>
                  <a:cubicBezTo>
                    <a:pt x="74215" y="63818"/>
                    <a:pt x="75168" y="62865"/>
                    <a:pt x="75168" y="62865"/>
                  </a:cubicBezTo>
                  <a:cubicBezTo>
                    <a:pt x="76120" y="61913"/>
                    <a:pt x="78025" y="60960"/>
                    <a:pt x="78978" y="60007"/>
                  </a:cubicBezTo>
                  <a:cubicBezTo>
                    <a:pt x="78978" y="60007"/>
                    <a:pt x="79930" y="59055"/>
                    <a:pt x="79930" y="59055"/>
                  </a:cubicBezTo>
                  <a:cubicBezTo>
                    <a:pt x="80883" y="58102"/>
                    <a:pt x="81835" y="57150"/>
                    <a:pt x="83740" y="56197"/>
                  </a:cubicBezTo>
                  <a:cubicBezTo>
                    <a:pt x="84693" y="56197"/>
                    <a:pt x="84693" y="55245"/>
                    <a:pt x="85645" y="55245"/>
                  </a:cubicBezTo>
                  <a:cubicBezTo>
                    <a:pt x="86598" y="54293"/>
                    <a:pt x="87550" y="53340"/>
                    <a:pt x="88503" y="52388"/>
                  </a:cubicBezTo>
                  <a:cubicBezTo>
                    <a:pt x="89455" y="51435"/>
                    <a:pt x="89455" y="51435"/>
                    <a:pt x="90408" y="50482"/>
                  </a:cubicBezTo>
                  <a:cubicBezTo>
                    <a:pt x="91360" y="49530"/>
                    <a:pt x="92313" y="48577"/>
                    <a:pt x="93265" y="47625"/>
                  </a:cubicBezTo>
                  <a:cubicBezTo>
                    <a:pt x="94218" y="46672"/>
                    <a:pt x="94218" y="46672"/>
                    <a:pt x="95170" y="45720"/>
                  </a:cubicBezTo>
                  <a:cubicBezTo>
                    <a:pt x="96123" y="44768"/>
                    <a:pt x="97075" y="43815"/>
                    <a:pt x="98028" y="42863"/>
                  </a:cubicBezTo>
                  <a:cubicBezTo>
                    <a:pt x="98980" y="41910"/>
                    <a:pt x="98980" y="41910"/>
                    <a:pt x="99933" y="40957"/>
                  </a:cubicBezTo>
                  <a:cubicBezTo>
                    <a:pt x="100885" y="40005"/>
                    <a:pt x="101838" y="39052"/>
                    <a:pt x="102790" y="38100"/>
                  </a:cubicBezTo>
                  <a:cubicBezTo>
                    <a:pt x="103743" y="37147"/>
                    <a:pt x="103743" y="37147"/>
                    <a:pt x="104695" y="36195"/>
                  </a:cubicBezTo>
                  <a:cubicBezTo>
                    <a:pt x="105648" y="35243"/>
                    <a:pt x="106600" y="34290"/>
                    <a:pt x="107553" y="33338"/>
                  </a:cubicBezTo>
                  <a:cubicBezTo>
                    <a:pt x="108505" y="32385"/>
                    <a:pt x="108505" y="31432"/>
                    <a:pt x="109458" y="31432"/>
                  </a:cubicBezTo>
                  <a:cubicBezTo>
                    <a:pt x="110410" y="30480"/>
                    <a:pt x="111363" y="29527"/>
                    <a:pt x="111363" y="28575"/>
                  </a:cubicBezTo>
                  <a:cubicBezTo>
                    <a:pt x="112315" y="27622"/>
                    <a:pt x="112315" y="26670"/>
                    <a:pt x="113268" y="25718"/>
                  </a:cubicBezTo>
                  <a:cubicBezTo>
                    <a:pt x="114220" y="24765"/>
                    <a:pt x="114220" y="23813"/>
                    <a:pt x="115173" y="22860"/>
                  </a:cubicBezTo>
                  <a:cubicBezTo>
                    <a:pt x="116125" y="21907"/>
                    <a:pt x="116125" y="20955"/>
                    <a:pt x="117078" y="20002"/>
                  </a:cubicBezTo>
                  <a:cubicBezTo>
                    <a:pt x="118030" y="19050"/>
                    <a:pt x="118030" y="18097"/>
                    <a:pt x="118983" y="17145"/>
                  </a:cubicBezTo>
                  <a:cubicBezTo>
                    <a:pt x="119935" y="16193"/>
                    <a:pt x="120888" y="15240"/>
                    <a:pt x="120888" y="14288"/>
                  </a:cubicBezTo>
                  <a:cubicBezTo>
                    <a:pt x="121840" y="13335"/>
                    <a:pt x="121840" y="12382"/>
                    <a:pt x="122793" y="11430"/>
                  </a:cubicBezTo>
                  <a:cubicBezTo>
                    <a:pt x="123745" y="10477"/>
                    <a:pt x="124698" y="8572"/>
                    <a:pt x="124698" y="7620"/>
                  </a:cubicBezTo>
                  <a:cubicBezTo>
                    <a:pt x="124698" y="6668"/>
                    <a:pt x="125650" y="6668"/>
                    <a:pt x="125650" y="5715"/>
                  </a:cubicBezTo>
                  <a:cubicBezTo>
                    <a:pt x="126603" y="3810"/>
                    <a:pt x="128508" y="1905"/>
                    <a:pt x="129460" y="0"/>
                  </a:cubicBezTo>
                  <a:cubicBezTo>
                    <a:pt x="129460" y="0"/>
                    <a:pt x="129460" y="0"/>
                    <a:pt x="129460" y="0"/>
                  </a:cubicBezTo>
                  <a:lnTo>
                    <a:pt x="129460" y="0"/>
                  </a:lnTo>
                  <a:cubicBezTo>
                    <a:pt x="98028" y="6668"/>
                    <a:pt x="67548" y="8572"/>
                    <a:pt x="36115" y="10477"/>
                  </a:cubicBezTo>
                  <a:cubicBezTo>
                    <a:pt x="31353" y="7620"/>
                    <a:pt x="24685" y="8572"/>
                    <a:pt x="18970" y="12382"/>
                  </a:cubicBezTo>
                  <a:close/>
                </a:path>
              </a:pathLst>
            </a:custGeom>
            <a:solidFill>
              <a:srgbClr val="FFFFFF"/>
            </a:solidFill>
            <a:ln w="9525" cap="flat">
              <a:noFill/>
              <a:prstDash val="solid"/>
              <a:miter/>
            </a:ln>
          </p:spPr>
          <p:txBody>
            <a:bodyPr rtlCol="0" anchor="ctr"/>
            <a:lstStyle/>
            <a:p>
              <a:endParaRPr lang="en-US"/>
            </a:p>
          </p:txBody>
        </p:sp>
        <p:sp>
          <p:nvSpPr>
            <p:cNvPr id="88" name="Freeform 342">
              <a:extLst>
                <a:ext uri="{FF2B5EF4-FFF2-40B4-BE49-F238E27FC236}">
                  <a16:creationId xmlns:a16="http://schemas.microsoft.com/office/drawing/2014/main" id="{FA0FD4D4-80CC-D809-7B11-12769C075435}"/>
                </a:ext>
              </a:extLst>
            </p:cNvPr>
            <p:cNvSpPr/>
            <p:nvPr/>
          </p:nvSpPr>
          <p:spPr>
            <a:xfrm>
              <a:off x="4361577" y="5793105"/>
              <a:ext cx="129460" cy="81878"/>
            </a:xfrm>
            <a:custGeom>
              <a:avLst/>
              <a:gdLst>
                <a:gd name="connsiteX0" fmla="*/ 18970 w 129460"/>
                <a:gd name="connsiteY0" fmla="*/ 12382 h 81878"/>
                <a:gd name="connsiteX1" fmla="*/ 3730 w 129460"/>
                <a:gd name="connsiteY1" fmla="*/ 60960 h 81878"/>
                <a:gd name="connsiteX2" fmla="*/ 54213 w 129460"/>
                <a:gd name="connsiteY2" fmla="*/ 77152 h 81878"/>
                <a:gd name="connsiteX3" fmla="*/ 58975 w 129460"/>
                <a:gd name="connsiteY3" fmla="*/ 74295 h 81878"/>
                <a:gd name="connsiteX4" fmla="*/ 58975 w 129460"/>
                <a:gd name="connsiteY4" fmla="*/ 74295 h 81878"/>
                <a:gd name="connsiteX5" fmla="*/ 63738 w 129460"/>
                <a:gd name="connsiteY5" fmla="*/ 70485 h 81878"/>
                <a:gd name="connsiteX6" fmla="*/ 64690 w 129460"/>
                <a:gd name="connsiteY6" fmla="*/ 70485 h 81878"/>
                <a:gd name="connsiteX7" fmla="*/ 69453 w 129460"/>
                <a:gd name="connsiteY7" fmla="*/ 67627 h 81878"/>
                <a:gd name="connsiteX8" fmla="*/ 70405 w 129460"/>
                <a:gd name="connsiteY8" fmla="*/ 66675 h 81878"/>
                <a:gd name="connsiteX9" fmla="*/ 74215 w 129460"/>
                <a:gd name="connsiteY9" fmla="*/ 63818 h 81878"/>
                <a:gd name="connsiteX10" fmla="*/ 75168 w 129460"/>
                <a:gd name="connsiteY10" fmla="*/ 62865 h 81878"/>
                <a:gd name="connsiteX11" fmla="*/ 78978 w 129460"/>
                <a:gd name="connsiteY11" fmla="*/ 60007 h 81878"/>
                <a:gd name="connsiteX12" fmla="*/ 79930 w 129460"/>
                <a:gd name="connsiteY12" fmla="*/ 59055 h 81878"/>
                <a:gd name="connsiteX13" fmla="*/ 83740 w 129460"/>
                <a:gd name="connsiteY13" fmla="*/ 56197 h 81878"/>
                <a:gd name="connsiteX14" fmla="*/ 85645 w 129460"/>
                <a:gd name="connsiteY14" fmla="*/ 55245 h 81878"/>
                <a:gd name="connsiteX15" fmla="*/ 88503 w 129460"/>
                <a:gd name="connsiteY15" fmla="*/ 52388 h 81878"/>
                <a:gd name="connsiteX16" fmla="*/ 90408 w 129460"/>
                <a:gd name="connsiteY16" fmla="*/ 50482 h 81878"/>
                <a:gd name="connsiteX17" fmla="*/ 93265 w 129460"/>
                <a:gd name="connsiteY17" fmla="*/ 47625 h 81878"/>
                <a:gd name="connsiteX18" fmla="*/ 95170 w 129460"/>
                <a:gd name="connsiteY18" fmla="*/ 45720 h 81878"/>
                <a:gd name="connsiteX19" fmla="*/ 98028 w 129460"/>
                <a:gd name="connsiteY19" fmla="*/ 42863 h 81878"/>
                <a:gd name="connsiteX20" fmla="*/ 99933 w 129460"/>
                <a:gd name="connsiteY20" fmla="*/ 40957 h 81878"/>
                <a:gd name="connsiteX21" fmla="*/ 102790 w 129460"/>
                <a:gd name="connsiteY21" fmla="*/ 38100 h 81878"/>
                <a:gd name="connsiteX22" fmla="*/ 104695 w 129460"/>
                <a:gd name="connsiteY22" fmla="*/ 36195 h 81878"/>
                <a:gd name="connsiteX23" fmla="*/ 107553 w 129460"/>
                <a:gd name="connsiteY23" fmla="*/ 33338 h 81878"/>
                <a:gd name="connsiteX24" fmla="*/ 109458 w 129460"/>
                <a:gd name="connsiteY24" fmla="*/ 31432 h 81878"/>
                <a:gd name="connsiteX25" fmla="*/ 111363 w 129460"/>
                <a:gd name="connsiteY25" fmla="*/ 28575 h 81878"/>
                <a:gd name="connsiteX26" fmla="*/ 113268 w 129460"/>
                <a:gd name="connsiteY26" fmla="*/ 25718 h 81878"/>
                <a:gd name="connsiteX27" fmla="*/ 115173 w 129460"/>
                <a:gd name="connsiteY27" fmla="*/ 22860 h 81878"/>
                <a:gd name="connsiteX28" fmla="*/ 117078 w 129460"/>
                <a:gd name="connsiteY28" fmla="*/ 20002 h 81878"/>
                <a:gd name="connsiteX29" fmla="*/ 118983 w 129460"/>
                <a:gd name="connsiteY29" fmla="*/ 17145 h 81878"/>
                <a:gd name="connsiteX30" fmla="*/ 120888 w 129460"/>
                <a:gd name="connsiteY30" fmla="*/ 14288 h 81878"/>
                <a:gd name="connsiteX31" fmla="*/ 122793 w 129460"/>
                <a:gd name="connsiteY31" fmla="*/ 11430 h 81878"/>
                <a:gd name="connsiteX32" fmla="*/ 124698 w 129460"/>
                <a:gd name="connsiteY32" fmla="*/ 7620 h 81878"/>
                <a:gd name="connsiteX33" fmla="*/ 125650 w 129460"/>
                <a:gd name="connsiteY33" fmla="*/ 5715 h 81878"/>
                <a:gd name="connsiteX34" fmla="*/ 129460 w 129460"/>
                <a:gd name="connsiteY34" fmla="*/ 0 h 81878"/>
                <a:gd name="connsiteX35" fmla="*/ 129460 w 129460"/>
                <a:gd name="connsiteY35" fmla="*/ 0 h 81878"/>
                <a:gd name="connsiteX36" fmla="*/ 129460 w 129460"/>
                <a:gd name="connsiteY36" fmla="*/ 0 h 81878"/>
                <a:gd name="connsiteX37" fmla="*/ 36115 w 129460"/>
                <a:gd name="connsiteY37" fmla="*/ 10477 h 81878"/>
                <a:gd name="connsiteX38" fmla="*/ 18970 w 129460"/>
                <a:gd name="connsiteY38" fmla="*/ 12382 h 8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9460" h="81878">
                  <a:moveTo>
                    <a:pt x="18970" y="12382"/>
                  </a:moveTo>
                  <a:cubicBezTo>
                    <a:pt x="1825" y="21907"/>
                    <a:pt x="-4842" y="43815"/>
                    <a:pt x="3730" y="60960"/>
                  </a:cubicBezTo>
                  <a:cubicBezTo>
                    <a:pt x="14208" y="80010"/>
                    <a:pt x="38973" y="87630"/>
                    <a:pt x="54213" y="77152"/>
                  </a:cubicBezTo>
                  <a:cubicBezTo>
                    <a:pt x="56118" y="76200"/>
                    <a:pt x="57070" y="75247"/>
                    <a:pt x="58975" y="74295"/>
                  </a:cubicBezTo>
                  <a:lnTo>
                    <a:pt x="58975" y="74295"/>
                  </a:lnTo>
                  <a:cubicBezTo>
                    <a:pt x="60880" y="73343"/>
                    <a:pt x="61833" y="72390"/>
                    <a:pt x="63738" y="70485"/>
                  </a:cubicBezTo>
                  <a:cubicBezTo>
                    <a:pt x="63738" y="70485"/>
                    <a:pt x="63738" y="70485"/>
                    <a:pt x="64690" y="70485"/>
                  </a:cubicBezTo>
                  <a:cubicBezTo>
                    <a:pt x="66595" y="69532"/>
                    <a:pt x="67548" y="68580"/>
                    <a:pt x="69453" y="67627"/>
                  </a:cubicBezTo>
                  <a:cubicBezTo>
                    <a:pt x="69453" y="67627"/>
                    <a:pt x="70405" y="67627"/>
                    <a:pt x="70405" y="66675"/>
                  </a:cubicBezTo>
                  <a:cubicBezTo>
                    <a:pt x="71358" y="65722"/>
                    <a:pt x="73263" y="64770"/>
                    <a:pt x="74215" y="63818"/>
                  </a:cubicBezTo>
                  <a:cubicBezTo>
                    <a:pt x="74215" y="63818"/>
                    <a:pt x="75168" y="62865"/>
                    <a:pt x="75168" y="62865"/>
                  </a:cubicBezTo>
                  <a:cubicBezTo>
                    <a:pt x="76120" y="61913"/>
                    <a:pt x="78025" y="60960"/>
                    <a:pt x="78978" y="60007"/>
                  </a:cubicBezTo>
                  <a:cubicBezTo>
                    <a:pt x="78978" y="60007"/>
                    <a:pt x="79930" y="59055"/>
                    <a:pt x="79930" y="59055"/>
                  </a:cubicBezTo>
                  <a:cubicBezTo>
                    <a:pt x="80883" y="58102"/>
                    <a:pt x="81835" y="57150"/>
                    <a:pt x="83740" y="56197"/>
                  </a:cubicBezTo>
                  <a:cubicBezTo>
                    <a:pt x="84693" y="56197"/>
                    <a:pt x="84693" y="55245"/>
                    <a:pt x="85645" y="55245"/>
                  </a:cubicBezTo>
                  <a:cubicBezTo>
                    <a:pt x="86598" y="54293"/>
                    <a:pt x="87550" y="53340"/>
                    <a:pt x="88503" y="52388"/>
                  </a:cubicBezTo>
                  <a:cubicBezTo>
                    <a:pt x="89455" y="51435"/>
                    <a:pt x="89455" y="51435"/>
                    <a:pt x="90408" y="50482"/>
                  </a:cubicBezTo>
                  <a:cubicBezTo>
                    <a:pt x="91360" y="49530"/>
                    <a:pt x="92313" y="48577"/>
                    <a:pt x="93265" y="47625"/>
                  </a:cubicBezTo>
                  <a:cubicBezTo>
                    <a:pt x="94218" y="46672"/>
                    <a:pt x="94218" y="46672"/>
                    <a:pt x="95170" y="45720"/>
                  </a:cubicBezTo>
                  <a:cubicBezTo>
                    <a:pt x="96123" y="44768"/>
                    <a:pt x="97075" y="43815"/>
                    <a:pt x="98028" y="42863"/>
                  </a:cubicBezTo>
                  <a:cubicBezTo>
                    <a:pt x="98980" y="41910"/>
                    <a:pt x="98980" y="41910"/>
                    <a:pt x="99933" y="40957"/>
                  </a:cubicBezTo>
                  <a:cubicBezTo>
                    <a:pt x="100885" y="40005"/>
                    <a:pt x="101838" y="39052"/>
                    <a:pt x="102790" y="38100"/>
                  </a:cubicBezTo>
                  <a:cubicBezTo>
                    <a:pt x="103743" y="37147"/>
                    <a:pt x="103743" y="37147"/>
                    <a:pt x="104695" y="36195"/>
                  </a:cubicBezTo>
                  <a:cubicBezTo>
                    <a:pt x="105648" y="35243"/>
                    <a:pt x="106600" y="34290"/>
                    <a:pt x="107553" y="33338"/>
                  </a:cubicBezTo>
                  <a:cubicBezTo>
                    <a:pt x="108505" y="32385"/>
                    <a:pt x="108505" y="31432"/>
                    <a:pt x="109458" y="31432"/>
                  </a:cubicBezTo>
                  <a:cubicBezTo>
                    <a:pt x="110410" y="30480"/>
                    <a:pt x="111363" y="29527"/>
                    <a:pt x="111363" y="28575"/>
                  </a:cubicBezTo>
                  <a:cubicBezTo>
                    <a:pt x="112315" y="27622"/>
                    <a:pt x="112315" y="26670"/>
                    <a:pt x="113268" y="25718"/>
                  </a:cubicBezTo>
                  <a:cubicBezTo>
                    <a:pt x="114220" y="24765"/>
                    <a:pt x="114220" y="23813"/>
                    <a:pt x="115173" y="22860"/>
                  </a:cubicBezTo>
                  <a:cubicBezTo>
                    <a:pt x="116125" y="21907"/>
                    <a:pt x="116125" y="20955"/>
                    <a:pt x="117078" y="20002"/>
                  </a:cubicBezTo>
                  <a:cubicBezTo>
                    <a:pt x="118030" y="19050"/>
                    <a:pt x="118030" y="18097"/>
                    <a:pt x="118983" y="17145"/>
                  </a:cubicBezTo>
                  <a:cubicBezTo>
                    <a:pt x="119935" y="16193"/>
                    <a:pt x="120888" y="15240"/>
                    <a:pt x="120888" y="14288"/>
                  </a:cubicBezTo>
                  <a:cubicBezTo>
                    <a:pt x="121840" y="13335"/>
                    <a:pt x="121840" y="12382"/>
                    <a:pt x="122793" y="11430"/>
                  </a:cubicBezTo>
                  <a:cubicBezTo>
                    <a:pt x="123745" y="10477"/>
                    <a:pt x="124698" y="8572"/>
                    <a:pt x="124698" y="7620"/>
                  </a:cubicBezTo>
                  <a:cubicBezTo>
                    <a:pt x="124698" y="6668"/>
                    <a:pt x="125650" y="6668"/>
                    <a:pt x="125650" y="5715"/>
                  </a:cubicBezTo>
                  <a:cubicBezTo>
                    <a:pt x="126603" y="3810"/>
                    <a:pt x="128508" y="1905"/>
                    <a:pt x="129460" y="0"/>
                  </a:cubicBezTo>
                  <a:cubicBezTo>
                    <a:pt x="129460" y="0"/>
                    <a:pt x="129460" y="0"/>
                    <a:pt x="129460" y="0"/>
                  </a:cubicBezTo>
                  <a:lnTo>
                    <a:pt x="129460" y="0"/>
                  </a:lnTo>
                  <a:cubicBezTo>
                    <a:pt x="98028" y="6668"/>
                    <a:pt x="67548" y="8572"/>
                    <a:pt x="36115" y="10477"/>
                  </a:cubicBezTo>
                  <a:cubicBezTo>
                    <a:pt x="31353" y="7620"/>
                    <a:pt x="24685" y="8572"/>
                    <a:pt x="18970" y="12382"/>
                  </a:cubicBezTo>
                  <a:close/>
                </a:path>
              </a:pathLst>
            </a:custGeom>
            <a:solidFill>
              <a:srgbClr val="FFFFFF">
                <a:alpha val="48000"/>
              </a:srgbClr>
            </a:solidFill>
            <a:ln w="9525" cap="flat">
              <a:noFill/>
              <a:prstDash val="solid"/>
              <a:miter/>
            </a:ln>
          </p:spPr>
          <p:txBody>
            <a:bodyPr rtlCol="0" anchor="ctr"/>
            <a:lstStyle/>
            <a:p>
              <a:endParaRPr lang="en-US"/>
            </a:p>
          </p:txBody>
        </p:sp>
        <p:sp>
          <p:nvSpPr>
            <p:cNvPr id="89" name="Freeform 343">
              <a:extLst>
                <a:ext uri="{FF2B5EF4-FFF2-40B4-BE49-F238E27FC236}">
                  <a16:creationId xmlns:a16="http://schemas.microsoft.com/office/drawing/2014/main" id="{F145E2D0-2AB1-4BAB-C161-C8D6D9F9D64C}"/>
                </a:ext>
              </a:extLst>
            </p:cNvPr>
            <p:cNvSpPr/>
            <p:nvPr/>
          </p:nvSpPr>
          <p:spPr>
            <a:xfrm>
              <a:off x="4261484" y="5379719"/>
              <a:ext cx="1905" cy="9525"/>
            </a:xfrm>
            <a:custGeom>
              <a:avLst/>
              <a:gdLst>
                <a:gd name="connsiteX0" fmla="*/ 0 w 1905"/>
                <a:gd name="connsiteY0" fmla="*/ 0 h 9525"/>
                <a:gd name="connsiteX1" fmla="*/ 1905 w 1905"/>
                <a:gd name="connsiteY1" fmla="*/ 0 h 9525"/>
                <a:gd name="connsiteX2" fmla="*/ 953 w 1905"/>
                <a:gd name="connsiteY2" fmla="*/ 0 h 9525"/>
                <a:gd name="connsiteX3" fmla="*/ 0 w 1905"/>
                <a:gd name="connsiteY3" fmla="*/ 0 h 9525"/>
              </a:gdLst>
              <a:ahLst/>
              <a:cxnLst>
                <a:cxn ang="0">
                  <a:pos x="connsiteX0" y="connsiteY0"/>
                </a:cxn>
                <a:cxn ang="0">
                  <a:pos x="connsiteX1" y="connsiteY1"/>
                </a:cxn>
                <a:cxn ang="0">
                  <a:pos x="connsiteX2" y="connsiteY2"/>
                </a:cxn>
                <a:cxn ang="0">
                  <a:pos x="connsiteX3" y="connsiteY3"/>
                </a:cxn>
              </a:cxnLst>
              <a:rect l="l" t="t" r="r" b="b"/>
              <a:pathLst>
                <a:path w="1905" h="9525">
                  <a:moveTo>
                    <a:pt x="0" y="0"/>
                  </a:moveTo>
                  <a:cubicBezTo>
                    <a:pt x="953" y="0"/>
                    <a:pt x="953" y="0"/>
                    <a:pt x="1905" y="0"/>
                  </a:cubicBezTo>
                  <a:cubicBezTo>
                    <a:pt x="1905" y="0"/>
                    <a:pt x="953" y="0"/>
                    <a:pt x="953"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90" name="Freeform 344">
              <a:extLst>
                <a:ext uri="{FF2B5EF4-FFF2-40B4-BE49-F238E27FC236}">
                  <a16:creationId xmlns:a16="http://schemas.microsoft.com/office/drawing/2014/main" id="{DA0F845C-2168-06C2-B727-69F4DACAC649}"/>
                </a:ext>
              </a:extLst>
            </p:cNvPr>
            <p:cNvSpPr/>
            <p:nvPr/>
          </p:nvSpPr>
          <p:spPr>
            <a:xfrm>
              <a:off x="4261484" y="5379719"/>
              <a:ext cx="1905" cy="9525"/>
            </a:xfrm>
            <a:custGeom>
              <a:avLst/>
              <a:gdLst>
                <a:gd name="connsiteX0" fmla="*/ 0 w 1905"/>
                <a:gd name="connsiteY0" fmla="*/ 0 h 9525"/>
                <a:gd name="connsiteX1" fmla="*/ 1905 w 1905"/>
                <a:gd name="connsiteY1" fmla="*/ 0 h 9525"/>
                <a:gd name="connsiteX2" fmla="*/ 953 w 1905"/>
                <a:gd name="connsiteY2" fmla="*/ 0 h 9525"/>
                <a:gd name="connsiteX3" fmla="*/ 0 w 1905"/>
                <a:gd name="connsiteY3" fmla="*/ 0 h 9525"/>
              </a:gdLst>
              <a:ahLst/>
              <a:cxnLst>
                <a:cxn ang="0">
                  <a:pos x="connsiteX0" y="connsiteY0"/>
                </a:cxn>
                <a:cxn ang="0">
                  <a:pos x="connsiteX1" y="connsiteY1"/>
                </a:cxn>
                <a:cxn ang="0">
                  <a:pos x="connsiteX2" y="connsiteY2"/>
                </a:cxn>
                <a:cxn ang="0">
                  <a:pos x="connsiteX3" y="connsiteY3"/>
                </a:cxn>
              </a:cxnLst>
              <a:rect l="l" t="t" r="r" b="b"/>
              <a:pathLst>
                <a:path w="1905" h="9525">
                  <a:moveTo>
                    <a:pt x="0" y="0"/>
                  </a:moveTo>
                  <a:cubicBezTo>
                    <a:pt x="953" y="0"/>
                    <a:pt x="953" y="0"/>
                    <a:pt x="1905" y="0"/>
                  </a:cubicBezTo>
                  <a:cubicBezTo>
                    <a:pt x="1905" y="0"/>
                    <a:pt x="953" y="0"/>
                    <a:pt x="953"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1" name="Freeform 345">
              <a:extLst>
                <a:ext uri="{FF2B5EF4-FFF2-40B4-BE49-F238E27FC236}">
                  <a16:creationId xmlns:a16="http://schemas.microsoft.com/office/drawing/2014/main" id="{E6A821B7-EC57-81ED-0BCC-45C2BBF1DBCD}"/>
                </a:ext>
              </a:extLst>
            </p:cNvPr>
            <p:cNvSpPr/>
            <p:nvPr/>
          </p:nvSpPr>
          <p:spPr>
            <a:xfrm>
              <a:off x="4238625" y="5379719"/>
              <a:ext cx="20954" cy="952"/>
            </a:xfrm>
            <a:custGeom>
              <a:avLst/>
              <a:gdLst>
                <a:gd name="connsiteX0" fmla="*/ 20955 w 20954"/>
                <a:gd name="connsiteY0" fmla="*/ 0 h 952"/>
                <a:gd name="connsiteX1" fmla="*/ 0 w 20954"/>
                <a:gd name="connsiteY1" fmla="*/ 953 h 952"/>
                <a:gd name="connsiteX2" fmla="*/ 20955 w 20954"/>
                <a:gd name="connsiteY2" fmla="*/ 0 h 952"/>
              </a:gdLst>
              <a:ahLst/>
              <a:cxnLst>
                <a:cxn ang="0">
                  <a:pos x="connsiteX0" y="connsiteY0"/>
                </a:cxn>
                <a:cxn ang="0">
                  <a:pos x="connsiteX1" y="connsiteY1"/>
                </a:cxn>
                <a:cxn ang="0">
                  <a:pos x="connsiteX2" y="connsiteY2"/>
                </a:cxn>
              </a:cxnLst>
              <a:rect l="l" t="t" r="r" b="b"/>
              <a:pathLst>
                <a:path w="20954" h="952">
                  <a:moveTo>
                    <a:pt x="20955" y="0"/>
                  </a:moveTo>
                  <a:cubicBezTo>
                    <a:pt x="14288" y="0"/>
                    <a:pt x="6667" y="0"/>
                    <a:pt x="0" y="953"/>
                  </a:cubicBezTo>
                  <a:cubicBezTo>
                    <a:pt x="6667" y="953"/>
                    <a:pt x="14288" y="0"/>
                    <a:pt x="20955" y="0"/>
                  </a:cubicBezTo>
                  <a:close/>
                </a:path>
              </a:pathLst>
            </a:custGeom>
            <a:solidFill>
              <a:srgbClr val="FFFFFF"/>
            </a:solidFill>
            <a:ln w="9525" cap="flat">
              <a:noFill/>
              <a:prstDash val="solid"/>
              <a:miter/>
            </a:ln>
          </p:spPr>
          <p:txBody>
            <a:bodyPr rtlCol="0" anchor="ctr"/>
            <a:lstStyle/>
            <a:p>
              <a:endParaRPr lang="en-US"/>
            </a:p>
          </p:txBody>
        </p:sp>
        <p:sp>
          <p:nvSpPr>
            <p:cNvPr id="92" name="Freeform 346">
              <a:extLst>
                <a:ext uri="{FF2B5EF4-FFF2-40B4-BE49-F238E27FC236}">
                  <a16:creationId xmlns:a16="http://schemas.microsoft.com/office/drawing/2014/main" id="{47D8A47F-1505-51D8-4EEA-8F344DCDD413}"/>
                </a:ext>
              </a:extLst>
            </p:cNvPr>
            <p:cNvSpPr/>
            <p:nvPr/>
          </p:nvSpPr>
          <p:spPr>
            <a:xfrm>
              <a:off x="4238625" y="5379719"/>
              <a:ext cx="20954" cy="952"/>
            </a:xfrm>
            <a:custGeom>
              <a:avLst/>
              <a:gdLst>
                <a:gd name="connsiteX0" fmla="*/ 20955 w 20954"/>
                <a:gd name="connsiteY0" fmla="*/ 0 h 952"/>
                <a:gd name="connsiteX1" fmla="*/ 0 w 20954"/>
                <a:gd name="connsiteY1" fmla="*/ 953 h 952"/>
                <a:gd name="connsiteX2" fmla="*/ 20955 w 20954"/>
                <a:gd name="connsiteY2" fmla="*/ 0 h 952"/>
              </a:gdLst>
              <a:ahLst/>
              <a:cxnLst>
                <a:cxn ang="0">
                  <a:pos x="connsiteX0" y="connsiteY0"/>
                </a:cxn>
                <a:cxn ang="0">
                  <a:pos x="connsiteX1" y="connsiteY1"/>
                </a:cxn>
                <a:cxn ang="0">
                  <a:pos x="connsiteX2" y="connsiteY2"/>
                </a:cxn>
              </a:cxnLst>
              <a:rect l="l" t="t" r="r" b="b"/>
              <a:pathLst>
                <a:path w="20954" h="952">
                  <a:moveTo>
                    <a:pt x="20955" y="0"/>
                  </a:moveTo>
                  <a:cubicBezTo>
                    <a:pt x="14288" y="0"/>
                    <a:pt x="6667" y="0"/>
                    <a:pt x="0" y="953"/>
                  </a:cubicBezTo>
                  <a:cubicBezTo>
                    <a:pt x="6667" y="953"/>
                    <a:pt x="14288" y="0"/>
                    <a:pt x="2095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3" name="Freeform 347">
              <a:extLst>
                <a:ext uri="{FF2B5EF4-FFF2-40B4-BE49-F238E27FC236}">
                  <a16:creationId xmlns:a16="http://schemas.microsoft.com/office/drawing/2014/main" id="{FC531F61-4DA5-8C3F-2C0C-8E837A7C4B5F}"/>
                </a:ext>
              </a:extLst>
            </p:cNvPr>
            <p:cNvSpPr/>
            <p:nvPr/>
          </p:nvSpPr>
          <p:spPr>
            <a:xfrm>
              <a:off x="4369596" y="5460384"/>
              <a:ext cx="158588" cy="252602"/>
            </a:xfrm>
            <a:custGeom>
              <a:avLst/>
              <a:gdLst>
                <a:gd name="connsiteX0" fmla="*/ 50003 w 158588"/>
                <a:gd name="connsiteY0" fmla="*/ 8870 h 252602"/>
                <a:gd name="connsiteX1" fmla="*/ 12856 w 158588"/>
                <a:gd name="connsiteY1" fmla="*/ 179367 h 252602"/>
                <a:gd name="connsiteX2" fmla="*/ 129061 w 158588"/>
                <a:gd name="connsiteY2" fmla="*/ 251758 h 252602"/>
                <a:gd name="connsiteX3" fmla="*/ 151921 w 158588"/>
                <a:gd name="connsiteY3" fmla="*/ 245090 h 252602"/>
                <a:gd name="connsiteX4" fmla="*/ 158588 w 158588"/>
                <a:gd name="connsiteY4" fmla="*/ 192703 h 252602"/>
                <a:gd name="connsiteX5" fmla="*/ 139538 w 158588"/>
                <a:gd name="connsiteY5" fmla="*/ 92690 h 252602"/>
                <a:gd name="connsiteX6" fmla="*/ 134776 w 158588"/>
                <a:gd name="connsiteY6" fmla="*/ 80308 h 252602"/>
                <a:gd name="connsiteX7" fmla="*/ 122393 w 158588"/>
                <a:gd name="connsiteY7" fmla="*/ 56495 h 252602"/>
                <a:gd name="connsiteX8" fmla="*/ 114773 w 158588"/>
                <a:gd name="connsiteY8" fmla="*/ 45065 h 252602"/>
                <a:gd name="connsiteX9" fmla="*/ 110963 w 158588"/>
                <a:gd name="connsiteY9" fmla="*/ 39350 h 252602"/>
                <a:gd name="connsiteX10" fmla="*/ 90961 w 158588"/>
                <a:gd name="connsiteY10" fmla="*/ 19347 h 252602"/>
                <a:gd name="connsiteX11" fmla="*/ 90961 w 158588"/>
                <a:gd name="connsiteY11" fmla="*/ 19347 h 252602"/>
                <a:gd name="connsiteX12" fmla="*/ 71911 w 158588"/>
                <a:gd name="connsiteY12" fmla="*/ 297 h 252602"/>
                <a:gd name="connsiteX13" fmla="*/ 50003 w 158588"/>
                <a:gd name="connsiteY13" fmla="*/ 8870 h 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88" h="252602">
                  <a:moveTo>
                    <a:pt x="50003" y="8870"/>
                  </a:moveTo>
                  <a:cubicBezTo>
                    <a:pt x="20476" y="41255"/>
                    <a:pt x="-21434" y="87928"/>
                    <a:pt x="12856" y="179367"/>
                  </a:cubicBezTo>
                  <a:cubicBezTo>
                    <a:pt x="40478" y="221278"/>
                    <a:pt x="79531" y="246042"/>
                    <a:pt x="129061" y="251758"/>
                  </a:cubicBezTo>
                  <a:cubicBezTo>
                    <a:pt x="142396" y="253663"/>
                    <a:pt x="148111" y="252710"/>
                    <a:pt x="151921" y="245090"/>
                  </a:cubicBezTo>
                  <a:cubicBezTo>
                    <a:pt x="156683" y="220325"/>
                    <a:pt x="158588" y="200322"/>
                    <a:pt x="158588" y="192703"/>
                  </a:cubicBezTo>
                  <a:cubicBezTo>
                    <a:pt x="156683" y="169842"/>
                    <a:pt x="154778" y="130790"/>
                    <a:pt x="139538" y="92690"/>
                  </a:cubicBezTo>
                  <a:cubicBezTo>
                    <a:pt x="137633" y="88880"/>
                    <a:pt x="136681" y="85070"/>
                    <a:pt x="134776" y="80308"/>
                  </a:cubicBezTo>
                  <a:cubicBezTo>
                    <a:pt x="130966" y="72688"/>
                    <a:pt x="127156" y="64115"/>
                    <a:pt x="122393" y="56495"/>
                  </a:cubicBezTo>
                  <a:cubicBezTo>
                    <a:pt x="119536" y="52685"/>
                    <a:pt x="117631" y="48875"/>
                    <a:pt x="114773" y="45065"/>
                  </a:cubicBezTo>
                  <a:cubicBezTo>
                    <a:pt x="113821" y="43160"/>
                    <a:pt x="111916" y="41255"/>
                    <a:pt x="110963" y="39350"/>
                  </a:cubicBezTo>
                  <a:cubicBezTo>
                    <a:pt x="105248" y="31730"/>
                    <a:pt x="98581" y="25063"/>
                    <a:pt x="90961" y="19347"/>
                  </a:cubicBezTo>
                  <a:cubicBezTo>
                    <a:pt x="90961" y="19347"/>
                    <a:pt x="90961" y="19347"/>
                    <a:pt x="90961" y="19347"/>
                  </a:cubicBezTo>
                  <a:cubicBezTo>
                    <a:pt x="87151" y="15538"/>
                    <a:pt x="79531" y="7917"/>
                    <a:pt x="71911" y="297"/>
                  </a:cubicBezTo>
                  <a:cubicBezTo>
                    <a:pt x="64291" y="-655"/>
                    <a:pt x="58576" y="297"/>
                    <a:pt x="50003" y="8870"/>
                  </a:cubicBezTo>
                  <a:close/>
                </a:path>
              </a:pathLst>
            </a:custGeom>
            <a:solidFill>
              <a:srgbClr val="FFFFFF"/>
            </a:solidFill>
            <a:ln w="9525" cap="flat">
              <a:noFill/>
              <a:prstDash val="solid"/>
              <a:miter/>
            </a:ln>
          </p:spPr>
          <p:txBody>
            <a:bodyPr rtlCol="0" anchor="ctr"/>
            <a:lstStyle/>
            <a:p>
              <a:endParaRPr lang="en-US"/>
            </a:p>
          </p:txBody>
        </p:sp>
        <p:sp>
          <p:nvSpPr>
            <p:cNvPr id="94" name="Freeform 348">
              <a:extLst>
                <a:ext uri="{FF2B5EF4-FFF2-40B4-BE49-F238E27FC236}">
                  <a16:creationId xmlns:a16="http://schemas.microsoft.com/office/drawing/2014/main" id="{8851E963-4264-BCF2-1D50-9A1FE84A321D}"/>
                </a:ext>
              </a:extLst>
            </p:cNvPr>
            <p:cNvSpPr/>
            <p:nvPr/>
          </p:nvSpPr>
          <p:spPr>
            <a:xfrm>
              <a:off x="4369596" y="5460384"/>
              <a:ext cx="158588" cy="252602"/>
            </a:xfrm>
            <a:custGeom>
              <a:avLst/>
              <a:gdLst>
                <a:gd name="connsiteX0" fmla="*/ 50003 w 158588"/>
                <a:gd name="connsiteY0" fmla="*/ 8870 h 252602"/>
                <a:gd name="connsiteX1" fmla="*/ 12856 w 158588"/>
                <a:gd name="connsiteY1" fmla="*/ 179367 h 252602"/>
                <a:gd name="connsiteX2" fmla="*/ 129061 w 158588"/>
                <a:gd name="connsiteY2" fmla="*/ 251758 h 252602"/>
                <a:gd name="connsiteX3" fmla="*/ 151921 w 158588"/>
                <a:gd name="connsiteY3" fmla="*/ 245090 h 252602"/>
                <a:gd name="connsiteX4" fmla="*/ 158588 w 158588"/>
                <a:gd name="connsiteY4" fmla="*/ 192703 h 252602"/>
                <a:gd name="connsiteX5" fmla="*/ 139538 w 158588"/>
                <a:gd name="connsiteY5" fmla="*/ 92690 h 252602"/>
                <a:gd name="connsiteX6" fmla="*/ 134776 w 158588"/>
                <a:gd name="connsiteY6" fmla="*/ 80308 h 252602"/>
                <a:gd name="connsiteX7" fmla="*/ 122393 w 158588"/>
                <a:gd name="connsiteY7" fmla="*/ 56495 h 252602"/>
                <a:gd name="connsiteX8" fmla="*/ 114773 w 158588"/>
                <a:gd name="connsiteY8" fmla="*/ 45065 h 252602"/>
                <a:gd name="connsiteX9" fmla="*/ 110963 w 158588"/>
                <a:gd name="connsiteY9" fmla="*/ 39350 h 252602"/>
                <a:gd name="connsiteX10" fmla="*/ 90961 w 158588"/>
                <a:gd name="connsiteY10" fmla="*/ 19347 h 252602"/>
                <a:gd name="connsiteX11" fmla="*/ 90961 w 158588"/>
                <a:gd name="connsiteY11" fmla="*/ 19347 h 252602"/>
                <a:gd name="connsiteX12" fmla="*/ 71911 w 158588"/>
                <a:gd name="connsiteY12" fmla="*/ 297 h 252602"/>
                <a:gd name="connsiteX13" fmla="*/ 50003 w 158588"/>
                <a:gd name="connsiteY13" fmla="*/ 8870 h 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588" h="252602">
                  <a:moveTo>
                    <a:pt x="50003" y="8870"/>
                  </a:moveTo>
                  <a:cubicBezTo>
                    <a:pt x="20476" y="41255"/>
                    <a:pt x="-21434" y="87928"/>
                    <a:pt x="12856" y="179367"/>
                  </a:cubicBezTo>
                  <a:cubicBezTo>
                    <a:pt x="40478" y="221278"/>
                    <a:pt x="79531" y="246042"/>
                    <a:pt x="129061" y="251758"/>
                  </a:cubicBezTo>
                  <a:cubicBezTo>
                    <a:pt x="142396" y="253663"/>
                    <a:pt x="148111" y="252710"/>
                    <a:pt x="151921" y="245090"/>
                  </a:cubicBezTo>
                  <a:cubicBezTo>
                    <a:pt x="156683" y="220325"/>
                    <a:pt x="158588" y="200322"/>
                    <a:pt x="158588" y="192703"/>
                  </a:cubicBezTo>
                  <a:cubicBezTo>
                    <a:pt x="156683" y="169842"/>
                    <a:pt x="154778" y="130790"/>
                    <a:pt x="139538" y="92690"/>
                  </a:cubicBezTo>
                  <a:cubicBezTo>
                    <a:pt x="137633" y="88880"/>
                    <a:pt x="136681" y="85070"/>
                    <a:pt x="134776" y="80308"/>
                  </a:cubicBezTo>
                  <a:cubicBezTo>
                    <a:pt x="130966" y="72688"/>
                    <a:pt x="127156" y="64115"/>
                    <a:pt x="122393" y="56495"/>
                  </a:cubicBezTo>
                  <a:cubicBezTo>
                    <a:pt x="119536" y="52685"/>
                    <a:pt x="117631" y="48875"/>
                    <a:pt x="114773" y="45065"/>
                  </a:cubicBezTo>
                  <a:cubicBezTo>
                    <a:pt x="113821" y="43160"/>
                    <a:pt x="111916" y="41255"/>
                    <a:pt x="110963" y="39350"/>
                  </a:cubicBezTo>
                  <a:cubicBezTo>
                    <a:pt x="105248" y="31730"/>
                    <a:pt x="98581" y="25063"/>
                    <a:pt x="90961" y="19347"/>
                  </a:cubicBezTo>
                  <a:cubicBezTo>
                    <a:pt x="90961" y="19347"/>
                    <a:pt x="90961" y="19347"/>
                    <a:pt x="90961" y="19347"/>
                  </a:cubicBezTo>
                  <a:cubicBezTo>
                    <a:pt x="87151" y="15538"/>
                    <a:pt x="79531" y="7917"/>
                    <a:pt x="71911" y="297"/>
                  </a:cubicBezTo>
                  <a:cubicBezTo>
                    <a:pt x="64291" y="-655"/>
                    <a:pt x="58576" y="297"/>
                    <a:pt x="50003" y="8870"/>
                  </a:cubicBezTo>
                  <a:close/>
                </a:path>
              </a:pathLst>
            </a:custGeom>
            <a:solidFill>
              <a:srgbClr val="FFFFFF">
                <a:alpha val="48000"/>
              </a:srgbClr>
            </a:solidFill>
            <a:ln w="9525" cap="flat">
              <a:noFill/>
              <a:prstDash val="solid"/>
              <a:miter/>
            </a:ln>
          </p:spPr>
          <p:txBody>
            <a:bodyPr rtlCol="0" anchor="ctr"/>
            <a:lstStyle/>
            <a:p>
              <a:endParaRPr lang="en-US"/>
            </a:p>
          </p:txBody>
        </p:sp>
        <p:sp>
          <p:nvSpPr>
            <p:cNvPr id="95" name="Freeform 349">
              <a:extLst>
                <a:ext uri="{FF2B5EF4-FFF2-40B4-BE49-F238E27FC236}">
                  <a16:creationId xmlns:a16="http://schemas.microsoft.com/office/drawing/2014/main" id="{EEB10446-B2CE-F682-05CE-007284477ECD}"/>
                </a:ext>
              </a:extLst>
            </p:cNvPr>
            <p:cNvSpPr/>
            <p:nvPr/>
          </p:nvSpPr>
          <p:spPr>
            <a:xfrm>
              <a:off x="4459604" y="5481637"/>
              <a:ext cx="20002" cy="20002"/>
            </a:xfrm>
            <a:custGeom>
              <a:avLst/>
              <a:gdLst>
                <a:gd name="connsiteX0" fmla="*/ 20003 w 20002"/>
                <a:gd name="connsiteY0" fmla="*/ 20002 h 20002"/>
                <a:gd name="connsiteX1" fmla="*/ 0 w 20002"/>
                <a:gd name="connsiteY1" fmla="*/ 0 h 20002"/>
                <a:gd name="connsiteX2" fmla="*/ 0 w 20002"/>
                <a:gd name="connsiteY2" fmla="*/ 0 h 20002"/>
                <a:gd name="connsiteX3" fmla="*/ 0 w 20002"/>
                <a:gd name="connsiteY3" fmla="*/ 0 h 20002"/>
                <a:gd name="connsiteX4" fmla="*/ 20003 w 20002"/>
                <a:gd name="connsiteY4" fmla="*/ 20002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 h="20002">
                  <a:moveTo>
                    <a:pt x="20003" y="20002"/>
                  </a:moveTo>
                  <a:cubicBezTo>
                    <a:pt x="14288" y="12382"/>
                    <a:pt x="7620" y="5715"/>
                    <a:pt x="0" y="0"/>
                  </a:cubicBezTo>
                  <a:cubicBezTo>
                    <a:pt x="0" y="0"/>
                    <a:pt x="0" y="0"/>
                    <a:pt x="0" y="0"/>
                  </a:cubicBezTo>
                  <a:cubicBezTo>
                    <a:pt x="0" y="0"/>
                    <a:pt x="0" y="0"/>
                    <a:pt x="0" y="0"/>
                  </a:cubicBezTo>
                  <a:cubicBezTo>
                    <a:pt x="7620" y="6668"/>
                    <a:pt x="14288" y="13335"/>
                    <a:pt x="20003" y="20002"/>
                  </a:cubicBezTo>
                  <a:close/>
                </a:path>
              </a:pathLst>
            </a:custGeom>
            <a:solidFill>
              <a:srgbClr val="000000"/>
            </a:solidFill>
            <a:ln w="9525" cap="flat">
              <a:noFill/>
              <a:prstDash val="solid"/>
              <a:miter/>
            </a:ln>
          </p:spPr>
          <p:txBody>
            <a:bodyPr rtlCol="0" anchor="ctr"/>
            <a:lstStyle/>
            <a:p>
              <a:endParaRPr lang="en-US"/>
            </a:p>
          </p:txBody>
        </p:sp>
        <p:sp>
          <p:nvSpPr>
            <p:cNvPr id="96" name="Freeform 350">
              <a:extLst>
                <a:ext uri="{FF2B5EF4-FFF2-40B4-BE49-F238E27FC236}">
                  <a16:creationId xmlns:a16="http://schemas.microsoft.com/office/drawing/2014/main" id="{E50E4192-F29F-91E7-2F68-9A75DE9E6823}"/>
                </a:ext>
              </a:extLst>
            </p:cNvPr>
            <p:cNvSpPr/>
            <p:nvPr/>
          </p:nvSpPr>
          <p:spPr>
            <a:xfrm>
              <a:off x="4459604" y="5481637"/>
              <a:ext cx="20002" cy="20002"/>
            </a:xfrm>
            <a:custGeom>
              <a:avLst/>
              <a:gdLst>
                <a:gd name="connsiteX0" fmla="*/ 20003 w 20002"/>
                <a:gd name="connsiteY0" fmla="*/ 20002 h 20002"/>
                <a:gd name="connsiteX1" fmla="*/ 0 w 20002"/>
                <a:gd name="connsiteY1" fmla="*/ 0 h 20002"/>
                <a:gd name="connsiteX2" fmla="*/ 0 w 20002"/>
                <a:gd name="connsiteY2" fmla="*/ 0 h 20002"/>
                <a:gd name="connsiteX3" fmla="*/ 0 w 20002"/>
                <a:gd name="connsiteY3" fmla="*/ 0 h 20002"/>
                <a:gd name="connsiteX4" fmla="*/ 20003 w 20002"/>
                <a:gd name="connsiteY4" fmla="*/ 20002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 h="20002">
                  <a:moveTo>
                    <a:pt x="20003" y="20002"/>
                  </a:moveTo>
                  <a:cubicBezTo>
                    <a:pt x="14288" y="12382"/>
                    <a:pt x="7620" y="5715"/>
                    <a:pt x="0" y="0"/>
                  </a:cubicBezTo>
                  <a:cubicBezTo>
                    <a:pt x="0" y="0"/>
                    <a:pt x="0" y="0"/>
                    <a:pt x="0" y="0"/>
                  </a:cubicBezTo>
                  <a:cubicBezTo>
                    <a:pt x="0" y="0"/>
                    <a:pt x="0" y="0"/>
                    <a:pt x="0" y="0"/>
                  </a:cubicBezTo>
                  <a:cubicBezTo>
                    <a:pt x="7620" y="6668"/>
                    <a:pt x="14288" y="13335"/>
                    <a:pt x="20003" y="20002"/>
                  </a:cubicBezTo>
                  <a:close/>
                </a:path>
              </a:pathLst>
            </a:custGeom>
            <a:solidFill>
              <a:srgbClr val="FFFFFF">
                <a:alpha val="48000"/>
              </a:srgbClr>
            </a:solidFill>
            <a:ln w="9525" cap="flat">
              <a:noFill/>
              <a:prstDash val="solid"/>
              <a:miter/>
            </a:ln>
          </p:spPr>
          <p:txBody>
            <a:bodyPr rtlCol="0" anchor="ctr"/>
            <a:lstStyle/>
            <a:p>
              <a:endParaRPr lang="en-US"/>
            </a:p>
          </p:txBody>
        </p:sp>
        <p:sp>
          <p:nvSpPr>
            <p:cNvPr id="97" name="Freeform 351">
              <a:extLst>
                <a:ext uri="{FF2B5EF4-FFF2-40B4-BE49-F238E27FC236}">
                  <a16:creationId xmlns:a16="http://schemas.microsoft.com/office/drawing/2014/main" id="{39CC9593-3F1A-CBD6-4016-1F2ED562EEC3}"/>
                </a:ext>
              </a:extLst>
            </p:cNvPr>
            <p:cNvSpPr/>
            <p:nvPr/>
          </p:nvSpPr>
          <p:spPr>
            <a:xfrm>
              <a:off x="4365307" y="58969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98" name="Freeform 352">
              <a:extLst>
                <a:ext uri="{FF2B5EF4-FFF2-40B4-BE49-F238E27FC236}">
                  <a16:creationId xmlns:a16="http://schemas.microsoft.com/office/drawing/2014/main" id="{020E531F-DDF5-2A03-C77D-2BD5AB145E50}"/>
                </a:ext>
              </a:extLst>
            </p:cNvPr>
            <p:cNvSpPr/>
            <p:nvPr/>
          </p:nvSpPr>
          <p:spPr>
            <a:xfrm>
              <a:off x="4365307" y="58969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99" name="Freeform 353">
              <a:extLst>
                <a:ext uri="{FF2B5EF4-FFF2-40B4-BE49-F238E27FC236}">
                  <a16:creationId xmlns:a16="http://schemas.microsoft.com/office/drawing/2014/main" id="{BDE4738B-DDE1-3F6E-3418-408C03F8442E}"/>
                </a:ext>
              </a:extLst>
            </p:cNvPr>
            <p:cNvSpPr/>
            <p:nvPr/>
          </p:nvSpPr>
          <p:spPr>
            <a:xfrm>
              <a:off x="4426505" y="586263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00" name="Freeform 354">
              <a:extLst>
                <a:ext uri="{FF2B5EF4-FFF2-40B4-BE49-F238E27FC236}">
                  <a16:creationId xmlns:a16="http://schemas.microsoft.com/office/drawing/2014/main" id="{1E664322-EADC-7B5C-6573-A9AFA3155715}"/>
                </a:ext>
              </a:extLst>
            </p:cNvPr>
            <p:cNvSpPr/>
            <p:nvPr/>
          </p:nvSpPr>
          <p:spPr>
            <a:xfrm>
              <a:off x="4426505" y="586263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1" name="Freeform 355">
              <a:extLst>
                <a:ext uri="{FF2B5EF4-FFF2-40B4-BE49-F238E27FC236}">
                  <a16:creationId xmlns:a16="http://schemas.microsoft.com/office/drawing/2014/main" id="{537AC0E5-4426-81A9-29E3-A5AE0BD14D51}"/>
                </a:ext>
              </a:extLst>
            </p:cNvPr>
            <p:cNvSpPr/>
            <p:nvPr/>
          </p:nvSpPr>
          <p:spPr>
            <a:xfrm>
              <a:off x="4244340"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1905" y="0"/>
                    <a:pt x="1905" y="0"/>
                  </a:cubicBezTo>
                  <a:cubicBezTo>
                    <a:pt x="952" y="0"/>
                    <a:pt x="0" y="0"/>
                    <a:pt x="0" y="0"/>
                  </a:cubicBezTo>
                  <a:close/>
                </a:path>
              </a:pathLst>
            </a:custGeom>
            <a:solidFill>
              <a:srgbClr val="000000"/>
            </a:solidFill>
            <a:ln w="9525" cap="flat">
              <a:noFill/>
              <a:prstDash val="solid"/>
              <a:miter/>
            </a:ln>
          </p:spPr>
          <p:txBody>
            <a:bodyPr rtlCol="0" anchor="ctr"/>
            <a:lstStyle/>
            <a:p>
              <a:endParaRPr lang="en-US"/>
            </a:p>
          </p:txBody>
        </p:sp>
        <p:sp>
          <p:nvSpPr>
            <p:cNvPr id="102" name="Freeform 356">
              <a:extLst>
                <a:ext uri="{FF2B5EF4-FFF2-40B4-BE49-F238E27FC236}">
                  <a16:creationId xmlns:a16="http://schemas.microsoft.com/office/drawing/2014/main" id="{3D65C43F-8A76-CA79-FD0D-DA57A109D039}"/>
                </a:ext>
              </a:extLst>
            </p:cNvPr>
            <p:cNvSpPr/>
            <p:nvPr/>
          </p:nvSpPr>
          <p:spPr>
            <a:xfrm>
              <a:off x="4244340"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1905" y="0"/>
                    <a:pt x="1905" y="0"/>
                  </a:cubicBezTo>
                  <a:cubicBezTo>
                    <a:pt x="952"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3" name="Freeform 357">
              <a:extLst>
                <a:ext uri="{FF2B5EF4-FFF2-40B4-BE49-F238E27FC236}">
                  <a16:creationId xmlns:a16="http://schemas.microsoft.com/office/drawing/2014/main" id="{90CE95C0-DBD0-9979-43B4-199B5377D3D7}"/>
                </a:ext>
              </a:extLst>
            </p:cNvPr>
            <p:cNvSpPr/>
            <p:nvPr/>
          </p:nvSpPr>
          <p:spPr>
            <a:xfrm>
              <a:off x="4350067" y="590359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04" name="Freeform 358">
              <a:extLst>
                <a:ext uri="{FF2B5EF4-FFF2-40B4-BE49-F238E27FC236}">
                  <a16:creationId xmlns:a16="http://schemas.microsoft.com/office/drawing/2014/main" id="{AD714330-994E-0348-E470-4F60713B31EB}"/>
                </a:ext>
              </a:extLst>
            </p:cNvPr>
            <p:cNvSpPr/>
            <p:nvPr/>
          </p:nvSpPr>
          <p:spPr>
            <a:xfrm>
              <a:off x="4350067" y="590359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5" name="Freeform 359">
              <a:extLst>
                <a:ext uri="{FF2B5EF4-FFF2-40B4-BE49-F238E27FC236}">
                  <a16:creationId xmlns:a16="http://schemas.microsoft.com/office/drawing/2014/main" id="{03A90E24-D50C-6236-8411-11DF3C370AAF}"/>
                </a:ext>
              </a:extLst>
            </p:cNvPr>
            <p:cNvSpPr/>
            <p:nvPr/>
          </p:nvSpPr>
          <p:spPr>
            <a:xfrm>
              <a:off x="4436745" y="5854064"/>
              <a:ext cx="952" cy="952"/>
            </a:xfrm>
            <a:custGeom>
              <a:avLst/>
              <a:gdLst>
                <a:gd name="connsiteX0" fmla="*/ 952 w 952"/>
                <a:gd name="connsiteY0" fmla="*/ 0 h 952"/>
                <a:gd name="connsiteX1" fmla="*/ 0 w 952"/>
                <a:gd name="connsiteY1" fmla="*/ 953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3"/>
                    <a:pt x="0" y="953"/>
                  </a:cubicBezTo>
                  <a:cubicBezTo>
                    <a:pt x="0" y="953"/>
                    <a:pt x="0" y="953"/>
                    <a:pt x="952" y="0"/>
                  </a:cubicBezTo>
                  <a:close/>
                </a:path>
              </a:pathLst>
            </a:custGeom>
            <a:solidFill>
              <a:srgbClr val="000000"/>
            </a:solidFill>
            <a:ln w="9525" cap="flat">
              <a:noFill/>
              <a:prstDash val="solid"/>
              <a:miter/>
            </a:ln>
          </p:spPr>
          <p:txBody>
            <a:bodyPr rtlCol="0" anchor="ctr"/>
            <a:lstStyle/>
            <a:p>
              <a:endParaRPr lang="en-US"/>
            </a:p>
          </p:txBody>
        </p:sp>
        <p:sp>
          <p:nvSpPr>
            <p:cNvPr id="106" name="Freeform 360">
              <a:extLst>
                <a:ext uri="{FF2B5EF4-FFF2-40B4-BE49-F238E27FC236}">
                  <a16:creationId xmlns:a16="http://schemas.microsoft.com/office/drawing/2014/main" id="{52D605EE-A9EE-5D0C-71BD-A808401EA225}"/>
                </a:ext>
              </a:extLst>
            </p:cNvPr>
            <p:cNvSpPr/>
            <p:nvPr/>
          </p:nvSpPr>
          <p:spPr>
            <a:xfrm>
              <a:off x="4436745" y="5854064"/>
              <a:ext cx="952" cy="952"/>
            </a:xfrm>
            <a:custGeom>
              <a:avLst/>
              <a:gdLst>
                <a:gd name="connsiteX0" fmla="*/ 952 w 952"/>
                <a:gd name="connsiteY0" fmla="*/ 0 h 952"/>
                <a:gd name="connsiteX1" fmla="*/ 0 w 952"/>
                <a:gd name="connsiteY1" fmla="*/ 953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3"/>
                    <a:pt x="0" y="953"/>
                  </a:cubicBezTo>
                  <a:cubicBezTo>
                    <a:pt x="0" y="953"/>
                    <a:pt x="0" y="953"/>
                    <a:pt x="952"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07" name="Freeform 361">
              <a:extLst>
                <a:ext uri="{FF2B5EF4-FFF2-40B4-BE49-F238E27FC236}">
                  <a16:creationId xmlns:a16="http://schemas.microsoft.com/office/drawing/2014/main" id="{2183DA81-11CA-C3DA-78CF-70B4DFDCB1B5}"/>
                </a:ext>
              </a:extLst>
            </p:cNvPr>
            <p:cNvSpPr/>
            <p:nvPr/>
          </p:nvSpPr>
          <p:spPr>
            <a:xfrm>
              <a:off x="4343746" y="5758814"/>
              <a:ext cx="164435" cy="134302"/>
            </a:xfrm>
            <a:custGeom>
              <a:avLst/>
              <a:gdLst>
                <a:gd name="connsiteX0" fmla="*/ 149196 w 164435"/>
                <a:gd name="connsiteY0" fmla="*/ 10478 h 134302"/>
                <a:gd name="connsiteX1" fmla="*/ 82521 w 164435"/>
                <a:gd name="connsiteY1" fmla="*/ 23813 h 134302"/>
                <a:gd name="connsiteX2" fmla="*/ 52993 w 164435"/>
                <a:gd name="connsiteY2" fmla="*/ 24765 h 134302"/>
                <a:gd name="connsiteX3" fmla="*/ 3463 w 164435"/>
                <a:gd name="connsiteY3" fmla="*/ 59055 h 134302"/>
                <a:gd name="connsiteX4" fmla="*/ 19656 w 164435"/>
                <a:gd name="connsiteY4" fmla="*/ 116205 h 134302"/>
                <a:gd name="connsiteX5" fmla="*/ 32991 w 164435"/>
                <a:gd name="connsiteY5" fmla="*/ 128588 h 134302"/>
                <a:gd name="connsiteX6" fmla="*/ 26323 w 164435"/>
                <a:gd name="connsiteY6" fmla="*/ 134303 h 134302"/>
                <a:gd name="connsiteX7" fmla="*/ 76806 w 164435"/>
                <a:gd name="connsiteY7" fmla="*/ 107633 h 134302"/>
                <a:gd name="connsiteX8" fmla="*/ 72043 w 164435"/>
                <a:gd name="connsiteY8" fmla="*/ 110490 h 134302"/>
                <a:gd name="connsiteX9" fmla="*/ 21561 w 164435"/>
                <a:gd name="connsiteY9" fmla="*/ 94298 h 134302"/>
                <a:gd name="connsiteX10" fmla="*/ 36801 w 164435"/>
                <a:gd name="connsiteY10" fmla="*/ 45720 h 134302"/>
                <a:gd name="connsiteX11" fmla="*/ 55851 w 164435"/>
                <a:gd name="connsiteY11" fmla="*/ 40958 h 134302"/>
                <a:gd name="connsiteX12" fmla="*/ 149196 w 164435"/>
                <a:gd name="connsiteY12" fmla="*/ 30480 h 134302"/>
                <a:gd name="connsiteX13" fmla="*/ 156816 w 164435"/>
                <a:gd name="connsiteY13" fmla="*/ 19050 h 134302"/>
                <a:gd name="connsiteX14" fmla="*/ 164436 w 164435"/>
                <a:gd name="connsiteY14" fmla="*/ 0 h 134302"/>
                <a:gd name="connsiteX15" fmla="*/ 149196 w 164435"/>
                <a:gd name="connsiteY15" fmla="*/ 10478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435" h="134302">
                  <a:moveTo>
                    <a:pt x="149196" y="10478"/>
                  </a:moveTo>
                  <a:cubicBezTo>
                    <a:pt x="127288" y="19050"/>
                    <a:pt x="105381" y="22860"/>
                    <a:pt x="82521" y="23813"/>
                  </a:cubicBezTo>
                  <a:cubicBezTo>
                    <a:pt x="72996" y="24765"/>
                    <a:pt x="62518" y="23813"/>
                    <a:pt x="52993" y="24765"/>
                  </a:cubicBezTo>
                  <a:cubicBezTo>
                    <a:pt x="30133" y="26670"/>
                    <a:pt x="11083" y="36195"/>
                    <a:pt x="3463" y="59055"/>
                  </a:cubicBezTo>
                  <a:cubicBezTo>
                    <a:pt x="-4157" y="80963"/>
                    <a:pt x="606" y="100965"/>
                    <a:pt x="19656" y="116205"/>
                  </a:cubicBezTo>
                  <a:cubicBezTo>
                    <a:pt x="24418" y="120015"/>
                    <a:pt x="28228" y="123825"/>
                    <a:pt x="32991" y="128588"/>
                  </a:cubicBezTo>
                  <a:cubicBezTo>
                    <a:pt x="31086" y="130493"/>
                    <a:pt x="29181" y="132398"/>
                    <a:pt x="26323" y="134303"/>
                  </a:cubicBezTo>
                  <a:cubicBezTo>
                    <a:pt x="36801" y="132398"/>
                    <a:pt x="70138" y="113348"/>
                    <a:pt x="76806" y="107633"/>
                  </a:cubicBezTo>
                  <a:cubicBezTo>
                    <a:pt x="74901" y="108585"/>
                    <a:pt x="73948" y="109538"/>
                    <a:pt x="72043" y="110490"/>
                  </a:cubicBezTo>
                  <a:cubicBezTo>
                    <a:pt x="55851" y="120968"/>
                    <a:pt x="31086" y="113348"/>
                    <a:pt x="21561" y="94298"/>
                  </a:cubicBezTo>
                  <a:cubicBezTo>
                    <a:pt x="12036" y="77153"/>
                    <a:pt x="19656" y="54293"/>
                    <a:pt x="36801" y="45720"/>
                  </a:cubicBezTo>
                  <a:cubicBezTo>
                    <a:pt x="42516" y="42863"/>
                    <a:pt x="49183" y="40958"/>
                    <a:pt x="55851" y="40958"/>
                  </a:cubicBezTo>
                  <a:cubicBezTo>
                    <a:pt x="86331" y="39053"/>
                    <a:pt x="117763" y="37148"/>
                    <a:pt x="149196" y="30480"/>
                  </a:cubicBezTo>
                  <a:cubicBezTo>
                    <a:pt x="152053" y="26670"/>
                    <a:pt x="154911" y="22860"/>
                    <a:pt x="156816" y="19050"/>
                  </a:cubicBezTo>
                  <a:cubicBezTo>
                    <a:pt x="159673" y="13335"/>
                    <a:pt x="162531" y="6668"/>
                    <a:pt x="164436" y="0"/>
                  </a:cubicBezTo>
                  <a:cubicBezTo>
                    <a:pt x="159673" y="4763"/>
                    <a:pt x="154911" y="8573"/>
                    <a:pt x="149196" y="10478"/>
                  </a:cubicBezTo>
                  <a:close/>
                </a:path>
              </a:pathLst>
            </a:custGeom>
            <a:solidFill>
              <a:srgbClr val="000000"/>
            </a:solidFill>
            <a:ln w="9525" cap="flat">
              <a:noFill/>
              <a:prstDash val="solid"/>
              <a:miter/>
            </a:ln>
          </p:spPr>
          <p:txBody>
            <a:bodyPr rtlCol="0" anchor="ctr"/>
            <a:lstStyle/>
            <a:p>
              <a:endParaRPr lang="en-US"/>
            </a:p>
          </p:txBody>
        </p:sp>
        <p:sp>
          <p:nvSpPr>
            <p:cNvPr id="108" name="Freeform 362">
              <a:extLst>
                <a:ext uri="{FF2B5EF4-FFF2-40B4-BE49-F238E27FC236}">
                  <a16:creationId xmlns:a16="http://schemas.microsoft.com/office/drawing/2014/main" id="{09284D12-5868-DBA5-EC49-959A48B5B205}"/>
                </a:ext>
              </a:extLst>
            </p:cNvPr>
            <p:cNvSpPr/>
            <p:nvPr/>
          </p:nvSpPr>
          <p:spPr>
            <a:xfrm>
              <a:off x="4343746" y="5758814"/>
              <a:ext cx="164435" cy="134302"/>
            </a:xfrm>
            <a:custGeom>
              <a:avLst/>
              <a:gdLst>
                <a:gd name="connsiteX0" fmla="*/ 149196 w 164435"/>
                <a:gd name="connsiteY0" fmla="*/ 10478 h 134302"/>
                <a:gd name="connsiteX1" fmla="*/ 82521 w 164435"/>
                <a:gd name="connsiteY1" fmla="*/ 23813 h 134302"/>
                <a:gd name="connsiteX2" fmla="*/ 52993 w 164435"/>
                <a:gd name="connsiteY2" fmla="*/ 24765 h 134302"/>
                <a:gd name="connsiteX3" fmla="*/ 3463 w 164435"/>
                <a:gd name="connsiteY3" fmla="*/ 59055 h 134302"/>
                <a:gd name="connsiteX4" fmla="*/ 19656 w 164435"/>
                <a:gd name="connsiteY4" fmla="*/ 116205 h 134302"/>
                <a:gd name="connsiteX5" fmla="*/ 32991 w 164435"/>
                <a:gd name="connsiteY5" fmla="*/ 128588 h 134302"/>
                <a:gd name="connsiteX6" fmla="*/ 26323 w 164435"/>
                <a:gd name="connsiteY6" fmla="*/ 134303 h 134302"/>
                <a:gd name="connsiteX7" fmla="*/ 76806 w 164435"/>
                <a:gd name="connsiteY7" fmla="*/ 107633 h 134302"/>
                <a:gd name="connsiteX8" fmla="*/ 72043 w 164435"/>
                <a:gd name="connsiteY8" fmla="*/ 110490 h 134302"/>
                <a:gd name="connsiteX9" fmla="*/ 21561 w 164435"/>
                <a:gd name="connsiteY9" fmla="*/ 94298 h 134302"/>
                <a:gd name="connsiteX10" fmla="*/ 36801 w 164435"/>
                <a:gd name="connsiteY10" fmla="*/ 45720 h 134302"/>
                <a:gd name="connsiteX11" fmla="*/ 55851 w 164435"/>
                <a:gd name="connsiteY11" fmla="*/ 40958 h 134302"/>
                <a:gd name="connsiteX12" fmla="*/ 149196 w 164435"/>
                <a:gd name="connsiteY12" fmla="*/ 30480 h 134302"/>
                <a:gd name="connsiteX13" fmla="*/ 156816 w 164435"/>
                <a:gd name="connsiteY13" fmla="*/ 19050 h 134302"/>
                <a:gd name="connsiteX14" fmla="*/ 164436 w 164435"/>
                <a:gd name="connsiteY14" fmla="*/ 0 h 134302"/>
                <a:gd name="connsiteX15" fmla="*/ 149196 w 164435"/>
                <a:gd name="connsiteY15" fmla="*/ 10478 h 1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4435" h="134302">
                  <a:moveTo>
                    <a:pt x="149196" y="10478"/>
                  </a:moveTo>
                  <a:cubicBezTo>
                    <a:pt x="127288" y="19050"/>
                    <a:pt x="105381" y="22860"/>
                    <a:pt x="82521" y="23813"/>
                  </a:cubicBezTo>
                  <a:cubicBezTo>
                    <a:pt x="72996" y="24765"/>
                    <a:pt x="62518" y="23813"/>
                    <a:pt x="52993" y="24765"/>
                  </a:cubicBezTo>
                  <a:cubicBezTo>
                    <a:pt x="30133" y="26670"/>
                    <a:pt x="11083" y="36195"/>
                    <a:pt x="3463" y="59055"/>
                  </a:cubicBezTo>
                  <a:cubicBezTo>
                    <a:pt x="-4157" y="80963"/>
                    <a:pt x="606" y="100965"/>
                    <a:pt x="19656" y="116205"/>
                  </a:cubicBezTo>
                  <a:cubicBezTo>
                    <a:pt x="24418" y="120015"/>
                    <a:pt x="28228" y="123825"/>
                    <a:pt x="32991" y="128588"/>
                  </a:cubicBezTo>
                  <a:cubicBezTo>
                    <a:pt x="31086" y="130493"/>
                    <a:pt x="29181" y="132398"/>
                    <a:pt x="26323" y="134303"/>
                  </a:cubicBezTo>
                  <a:cubicBezTo>
                    <a:pt x="36801" y="132398"/>
                    <a:pt x="70138" y="113348"/>
                    <a:pt x="76806" y="107633"/>
                  </a:cubicBezTo>
                  <a:cubicBezTo>
                    <a:pt x="74901" y="108585"/>
                    <a:pt x="73948" y="109538"/>
                    <a:pt x="72043" y="110490"/>
                  </a:cubicBezTo>
                  <a:cubicBezTo>
                    <a:pt x="55851" y="120968"/>
                    <a:pt x="31086" y="113348"/>
                    <a:pt x="21561" y="94298"/>
                  </a:cubicBezTo>
                  <a:cubicBezTo>
                    <a:pt x="12036" y="77153"/>
                    <a:pt x="19656" y="54293"/>
                    <a:pt x="36801" y="45720"/>
                  </a:cubicBezTo>
                  <a:cubicBezTo>
                    <a:pt x="42516" y="42863"/>
                    <a:pt x="49183" y="40958"/>
                    <a:pt x="55851" y="40958"/>
                  </a:cubicBezTo>
                  <a:cubicBezTo>
                    <a:pt x="86331" y="39053"/>
                    <a:pt x="117763" y="37148"/>
                    <a:pt x="149196" y="30480"/>
                  </a:cubicBezTo>
                  <a:cubicBezTo>
                    <a:pt x="152053" y="26670"/>
                    <a:pt x="154911" y="22860"/>
                    <a:pt x="156816" y="19050"/>
                  </a:cubicBezTo>
                  <a:cubicBezTo>
                    <a:pt x="159673" y="13335"/>
                    <a:pt x="162531" y="6668"/>
                    <a:pt x="164436" y="0"/>
                  </a:cubicBezTo>
                  <a:cubicBezTo>
                    <a:pt x="159673" y="4763"/>
                    <a:pt x="154911" y="8573"/>
                    <a:pt x="149196" y="10478"/>
                  </a:cubicBezTo>
                  <a:close/>
                </a:path>
              </a:pathLst>
            </a:custGeom>
            <a:solidFill>
              <a:srgbClr val="FFFFFF">
                <a:alpha val="48000"/>
              </a:srgbClr>
            </a:solidFill>
            <a:ln w="9525" cap="flat">
              <a:noFill/>
              <a:prstDash val="solid"/>
              <a:miter/>
            </a:ln>
          </p:spPr>
          <p:txBody>
            <a:bodyPr rtlCol="0" anchor="ctr"/>
            <a:lstStyle/>
            <a:p>
              <a:endParaRPr lang="en-US"/>
            </a:p>
          </p:txBody>
        </p:sp>
        <p:sp>
          <p:nvSpPr>
            <p:cNvPr id="109" name="Freeform 363">
              <a:extLst>
                <a:ext uri="{FF2B5EF4-FFF2-40B4-BE49-F238E27FC236}">
                  <a16:creationId xmlns:a16="http://schemas.microsoft.com/office/drawing/2014/main" id="{8A410D56-0F3D-7D1C-EB7B-6D8404300573}"/>
                </a:ext>
              </a:extLst>
            </p:cNvPr>
            <p:cNvSpPr/>
            <p:nvPr/>
          </p:nvSpPr>
          <p:spPr>
            <a:xfrm>
              <a:off x="4445317" y="584549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952"/>
                    <a:pt x="0" y="952"/>
                  </a:cubicBezTo>
                  <a:cubicBezTo>
                    <a:pt x="953" y="952"/>
                    <a:pt x="1905" y="952"/>
                    <a:pt x="1905" y="0"/>
                  </a:cubicBezTo>
                  <a:close/>
                </a:path>
              </a:pathLst>
            </a:custGeom>
            <a:solidFill>
              <a:srgbClr val="000000"/>
            </a:solidFill>
            <a:ln w="9525" cap="flat">
              <a:noFill/>
              <a:prstDash val="solid"/>
              <a:miter/>
            </a:ln>
          </p:spPr>
          <p:txBody>
            <a:bodyPr rtlCol="0" anchor="ctr"/>
            <a:lstStyle/>
            <a:p>
              <a:endParaRPr lang="en-US"/>
            </a:p>
          </p:txBody>
        </p:sp>
        <p:sp>
          <p:nvSpPr>
            <p:cNvPr id="110" name="Freeform 364">
              <a:extLst>
                <a:ext uri="{FF2B5EF4-FFF2-40B4-BE49-F238E27FC236}">
                  <a16:creationId xmlns:a16="http://schemas.microsoft.com/office/drawing/2014/main" id="{108ADF2F-A38C-A95A-C65D-F6B18A1C5B7D}"/>
                </a:ext>
              </a:extLst>
            </p:cNvPr>
            <p:cNvSpPr/>
            <p:nvPr/>
          </p:nvSpPr>
          <p:spPr>
            <a:xfrm>
              <a:off x="4445317" y="584549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952"/>
                    <a:pt x="0" y="952"/>
                  </a:cubicBezTo>
                  <a:cubicBezTo>
                    <a:pt x="953" y="952"/>
                    <a:pt x="1905"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1" name="Freeform 365">
              <a:extLst>
                <a:ext uri="{FF2B5EF4-FFF2-40B4-BE49-F238E27FC236}">
                  <a16:creationId xmlns:a16="http://schemas.microsoft.com/office/drawing/2014/main" id="{EE26EC0F-FAFF-A7BE-594A-6C2625FFC967}"/>
                </a:ext>
              </a:extLst>
            </p:cNvPr>
            <p:cNvSpPr/>
            <p:nvPr/>
          </p:nvSpPr>
          <p:spPr>
            <a:xfrm>
              <a:off x="4431982" y="58588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12" name="Freeform 366">
              <a:extLst>
                <a:ext uri="{FF2B5EF4-FFF2-40B4-BE49-F238E27FC236}">
                  <a16:creationId xmlns:a16="http://schemas.microsoft.com/office/drawing/2014/main" id="{2DFEAEC5-5161-D249-5A17-77A29BEB000F}"/>
                </a:ext>
              </a:extLst>
            </p:cNvPr>
            <p:cNvSpPr/>
            <p:nvPr/>
          </p:nvSpPr>
          <p:spPr>
            <a:xfrm>
              <a:off x="4431982" y="5858827"/>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3" name="Freeform 367">
              <a:extLst>
                <a:ext uri="{FF2B5EF4-FFF2-40B4-BE49-F238E27FC236}">
                  <a16:creationId xmlns:a16="http://schemas.microsoft.com/office/drawing/2014/main" id="{E04974B9-77C8-D010-C8A6-8E9FE225C7B4}"/>
                </a:ext>
              </a:extLst>
            </p:cNvPr>
            <p:cNvSpPr/>
            <p:nvPr/>
          </p:nvSpPr>
          <p:spPr>
            <a:xfrm>
              <a:off x="4251959" y="5397817"/>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14" name="Freeform 368">
              <a:extLst>
                <a:ext uri="{FF2B5EF4-FFF2-40B4-BE49-F238E27FC236}">
                  <a16:creationId xmlns:a16="http://schemas.microsoft.com/office/drawing/2014/main" id="{527285F7-1438-7828-6490-3273CDE80F44}"/>
                </a:ext>
              </a:extLst>
            </p:cNvPr>
            <p:cNvSpPr/>
            <p:nvPr/>
          </p:nvSpPr>
          <p:spPr>
            <a:xfrm>
              <a:off x="4251959" y="5397817"/>
              <a:ext cx="1905" cy="9525"/>
            </a:xfrm>
            <a:custGeom>
              <a:avLst/>
              <a:gdLst>
                <a:gd name="connsiteX0" fmla="*/ 0 w 1905"/>
                <a:gd name="connsiteY0" fmla="*/ 0 h 9525"/>
                <a:gd name="connsiteX1" fmla="*/ 1905 w 1905"/>
                <a:gd name="connsiteY1" fmla="*/ 0 h 9525"/>
                <a:gd name="connsiteX2" fmla="*/ 0 w 1905"/>
                <a:gd name="connsiteY2" fmla="*/ 0 h 9525"/>
              </a:gdLst>
              <a:ahLst/>
              <a:cxnLst>
                <a:cxn ang="0">
                  <a:pos x="connsiteX0" y="connsiteY0"/>
                </a:cxn>
                <a:cxn ang="0">
                  <a:pos x="connsiteX1" y="connsiteY1"/>
                </a:cxn>
                <a:cxn ang="0">
                  <a:pos x="connsiteX2" y="connsiteY2"/>
                </a:cxn>
              </a:cxnLst>
              <a:rect l="l" t="t" r="r" b="b"/>
              <a:pathLst>
                <a:path w="1905" h="9525">
                  <a:moveTo>
                    <a:pt x="0" y="0"/>
                  </a:moveTo>
                  <a:cubicBezTo>
                    <a:pt x="953" y="0"/>
                    <a:pt x="953" y="0"/>
                    <a:pt x="1905"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5" name="Freeform 369">
              <a:extLst>
                <a:ext uri="{FF2B5EF4-FFF2-40B4-BE49-F238E27FC236}">
                  <a16:creationId xmlns:a16="http://schemas.microsoft.com/office/drawing/2014/main" id="{CF7B2DE7-AC71-6308-562E-68C9F3BBDE6B}"/>
                </a:ext>
              </a:extLst>
            </p:cNvPr>
            <p:cNvSpPr/>
            <p:nvPr/>
          </p:nvSpPr>
          <p:spPr>
            <a:xfrm>
              <a:off x="4368165" y="589502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16" name="Freeform 370">
              <a:extLst>
                <a:ext uri="{FF2B5EF4-FFF2-40B4-BE49-F238E27FC236}">
                  <a16:creationId xmlns:a16="http://schemas.microsoft.com/office/drawing/2014/main" id="{9A5F1F17-5828-9173-36FB-E14375AA65E2}"/>
                </a:ext>
              </a:extLst>
            </p:cNvPr>
            <p:cNvSpPr/>
            <p:nvPr/>
          </p:nvSpPr>
          <p:spPr>
            <a:xfrm>
              <a:off x="4368165" y="589502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7" name="Freeform 371">
              <a:extLst>
                <a:ext uri="{FF2B5EF4-FFF2-40B4-BE49-F238E27FC236}">
                  <a16:creationId xmlns:a16="http://schemas.microsoft.com/office/drawing/2014/main" id="{6848DC39-CBAC-EB8D-658F-1AC8DDDD64EF}"/>
                </a:ext>
              </a:extLst>
            </p:cNvPr>
            <p:cNvSpPr/>
            <p:nvPr/>
          </p:nvSpPr>
          <p:spPr>
            <a:xfrm>
              <a:off x="4441507" y="5850255"/>
              <a:ext cx="952" cy="952"/>
            </a:xfrm>
            <a:custGeom>
              <a:avLst/>
              <a:gdLst>
                <a:gd name="connsiteX0" fmla="*/ 952 w 952"/>
                <a:gd name="connsiteY0" fmla="*/ 0 h 952"/>
                <a:gd name="connsiteX1" fmla="*/ 0 w 952"/>
                <a:gd name="connsiteY1" fmla="*/ 952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2"/>
                    <a:pt x="0" y="952"/>
                  </a:cubicBezTo>
                  <a:cubicBezTo>
                    <a:pt x="0" y="952"/>
                    <a:pt x="952" y="0"/>
                    <a:pt x="952" y="0"/>
                  </a:cubicBezTo>
                  <a:close/>
                </a:path>
              </a:pathLst>
            </a:custGeom>
            <a:solidFill>
              <a:srgbClr val="000000"/>
            </a:solidFill>
            <a:ln w="9525" cap="flat">
              <a:noFill/>
              <a:prstDash val="solid"/>
              <a:miter/>
            </a:ln>
          </p:spPr>
          <p:txBody>
            <a:bodyPr rtlCol="0" anchor="ctr"/>
            <a:lstStyle/>
            <a:p>
              <a:endParaRPr lang="en-US"/>
            </a:p>
          </p:txBody>
        </p:sp>
        <p:sp>
          <p:nvSpPr>
            <p:cNvPr id="118" name="Freeform 372">
              <a:extLst>
                <a:ext uri="{FF2B5EF4-FFF2-40B4-BE49-F238E27FC236}">
                  <a16:creationId xmlns:a16="http://schemas.microsoft.com/office/drawing/2014/main" id="{1681B6D4-799B-9465-73EE-B81DFAC264DA}"/>
                </a:ext>
              </a:extLst>
            </p:cNvPr>
            <p:cNvSpPr/>
            <p:nvPr/>
          </p:nvSpPr>
          <p:spPr>
            <a:xfrm>
              <a:off x="4441507" y="5850255"/>
              <a:ext cx="952" cy="952"/>
            </a:xfrm>
            <a:custGeom>
              <a:avLst/>
              <a:gdLst>
                <a:gd name="connsiteX0" fmla="*/ 952 w 952"/>
                <a:gd name="connsiteY0" fmla="*/ 0 h 952"/>
                <a:gd name="connsiteX1" fmla="*/ 0 w 952"/>
                <a:gd name="connsiteY1" fmla="*/ 952 h 952"/>
                <a:gd name="connsiteX2" fmla="*/ 952 w 952"/>
                <a:gd name="connsiteY2" fmla="*/ 0 h 952"/>
              </a:gdLst>
              <a:ahLst/>
              <a:cxnLst>
                <a:cxn ang="0">
                  <a:pos x="connsiteX0" y="connsiteY0"/>
                </a:cxn>
                <a:cxn ang="0">
                  <a:pos x="connsiteX1" y="connsiteY1"/>
                </a:cxn>
                <a:cxn ang="0">
                  <a:pos x="connsiteX2" y="connsiteY2"/>
                </a:cxn>
              </a:cxnLst>
              <a:rect l="l" t="t" r="r" b="b"/>
              <a:pathLst>
                <a:path w="952" h="952">
                  <a:moveTo>
                    <a:pt x="952" y="0"/>
                  </a:moveTo>
                  <a:cubicBezTo>
                    <a:pt x="952" y="0"/>
                    <a:pt x="0" y="952"/>
                    <a:pt x="0" y="952"/>
                  </a:cubicBezTo>
                  <a:cubicBezTo>
                    <a:pt x="0" y="952"/>
                    <a:pt x="952" y="0"/>
                    <a:pt x="952"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19" name="Freeform 373">
              <a:extLst>
                <a:ext uri="{FF2B5EF4-FFF2-40B4-BE49-F238E27FC236}">
                  <a16:creationId xmlns:a16="http://schemas.microsoft.com/office/drawing/2014/main" id="{E5821F53-FAC8-00DE-28EF-3C45DFC7B8CF}"/>
                </a:ext>
              </a:extLst>
            </p:cNvPr>
            <p:cNvSpPr/>
            <p:nvPr/>
          </p:nvSpPr>
          <p:spPr>
            <a:xfrm>
              <a:off x="4324350" y="5911214"/>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0"/>
                    <a:pt x="0" y="953"/>
                  </a:cubicBezTo>
                  <a:cubicBezTo>
                    <a:pt x="953" y="953"/>
                    <a:pt x="1905" y="953"/>
                    <a:pt x="2858" y="0"/>
                  </a:cubicBezTo>
                  <a:close/>
                </a:path>
              </a:pathLst>
            </a:custGeom>
            <a:solidFill>
              <a:srgbClr val="000000"/>
            </a:solidFill>
            <a:ln w="9525" cap="flat">
              <a:noFill/>
              <a:prstDash val="solid"/>
              <a:miter/>
            </a:ln>
          </p:spPr>
          <p:txBody>
            <a:bodyPr rtlCol="0" anchor="ctr"/>
            <a:lstStyle/>
            <a:p>
              <a:endParaRPr lang="en-US"/>
            </a:p>
          </p:txBody>
        </p:sp>
        <p:sp>
          <p:nvSpPr>
            <p:cNvPr id="120" name="Freeform 374">
              <a:extLst>
                <a:ext uri="{FF2B5EF4-FFF2-40B4-BE49-F238E27FC236}">
                  <a16:creationId xmlns:a16="http://schemas.microsoft.com/office/drawing/2014/main" id="{FFED9ABC-A6D9-ED80-C144-A6047061C399}"/>
                </a:ext>
              </a:extLst>
            </p:cNvPr>
            <p:cNvSpPr/>
            <p:nvPr/>
          </p:nvSpPr>
          <p:spPr>
            <a:xfrm>
              <a:off x="4324350" y="5911214"/>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0"/>
                    <a:pt x="0" y="953"/>
                  </a:cubicBezTo>
                  <a:cubicBezTo>
                    <a:pt x="953" y="953"/>
                    <a:pt x="1905" y="953"/>
                    <a:pt x="2858"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1" name="Freeform 375">
              <a:extLst>
                <a:ext uri="{FF2B5EF4-FFF2-40B4-BE49-F238E27FC236}">
                  <a16:creationId xmlns:a16="http://schemas.microsoft.com/office/drawing/2014/main" id="{51245C1C-1D4B-DFD1-7835-F4BADB11C44C}"/>
                </a:ext>
              </a:extLst>
            </p:cNvPr>
            <p:cNvSpPr/>
            <p:nvPr/>
          </p:nvSpPr>
          <p:spPr>
            <a:xfrm>
              <a:off x="4180522" y="5407342"/>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2858" y="0"/>
                    <a:pt x="953" y="952"/>
                    <a:pt x="0" y="952"/>
                  </a:cubicBezTo>
                  <a:close/>
                </a:path>
              </a:pathLst>
            </a:custGeom>
            <a:solidFill>
              <a:srgbClr val="000000"/>
            </a:solidFill>
            <a:ln w="9525" cap="flat">
              <a:noFill/>
              <a:prstDash val="solid"/>
              <a:miter/>
            </a:ln>
          </p:spPr>
          <p:txBody>
            <a:bodyPr rtlCol="0" anchor="ctr"/>
            <a:lstStyle/>
            <a:p>
              <a:endParaRPr lang="en-US"/>
            </a:p>
          </p:txBody>
        </p:sp>
        <p:sp>
          <p:nvSpPr>
            <p:cNvPr id="122" name="Freeform 376">
              <a:extLst>
                <a:ext uri="{FF2B5EF4-FFF2-40B4-BE49-F238E27FC236}">
                  <a16:creationId xmlns:a16="http://schemas.microsoft.com/office/drawing/2014/main" id="{1376A818-A3E4-20BB-F2BC-7AE6427A34CE}"/>
                </a:ext>
              </a:extLst>
            </p:cNvPr>
            <p:cNvSpPr/>
            <p:nvPr/>
          </p:nvSpPr>
          <p:spPr>
            <a:xfrm>
              <a:off x="4180522" y="5407342"/>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2858" y="0"/>
                    <a:pt x="953"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23" name="Freeform 377">
              <a:extLst>
                <a:ext uri="{FF2B5EF4-FFF2-40B4-BE49-F238E27FC236}">
                  <a16:creationId xmlns:a16="http://schemas.microsoft.com/office/drawing/2014/main" id="{4814758F-A694-53DD-84FE-7AAE610B9594}"/>
                </a:ext>
              </a:extLst>
            </p:cNvPr>
            <p:cNvSpPr/>
            <p:nvPr/>
          </p:nvSpPr>
          <p:spPr>
            <a:xfrm>
              <a:off x="4331017" y="591026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0"/>
                    <a:pt x="0" y="952"/>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24" name="Freeform 378">
              <a:extLst>
                <a:ext uri="{FF2B5EF4-FFF2-40B4-BE49-F238E27FC236}">
                  <a16:creationId xmlns:a16="http://schemas.microsoft.com/office/drawing/2014/main" id="{37ECC05A-42AA-0F96-7D72-A986B08C51AA}"/>
                </a:ext>
              </a:extLst>
            </p:cNvPr>
            <p:cNvSpPr/>
            <p:nvPr/>
          </p:nvSpPr>
          <p:spPr>
            <a:xfrm>
              <a:off x="4331017" y="5910262"/>
              <a:ext cx="1904" cy="952"/>
            </a:xfrm>
            <a:custGeom>
              <a:avLst/>
              <a:gdLst>
                <a:gd name="connsiteX0" fmla="*/ 1905 w 1904"/>
                <a:gd name="connsiteY0" fmla="*/ 0 h 952"/>
                <a:gd name="connsiteX1" fmla="*/ 0 w 1904"/>
                <a:gd name="connsiteY1" fmla="*/ 952 h 952"/>
                <a:gd name="connsiteX2" fmla="*/ 1905 w 1904"/>
                <a:gd name="connsiteY2" fmla="*/ 0 h 952"/>
              </a:gdLst>
              <a:ahLst/>
              <a:cxnLst>
                <a:cxn ang="0">
                  <a:pos x="connsiteX0" y="connsiteY0"/>
                </a:cxn>
                <a:cxn ang="0">
                  <a:pos x="connsiteX1" y="connsiteY1"/>
                </a:cxn>
                <a:cxn ang="0">
                  <a:pos x="connsiteX2" y="connsiteY2"/>
                </a:cxn>
              </a:cxnLst>
              <a:rect l="l" t="t" r="r" b="b"/>
              <a:pathLst>
                <a:path w="1904" h="952">
                  <a:moveTo>
                    <a:pt x="1905" y="0"/>
                  </a:moveTo>
                  <a:cubicBezTo>
                    <a:pt x="953" y="0"/>
                    <a:pt x="953" y="0"/>
                    <a:pt x="0" y="952"/>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5" name="Freeform 379">
              <a:extLst>
                <a:ext uri="{FF2B5EF4-FFF2-40B4-BE49-F238E27FC236}">
                  <a16:creationId xmlns:a16="http://schemas.microsoft.com/office/drawing/2014/main" id="{03195E95-82D2-50FD-E66B-42E14DA5354A}"/>
                </a:ext>
              </a:extLst>
            </p:cNvPr>
            <p:cNvSpPr/>
            <p:nvPr/>
          </p:nvSpPr>
          <p:spPr>
            <a:xfrm>
              <a:off x="4235767" y="5397817"/>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26" name="Freeform 380">
              <a:extLst>
                <a:ext uri="{FF2B5EF4-FFF2-40B4-BE49-F238E27FC236}">
                  <a16:creationId xmlns:a16="http://schemas.microsoft.com/office/drawing/2014/main" id="{F1E7A15E-A6A0-D7AB-1B12-B962D49138A7}"/>
                </a:ext>
              </a:extLst>
            </p:cNvPr>
            <p:cNvSpPr/>
            <p:nvPr/>
          </p:nvSpPr>
          <p:spPr>
            <a:xfrm>
              <a:off x="4235767" y="5397817"/>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7" name="Freeform 381">
              <a:extLst>
                <a:ext uri="{FF2B5EF4-FFF2-40B4-BE49-F238E27FC236}">
                  <a16:creationId xmlns:a16="http://schemas.microsoft.com/office/drawing/2014/main" id="{55F20E0D-0594-A206-16E0-40A9538B8F8A}"/>
                </a:ext>
              </a:extLst>
            </p:cNvPr>
            <p:cNvSpPr/>
            <p:nvPr/>
          </p:nvSpPr>
          <p:spPr>
            <a:xfrm>
              <a:off x="4328159" y="5911214"/>
              <a:ext cx="1905" cy="952"/>
            </a:xfrm>
            <a:custGeom>
              <a:avLst/>
              <a:gdLst>
                <a:gd name="connsiteX0" fmla="*/ 1905 w 1905"/>
                <a:gd name="connsiteY0" fmla="*/ 0 h 952"/>
                <a:gd name="connsiteX1" fmla="*/ 0 w 1905"/>
                <a:gd name="connsiteY1" fmla="*/ 953 h 952"/>
                <a:gd name="connsiteX2" fmla="*/ 1905 w 1905"/>
                <a:gd name="connsiteY2" fmla="*/ 0 h 952"/>
              </a:gdLst>
              <a:ahLst/>
              <a:cxnLst>
                <a:cxn ang="0">
                  <a:pos x="connsiteX0" y="connsiteY0"/>
                </a:cxn>
                <a:cxn ang="0">
                  <a:pos x="connsiteX1" y="connsiteY1"/>
                </a:cxn>
                <a:cxn ang="0">
                  <a:pos x="connsiteX2" y="connsiteY2"/>
                </a:cxn>
              </a:cxnLst>
              <a:rect l="l" t="t" r="r" b="b"/>
              <a:pathLst>
                <a:path w="1905" h="952">
                  <a:moveTo>
                    <a:pt x="1905" y="0"/>
                  </a:moveTo>
                  <a:cubicBezTo>
                    <a:pt x="953" y="0"/>
                    <a:pt x="953" y="0"/>
                    <a:pt x="0" y="953"/>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28" name="Freeform 382">
              <a:extLst>
                <a:ext uri="{FF2B5EF4-FFF2-40B4-BE49-F238E27FC236}">
                  <a16:creationId xmlns:a16="http://schemas.microsoft.com/office/drawing/2014/main" id="{EEB3A077-A608-473A-15C6-F5613532362F}"/>
                </a:ext>
              </a:extLst>
            </p:cNvPr>
            <p:cNvSpPr/>
            <p:nvPr/>
          </p:nvSpPr>
          <p:spPr>
            <a:xfrm>
              <a:off x="4328159" y="5911214"/>
              <a:ext cx="1905" cy="952"/>
            </a:xfrm>
            <a:custGeom>
              <a:avLst/>
              <a:gdLst>
                <a:gd name="connsiteX0" fmla="*/ 1905 w 1905"/>
                <a:gd name="connsiteY0" fmla="*/ 0 h 952"/>
                <a:gd name="connsiteX1" fmla="*/ 0 w 1905"/>
                <a:gd name="connsiteY1" fmla="*/ 953 h 952"/>
                <a:gd name="connsiteX2" fmla="*/ 1905 w 1905"/>
                <a:gd name="connsiteY2" fmla="*/ 0 h 952"/>
              </a:gdLst>
              <a:ahLst/>
              <a:cxnLst>
                <a:cxn ang="0">
                  <a:pos x="connsiteX0" y="connsiteY0"/>
                </a:cxn>
                <a:cxn ang="0">
                  <a:pos x="connsiteX1" y="connsiteY1"/>
                </a:cxn>
                <a:cxn ang="0">
                  <a:pos x="connsiteX2" y="connsiteY2"/>
                </a:cxn>
              </a:cxnLst>
              <a:rect l="l" t="t" r="r" b="b"/>
              <a:pathLst>
                <a:path w="1905" h="952">
                  <a:moveTo>
                    <a:pt x="1905" y="0"/>
                  </a:moveTo>
                  <a:cubicBezTo>
                    <a:pt x="953" y="0"/>
                    <a:pt x="953" y="0"/>
                    <a:pt x="0" y="953"/>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29" name="Freeform 383">
              <a:extLst>
                <a:ext uri="{FF2B5EF4-FFF2-40B4-BE49-F238E27FC236}">
                  <a16:creationId xmlns:a16="http://schemas.microsoft.com/office/drawing/2014/main" id="{2806DCB6-1D06-CE82-FB3A-0A07054B2601}"/>
                </a:ext>
              </a:extLst>
            </p:cNvPr>
            <p:cNvSpPr/>
            <p:nvPr/>
          </p:nvSpPr>
          <p:spPr>
            <a:xfrm>
              <a:off x="4165282" y="5412105"/>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8" y="0"/>
                    <a:pt x="3810" y="0"/>
                  </a:cubicBezTo>
                  <a:cubicBezTo>
                    <a:pt x="2858" y="0"/>
                    <a:pt x="1905" y="0"/>
                    <a:pt x="0" y="952"/>
                  </a:cubicBezTo>
                  <a:close/>
                </a:path>
              </a:pathLst>
            </a:custGeom>
            <a:solidFill>
              <a:srgbClr val="000000"/>
            </a:solidFill>
            <a:ln w="9525" cap="flat">
              <a:noFill/>
              <a:prstDash val="solid"/>
              <a:miter/>
            </a:ln>
          </p:spPr>
          <p:txBody>
            <a:bodyPr rtlCol="0" anchor="ctr"/>
            <a:lstStyle/>
            <a:p>
              <a:endParaRPr lang="en-US"/>
            </a:p>
          </p:txBody>
        </p:sp>
        <p:sp>
          <p:nvSpPr>
            <p:cNvPr id="130" name="Freeform 384">
              <a:extLst>
                <a:ext uri="{FF2B5EF4-FFF2-40B4-BE49-F238E27FC236}">
                  <a16:creationId xmlns:a16="http://schemas.microsoft.com/office/drawing/2014/main" id="{05F132AE-659C-BB41-2D6B-ABF0B46CB5CB}"/>
                </a:ext>
              </a:extLst>
            </p:cNvPr>
            <p:cNvSpPr/>
            <p:nvPr/>
          </p:nvSpPr>
          <p:spPr>
            <a:xfrm>
              <a:off x="4165282" y="5412105"/>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8" y="0"/>
                    <a:pt x="3810" y="0"/>
                  </a:cubicBezTo>
                  <a:cubicBezTo>
                    <a:pt x="2858" y="0"/>
                    <a:pt x="1905" y="0"/>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31" name="Freeform 385">
              <a:extLst>
                <a:ext uri="{FF2B5EF4-FFF2-40B4-BE49-F238E27FC236}">
                  <a16:creationId xmlns:a16="http://schemas.microsoft.com/office/drawing/2014/main" id="{D69B1687-C481-B244-DFF7-335DC208FF23}"/>
                </a:ext>
              </a:extLst>
            </p:cNvPr>
            <p:cNvSpPr/>
            <p:nvPr/>
          </p:nvSpPr>
          <p:spPr>
            <a:xfrm>
              <a:off x="4172902" y="5409247"/>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7" y="0"/>
                    <a:pt x="3810" y="0"/>
                  </a:cubicBezTo>
                  <a:cubicBezTo>
                    <a:pt x="2857" y="952"/>
                    <a:pt x="1905" y="952"/>
                    <a:pt x="0" y="952"/>
                  </a:cubicBezTo>
                  <a:close/>
                </a:path>
              </a:pathLst>
            </a:custGeom>
            <a:solidFill>
              <a:srgbClr val="000000"/>
            </a:solidFill>
            <a:ln w="9525" cap="flat">
              <a:noFill/>
              <a:prstDash val="solid"/>
              <a:miter/>
            </a:ln>
          </p:spPr>
          <p:txBody>
            <a:bodyPr rtlCol="0" anchor="ctr"/>
            <a:lstStyle/>
            <a:p>
              <a:endParaRPr lang="en-US"/>
            </a:p>
          </p:txBody>
        </p:sp>
        <p:sp>
          <p:nvSpPr>
            <p:cNvPr id="132" name="Freeform 386">
              <a:extLst>
                <a:ext uri="{FF2B5EF4-FFF2-40B4-BE49-F238E27FC236}">
                  <a16:creationId xmlns:a16="http://schemas.microsoft.com/office/drawing/2014/main" id="{25CACA4F-68AF-DAC9-D9CC-2F926E235664}"/>
                </a:ext>
              </a:extLst>
            </p:cNvPr>
            <p:cNvSpPr/>
            <p:nvPr/>
          </p:nvSpPr>
          <p:spPr>
            <a:xfrm>
              <a:off x="4172902" y="5409247"/>
              <a:ext cx="3809" cy="952"/>
            </a:xfrm>
            <a:custGeom>
              <a:avLst/>
              <a:gdLst>
                <a:gd name="connsiteX0" fmla="*/ 0 w 3809"/>
                <a:gd name="connsiteY0" fmla="*/ 952 h 952"/>
                <a:gd name="connsiteX1" fmla="*/ 3810 w 3809"/>
                <a:gd name="connsiteY1" fmla="*/ 0 h 952"/>
                <a:gd name="connsiteX2" fmla="*/ 0 w 3809"/>
                <a:gd name="connsiteY2" fmla="*/ 952 h 952"/>
              </a:gdLst>
              <a:ahLst/>
              <a:cxnLst>
                <a:cxn ang="0">
                  <a:pos x="connsiteX0" y="connsiteY0"/>
                </a:cxn>
                <a:cxn ang="0">
                  <a:pos x="connsiteX1" y="connsiteY1"/>
                </a:cxn>
                <a:cxn ang="0">
                  <a:pos x="connsiteX2" y="connsiteY2"/>
                </a:cxn>
              </a:cxnLst>
              <a:rect l="l" t="t" r="r" b="b"/>
              <a:pathLst>
                <a:path w="3809" h="952">
                  <a:moveTo>
                    <a:pt x="0" y="952"/>
                  </a:moveTo>
                  <a:cubicBezTo>
                    <a:pt x="952" y="952"/>
                    <a:pt x="2857" y="0"/>
                    <a:pt x="3810" y="0"/>
                  </a:cubicBezTo>
                  <a:cubicBezTo>
                    <a:pt x="2857" y="952"/>
                    <a:pt x="1905"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33" name="Freeform 387">
              <a:extLst>
                <a:ext uri="{FF2B5EF4-FFF2-40B4-BE49-F238E27FC236}">
                  <a16:creationId xmlns:a16="http://schemas.microsoft.com/office/drawing/2014/main" id="{91B8A7F3-9631-31F5-FDBD-FFAFC3A330F3}"/>
                </a:ext>
              </a:extLst>
            </p:cNvPr>
            <p:cNvSpPr/>
            <p:nvPr/>
          </p:nvSpPr>
          <p:spPr>
            <a:xfrm>
              <a:off x="4149090" y="5416867"/>
              <a:ext cx="6667" cy="2857"/>
            </a:xfrm>
            <a:custGeom>
              <a:avLst/>
              <a:gdLst>
                <a:gd name="connsiteX0" fmla="*/ 0 w 6667"/>
                <a:gd name="connsiteY0" fmla="*/ 2857 h 2857"/>
                <a:gd name="connsiteX1" fmla="*/ 6667 w 6667"/>
                <a:gd name="connsiteY1" fmla="*/ 0 h 2857"/>
                <a:gd name="connsiteX2" fmla="*/ 0 w 6667"/>
                <a:gd name="connsiteY2" fmla="*/ 2857 h 2857"/>
              </a:gdLst>
              <a:ahLst/>
              <a:cxnLst>
                <a:cxn ang="0">
                  <a:pos x="connsiteX0" y="connsiteY0"/>
                </a:cxn>
                <a:cxn ang="0">
                  <a:pos x="connsiteX1" y="connsiteY1"/>
                </a:cxn>
                <a:cxn ang="0">
                  <a:pos x="connsiteX2" y="connsiteY2"/>
                </a:cxn>
              </a:cxnLst>
              <a:rect l="l" t="t" r="r" b="b"/>
              <a:pathLst>
                <a:path w="6667" h="2857">
                  <a:moveTo>
                    <a:pt x="0" y="2857"/>
                  </a:moveTo>
                  <a:cubicBezTo>
                    <a:pt x="1905" y="1905"/>
                    <a:pt x="4763" y="952"/>
                    <a:pt x="6667" y="0"/>
                  </a:cubicBezTo>
                  <a:cubicBezTo>
                    <a:pt x="4763" y="952"/>
                    <a:pt x="1905" y="1905"/>
                    <a:pt x="0" y="2857"/>
                  </a:cubicBezTo>
                  <a:close/>
                </a:path>
              </a:pathLst>
            </a:custGeom>
            <a:solidFill>
              <a:srgbClr val="000000"/>
            </a:solidFill>
            <a:ln w="9525" cap="flat">
              <a:noFill/>
              <a:prstDash val="solid"/>
              <a:miter/>
            </a:ln>
          </p:spPr>
          <p:txBody>
            <a:bodyPr rtlCol="0" anchor="ctr"/>
            <a:lstStyle/>
            <a:p>
              <a:endParaRPr lang="en-US"/>
            </a:p>
          </p:txBody>
        </p:sp>
        <p:sp>
          <p:nvSpPr>
            <p:cNvPr id="134" name="Freeform 388">
              <a:extLst>
                <a:ext uri="{FF2B5EF4-FFF2-40B4-BE49-F238E27FC236}">
                  <a16:creationId xmlns:a16="http://schemas.microsoft.com/office/drawing/2014/main" id="{DBAB3BC1-B176-08F7-6A25-79760DE53679}"/>
                </a:ext>
              </a:extLst>
            </p:cNvPr>
            <p:cNvSpPr/>
            <p:nvPr/>
          </p:nvSpPr>
          <p:spPr>
            <a:xfrm>
              <a:off x="4149090" y="5416867"/>
              <a:ext cx="6667" cy="2857"/>
            </a:xfrm>
            <a:custGeom>
              <a:avLst/>
              <a:gdLst>
                <a:gd name="connsiteX0" fmla="*/ 0 w 6667"/>
                <a:gd name="connsiteY0" fmla="*/ 2857 h 2857"/>
                <a:gd name="connsiteX1" fmla="*/ 6667 w 6667"/>
                <a:gd name="connsiteY1" fmla="*/ 0 h 2857"/>
                <a:gd name="connsiteX2" fmla="*/ 0 w 6667"/>
                <a:gd name="connsiteY2" fmla="*/ 2857 h 2857"/>
              </a:gdLst>
              <a:ahLst/>
              <a:cxnLst>
                <a:cxn ang="0">
                  <a:pos x="connsiteX0" y="connsiteY0"/>
                </a:cxn>
                <a:cxn ang="0">
                  <a:pos x="connsiteX1" y="connsiteY1"/>
                </a:cxn>
                <a:cxn ang="0">
                  <a:pos x="connsiteX2" y="connsiteY2"/>
                </a:cxn>
              </a:cxnLst>
              <a:rect l="l" t="t" r="r" b="b"/>
              <a:pathLst>
                <a:path w="6667" h="2857">
                  <a:moveTo>
                    <a:pt x="0" y="2857"/>
                  </a:moveTo>
                  <a:cubicBezTo>
                    <a:pt x="1905" y="1905"/>
                    <a:pt x="4763" y="952"/>
                    <a:pt x="6667" y="0"/>
                  </a:cubicBezTo>
                  <a:cubicBezTo>
                    <a:pt x="4763" y="952"/>
                    <a:pt x="1905" y="1905"/>
                    <a:pt x="0" y="2857"/>
                  </a:cubicBezTo>
                  <a:close/>
                </a:path>
              </a:pathLst>
            </a:custGeom>
            <a:solidFill>
              <a:srgbClr val="FFFFFF">
                <a:alpha val="48000"/>
              </a:srgbClr>
            </a:solidFill>
            <a:ln w="9525" cap="flat">
              <a:noFill/>
              <a:prstDash val="solid"/>
              <a:miter/>
            </a:ln>
          </p:spPr>
          <p:txBody>
            <a:bodyPr rtlCol="0" anchor="ctr"/>
            <a:lstStyle/>
            <a:p>
              <a:endParaRPr lang="en-US"/>
            </a:p>
          </p:txBody>
        </p:sp>
        <p:sp>
          <p:nvSpPr>
            <p:cNvPr id="135" name="Freeform 389">
              <a:extLst>
                <a:ext uri="{FF2B5EF4-FFF2-40B4-BE49-F238E27FC236}">
                  <a16:creationId xmlns:a16="http://schemas.microsoft.com/office/drawing/2014/main" id="{E797ADB1-E816-A42B-A040-9F5D8D302A2D}"/>
                </a:ext>
              </a:extLst>
            </p:cNvPr>
            <p:cNvSpPr/>
            <p:nvPr/>
          </p:nvSpPr>
          <p:spPr>
            <a:xfrm>
              <a:off x="4158615" y="5414010"/>
              <a:ext cx="4762" cy="1904"/>
            </a:xfrm>
            <a:custGeom>
              <a:avLst/>
              <a:gdLst>
                <a:gd name="connsiteX0" fmla="*/ 0 w 4762"/>
                <a:gd name="connsiteY0" fmla="*/ 1905 h 1904"/>
                <a:gd name="connsiteX1" fmla="*/ 4763 w 4762"/>
                <a:gd name="connsiteY1" fmla="*/ 0 h 1904"/>
                <a:gd name="connsiteX2" fmla="*/ 0 w 4762"/>
                <a:gd name="connsiteY2" fmla="*/ 1905 h 1904"/>
              </a:gdLst>
              <a:ahLst/>
              <a:cxnLst>
                <a:cxn ang="0">
                  <a:pos x="connsiteX0" y="connsiteY0"/>
                </a:cxn>
                <a:cxn ang="0">
                  <a:pos x="connsiteX1" y="connsiteY1"/>
                </a:cxn>
                <a:cxn ang="0">
                  <a:pos x="connsiteX2" y="connsiteY2"/>
                </a:cxn>
              </a:cxnLst>
              <a:rect l="l" t="t" r="r" b="b"/>
              <a:pathLst>
                <a:path w="4762" h="1904">
                  <a:moveTo>
                    <a:pt x="0" y="1905"/>
                  </a:moveTo>
                  <a:cubicBezTo>
                    <a:pt x="1905" y="952"/>
                    <a:pt x="2857" y="952"/>
                    <a:pt x="4763" y="0"/>
                  </a:cubicBezTo>
                  <a:cubicBezTo>
                    <a:pt x="2857" y="952"/>
                    <a:pt x="952" y="952"/>
                    <a:pt x="0" y="1905"/>
                  </a:cubicBezTo>
                  <a:close/>
                </a:path>
              </a:pathLst>
            </a:custGeom>
            <a:solidFill>
              <a:srgbClr val="000000"/>
            </a:solidFill>
            <a:ln w="9525" cap="flat">
              <a:noFill/>
              <a:prstDash val="solid"/>
              <a:miter/>
            </a:ln>
          </p:spPr>
          <p:txBody>
            <a:bodyPr rtlCol="0" anchor="ctr"/>
            <a:lstStyle/>
            <a:p>
              <a:endParaRPr lang="en-US"/>
            </a:p>
          </p:txBody>
        </p:sp>
        <p:sp>
          <p:nvSpPr>
            <p:cNvPr id="136" name="Freeform 390">
              <a:extLst>
                <a:ext uri="{FF2B5EF4-FFF2-40B4-BE49-F238E27FC236}">
                  <a16:creationId xmlns:a16="http://schemas.microsoft.com/office/drawing/2014/main" id="{B3B18D44-16D5-AA7C-BD32-7E4247CA81CB}"/>
                </a:ext>
              </a:extLst>
            </p:cNvPr>
            <p:cNvSpPr/>
            <p:nvPr/>
          </p:nvSpPr>
          <p:spPr>
            <a:xfrm>
              <a:off x="4158615" y="5414010"/>
              <a:ext cx="4762" cy="1904"/>
            </a:xfrm>
            <a:custGeom>
              <a:avLst/>
              <a:gdLst>
                <a:gd name="connsiteX0" fmla="*/ 0 w 4762"/>
                <a:gd name="connsiteY0" fmla="*/ 1905 h 1904"/>
                <a:gd name="connsiteX1" fmla="*/ 4763 w 4762"/>
                <a:gd name="connsiteY1" fmla="*/ 0 h 1904"/>
                <a:gd name="connsiteX2" fmla="*/ 0 w 4762"/>
                <a:gd name="connsiteY2" fmla="*/ 1905 h 1904"/>
              </a:gdLst>
              <a:ahLst/>
              <a:cxnLst>
                <a:cxn ang="0">
                  <a:pos x="connsiteX0" y="connsiteY0"/>
                </a:cxn>
                <a:cxn ang="0">
                  <a:pos x="connsiteX1" y="connsiteY1"/>
                </a:cxn>
                <a:cxn ang="0">
                  <a:pos x="connsiteX2" y="connsiteY2"/>
                </a:cxn>
              </a:cxnLst>
              <a:rect l="l" t="t" r="r" b="b"/>
              <a:pathLst>
                <a:path w="4762" h="1904">
                  <a:moveTo>
                    <a:pt x="0" y="1905"/>
                  </a:moveTo>
                  <a:cubicBezTo>
                    <a:pt x="1905" y="952"/>
                    <a:pt x="2857" y="952"/>
                    <a:pt x="4763" y="0"/>
                  </a:cubicBezTo>
                  <a:cubicBezTo>
                    <a:pt x="2857" y="952"/>
                    <a:pt x="952" y="952"/>
                    <a:pt x="0" y="1905"/>
                  </a:cubicBezTo>
                  <a:close/>
                </a:path>
              </a:pathLst>
            </a:custGeom>
            <a:solidFill>
              <a:srgbClr val="FFFFFF">
                <a:alpha val="48000"/>
              </a:srgbClr>
            </a:solidFill>
            <a:ln w="9525" cap="flat">
              <a:noFill/>
              <a:prstDash val="solid"/>
              <a:miter/>
            </a:ln>
          </p:spPr>
          <p:txBody>
            <a:bodyPr rtlCol="0" anchor="ctr"/>
            <a:lstStyle/>
            <a:p>
              <a:endParaRPr lang="en-US"/>
            </a:p>
          </p:txBody>
        </p:sp>
        <p:sp>
          <p:nvSpPr>
            <p:cNvPr id="137" name="Freeform 391">
              <a:extLst>
                <a:ext uri="{FF2B5EF4-FFF2-40B4-BE49-F238E27FC236}">
                  <a16:creationId xmlns:a16="http://schemas.microsoft.com/office/drawing/2014/main" id="{83054F29-FFF3-C7F4-45BF-E152EED4BEB2}"/>
                </a:ext>
              </a:extLst>
            </p:cNvPr>
            <p:cNvSpPr/>
            <p:nvPr/>
          </p:nvSpPr>
          <p:spPr>
            <a:xfrm>
              <a:off x="4409122" y="5438775"/>
              <a:ext cx="9525" cy="5714"/>
            </a:xfrm>
            <a:custGeom>
              <a:avLst/>
              <a:gdLst>
                <a:gd name="connsiteX0" fmla="*/ 0 w 9525"/>
                <a:gd name="connsiteY0" fmla="*/ 0 h 5714"/>
                <a:gd name="connsiteX1" fmla="*/ 9525 w 9525"/>
                <a:gd name="connsiteY1" fmla="*/ 5715 h 5714"/>
                <a:gd name="connsiteX2" fmla="*/ 0 w 9525"/>
                <a:gd name="connsiteY2" fmla="*/ 0 h 5714"/>
              </a:gdLst>
              <a:ahLst/>
              <a:cxnLst>
                <a:cxn ang="0">
                  <a:pos x="connsiteX0" y="connsiteY0"/>
                </a:cxn>
                <a:cxn ang="0">
                  <a:pos x="connsiteX1" y="connsiteY1"/>
                </a:cxn>
                <a:cxn ang="0">
                  <a:pos x="connsiteX2" y="connsiteY2"/>
                </a:cxn>
              </a:cxnLst>
              <a:rect l="l" t="t" r="r" b="b"/>
              <a:pathLst>
                <a:path w="9525" h="5714">
                  <a:moveTo>
                    <a:pt x="0" y="0"/>
                  </a:moveTo>
                  <a:cubicBezTo>
                    <a:pt x="2858" y="1905"/>
                    <a:pt x="6668" y="3810"/>
                    <a:pt x="9525" y="5715"/>
                  </a:cubicBezTo>
                  <a:cubicBezTo>
                    <a:pt x="5715" y="2857"/>
                    <a:pt x="1905" y="952"/>
                    <a:pt x="0" y="0"/>
                  </a:cubicBezTo>
                  <a:close/>
                </a:path>
              </a:pathLst>
            </a:custGeom>
            <a:solidFill>
              <a:srgbClr val="000000"/>
            </a:solidFill>
            <a:ln w="9525" cap="flat">
              <a:noFill/>
              <a:prstDash val="solid"/>
              <a:miter/>
            </a:ln>
          </p:spPr>
          <p:txBody>
            <a:bodyPr rtlCol="0" anchor="ctr"/>
            <a:lstStyle/>
            <a:p>
              <a:endParaRPr lang="en-US"/>
            </a:p>
          </p:txBody>
        </p:sp>
        <p:sp>
          <p:nvSpPr>
            <p:cNvPr id="138" name="Freeform 392">
              <a:extLst>
                <a:ext uri="{FF2B5EF4-FFF2-40B4-BE49-F238E27FC236}">
                  <a16:creationId xmlns:a16="http://schemas.microsoft.com/office/drawing/2014/main" id="{5E488252-EDCC-D344-2314-A37492947D2B}"/>
                </a:ext>
              </a:extLst>
            </p:cNvPr>
            <p:cNvSpPr/>
            <p:nvPr/>
          </p:nvSpPr>
          <p:spPr>
            <a:xfrm>
              <a:off x="4409122" y="5438775"/>
              <a:ext cx="9525" cy="5714"/>
            </a:xfrm>
            <a:custGeom>
              <a:avLst/>
              <a:gdLst>
                <a:gd name="connsiteX0" fmla="*/ 0 w 9525"/>
                <a:gd name="connsiteY0" fmla="*/ 0 h 5714"/>
                <a:gd name="connsiteX1" fmla="*/ 9525 w 9525"/>
                <a:gd name="connsiteY1" fmla="*/ 5715 h 5714"/>
                <a:gd name="connsiteX2" fmla="*/ 0 w 9525"/>
                <a:gd name="connsiteY2" fmla="*/ 0 h 5714"/>
              </a:gdLst>
              <a:ahLst/>
              <a:cxnLst>
                <a:cxn ang="0">
                  <a:pos x="connsiteX0" y="connsiteY0"/>
                </a:cxn>
                <a:cxn ang="0">
                  <a:pos x="connsiteX1" y="connsiteY1"/>
                </a:cxn>
                <a:cxn ang="0">
                  <a:pos x="connsiteX2" y="connsiteY2"/>
                </a:cxn>
              </a:cxnLst>
              <a:rect l="l" t="t" r="r" b="b"/>
              <a:pathLst>
                <a:path w="9525" h="5714">
                  <a:moveTo>
                    <a:pt x="0" y="0"/>
                  </a:moveTo>
                  <a:cubicBezTo>
                    <a:pt x="2858" y="1905"/>
                    <a:pt x="6668" y="3810"/>
                    <a:pt x="9525" y="5715"/>
                  </a:cubicBezTo>
                  <a:cubicBezTo>
                    <a:pt x="5715" y="2857"/>
                    <a:pt x="1905" y="952"/>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39" name="Freeform 393">
              <a:extLst>
                <a:ext uri="{FF2B5EF4-FFF2-40B4-BE49-F238E27FC236}">
                  <a16:creationId xmlns:a16="http://schemas.microsoft.com/office/drawing/2014/main" id="{8A4AF39B-70DF-AC83-D914-02203473C9D0}"/>
                </a:ext>
              </a:extLst>
            </p:cNvPr>
            <p:cNvSpPr/>
            <p:nvPr/>
          </p:nvSpPr>
          <p:spPr>
            <a:xfrm>
              <a:off x="4211002" y="5400675"/>
              <a:ext cx="2857" cy="952"/>
            </a:xfrm>
            <a:custGeom>
              <a:avLst/>
              <a:gdLst>
                <a:gd name="connsiteX0" fmla="*/ 0 w 2857"/>
                <a:gd name="connsiteY0" fmla="*/ 952 h 952"/>
                <a:gd name="connsiteX1" fmla="*/ 2857 w 2857"/>
                <a:gd name="connsiteY1" fmla="*/ 0 h 952"/>
                <a:gd name="connsiteX2" fmla="*/ 0 w 2857"/>
                <a:gd name="connsiteY2" fmla="*/ 952 h 952"/>
              </a:gdLst>
              <a:ahLst/>
              <a:cxnLst>
                <a:cxn ang="0">
                  <a:pos x="connsiteX0" y="connsiteY0"/>
                </a:cxn>
                <a:cxn ang="0">
                  <a:pos x="connsiteX1" y="connsiteY1"/>
                </a:cxn>
                <a:cxn ang="0">
                  <a:pos x="connsiteX2" y="connsiteY2"/>
                </a:cxn>
              </a:cxnLst>
              <a:rect l="l" t="t" r="r" b="b"/>
              <a:pathLst>
                <a:path w="2857" h="952">
                  <a:moveTo>
                    <a:pt x="0" y="952"/>
                  </a:moveTo>
                  <a:cubicBezTo>
                    <a:pt x="952" y="952"/>
                    <a:pt x="1905" y="952"/>
                    <a:pt x="2857" y="0"/>
                  </a:cubicBezTo>
                  <a:cubicBezTo>
                    <a:pt x="1905" y="0"/>
                    <a:pt x="952" y="0"/>
                    <a:pt x="0" y="952"/>
                  </a:cubicBezTo>
                  <a:close/>
                </a:path>
              </a:pathLst>
            </a:custGeom>
            <a:solidFill>
              <a:srgbClr val="000000"/>
            </a:solidFill>
            <a:ln w="9525" cap="flat">
              <a:noFill/>
              <a:prstDash val="solid"/>
              <a:miter/>
            </a:ln>
          </p:spPr>
          <p:txBody>
            <a:bodyPr rtlCol="0" anchor="ctr"/>
            <a:lstStyle/>
            <a:p>
              <a:endParaRPr lang="en-US"/>
            </a:p>
          </p:txBody>
        </p:sp>
        <p:sp>
          <p:nvSpPr>
            <p:cNvPr id="140" name="Freeform 394">
              <a:extLst>
                <a:ext uri="{FF2B5EF4-FFF2-40B4-BE49-F238E27FC236}">
                  <a16:creationId xmlns:a16="http://schemas.microsoft.com/office/drawing/2014/main" id="{0531EA22-8ED3-3D26-D56D-6FC282441085}"/>
                </a:ext>
              </a:extLst>
            </p:cNvPr>
            <p:cNvSpPr/>
            <p:nvPr/>
          </p:nvSpPr>
          <p:spPr>
            <a:xfrm>
              <a:off x="4211002" y="5400675"/>
              <a:ext cx="2857" cy="952"/>
            </a:xfrm>
            <a:custGeom>
              <a:avLst/>
              <a:gdLst>
                <a:gd name="connsiteX0" fmla="*/ 0 w 2857"/>
                <a:gd name="connsiteY0" fmla="*/ 952 h 952"/>
                <a:gd name="connsiteX1" fmla="*/ 2857 w 2857"/>
                <a:gd name="connsiteY1" fmla="*/ 0 h 952"/>
                <a:gd name="connsiteX2" fmla="*/ 0 w 2857"/>
                <a:gd name="connsiteY2" fmla="*/ 952 h 952"/>
              </a:gdLst>
              <a:ahLst/>
              <a:cxnLst>
                <a:cxn ang="0">
                  <a:pos x="connsiteX0" y="connsiteY0"/>
                </a:cxn>
                <a:cxn ang="0">
                  <a:pos x="connsiteX1" y="connsiteY1"/>
                </a:cxn>
                <a:cxn ang="0">
                  <a:pos x="connsiteX2" y="connsiteY2"/>
                </a:cxn>
              </a:cxnLst>
              <a:rect l="l" t="t" r="r" b="b"/>
              <a:pathLst>
                <a:path w="2857" h="952">
                  <a:moveTo>
                    <a:pt x="0" y="952"/>
                  </a:moveTo>
                  <a:cubicBezTo>
                    <a:pt x="952" y="952"/>
                    <a:pt x="1905" y="952"/>
                    <a:pt x="2857" y="0"/>
                  </a:cubicBezTo>
                  <a:cubicBezTo>
                    <a:pt x="1905" y="0"/>
                    <a:pt x="952" y="0"/>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41" name="Freeform 395">
              <a:extLst>
                <a:ext uri="{FF2B5EF4-FFF2-40B4-BE49-F238E27FC236}">
                  <a16:creationId xmlns:a16="http://schemas.microsoft.com/office/drawing/2014/main" id="{7EFDBF97-5AFD-F616-538D-8F0C989AE05C}"/>
                </a:ext>
              </a:extLst>
            </p:cNvPr>
            <p:cNvSpPr/>
            <p:nvPr/>
          </p:nvSpPr>
          <p:spPr>
            <a:xfrm>
              <a:off x="4219575" y="5399722"/>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000000"/>
            </a:solidFill>
            <a:ln w="9525" cap="flat">
              <a:noFill/>
              <a:prstDash val="solid"/>
              <a:miter/>
            </a:ln>
          </p:spPr>
          <p:txBody>
            <a:bodyPr rtlCol="0" anchor="ctr"/>
            <a:lstStyle/>
            <a:p>
              <a:endParaRPr lang="en-US"/>
            </a:p>
          </p:txBody>
        </p:sp>
        <p:sp>
          <p:nvSpPr>
            <p:cNvPr id="142" name="Freeform 396">
              <a:extLst>
                <a:ext uri="{FF2B5EF4-FFF2-40B4-BE49-F238E27FC236}">
                  <a16:creationId xmlns:a16="http://schemas.microsoft.com/office/drawing/2014/main" id="{35EE9D54-E12E-517F-C620-07A1F6092B37}"/>
                </a:ext>
              </a:extLst>
            </p:cNvPr>
            <p:cNvSpPr/>
            <p:nvPr/>
          </p:nvSpPr>
          <p:spPr>
            <a:xfrm>
              <a:off x="4219575" y="5399722"/>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3" y="0"/>
                    <a:pt x="1905" y="0"/>
                    <a:pt x="2858" y="0"/>
                  </a:cubicBezTo>
                  <a:cubicBezTo>
                    <a:pt x="1905"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3" name="Freeform 397">
              <a:extLst>
                <a:ext uri="{FF2B5EF4-FFF2-40B4-BE49-F238E27FC236}">
                  <a16:creationId xmlns:a16="http://schemas.microsoft.com/office/drawing/2014/main" id="{3BB01125-264B-BDA5-DA86-C0749AF0504F}"/>
                </a:ext>
              </a:extLst>
            </p:cNvPr>
            <p:cNvSpPr/>
            <p:nvPr/>
          </p:nvSpPr>
          <p:spPr>
            <a:xfrm>
              <a:off x="4346495" y="590550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44" name="Freeform 398">
              <a:extLst>
                <a:ext uri="{FF2B5EF4-FFF2-40B4-BE49-F238E27FC236}">
                  <a16:creationId xmlns:a16="http://schemas.microsoft.com/office/drawing/2014/main" id="{DD2ADBEE-02EB-8D73-4086-0FAE0A981422}"/>
                </a:ext>
              </a:extLst>
            </p:cNvPr>
            <p:cNvSpPr/>
            <p:nvPr/>
          </p:nvSpPr>
          <p:spPr>
            <a:xfrm>
              <a:off x="4346495" y="590550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5" name="Freeform 399">
              <a:extLst>
                <a:ext uri="{FF2B5EF4-FFF2-40B4-BE49-F238E27FC236}">
                  <a16:creationId xmlns:a16="http://schemas.microsoft.com/office/drawing/2014/main" id="{FFA52E20-F5B0-251E-72CE-0BD3FD071A54}"/>
                </a:ext>
              </a:extLst>
            </p:cNvPr>
            <p:cNvSpPr/>
            <p:nvPr/>
          </p:nvSpPr>
          <p:spPr>
            <a:xfrm>
              <a:off x="4227195" y="5398769"/>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2" y="0"/>
                    <a:pt x="1905" y="0"/>
                    <a:pt x="2858" y="0"/>
                  </a:cubicBezTo>
                  <a:cubicBezTo>
                    <a:pt x="1905" y="0"/>
                    <a:pt x="952" y="0"/>
                    <a:pt x="0" y="0"/>
                  </a:cubicBezTo>
                  <a:close/>
                </a:path>
              </a:pathLst>
            </a:custGeom>
            <a:solidFill>
              <a:srgbClr val="000000"/>
            </a:solidFill>
            <a:ln w="9525" cap="flat">
              <a:noFill/>
              <a:prstDash val="solid"/>
              <a:miter/>
            </a:ln>
          </p:spPr>
          <p:txBody>
            <a:bodyPr rtlCol="0" anchor="ctr"/>
            <a:lstStyle/>
            <a:p>
              <a:endParaRPr lang="en-US"/>
            </a:p>
          </p:txBody>
        </p:sp>
        <p:sp>
          <p:nvSpPr>
            <p:cNvPr id="146" name="Freeform 400">
              <a:extLst>
                <a:ext uri="{FF2B5EF4-FFF2-40B4-BE49-F238E27FC236}">
                  <a16:creationId xmlns:a16="http://schemas.microsoft.com/office/drawing/2014/main" id="{FB2D9A2C-99A4-A74A-88F0-4B086A061665}"/>
                </a:ext>
              </a:extLst>
            </p:cNvPr>
            <p:cNvSpPr/>
            <p:nvPr/>
          </p:nvSpPr>
          <p:spPr>
            <a:xfrm>
              <a:off x="4227195" y="5398769"/>
              <a:ext cx="2857" cy="9525"/>
            </a:xfrm>
            <a:custGeom>
              <a:avLst/>
              <a:gdLst>
                <a:gd name="connsiteX0" fmla="*/ 0 w 2857"/>
                <a:gd name="connsiteY0" fmla="*/ 0 h 9525"/>
                <a:gd name="connsiteX1" fmla="*/ 2858 w 2857"/>
                <a:gd name="connsiteY1" fmla="*/ 0 h 9525"/>
                <a:gd name="connsiteX2" fmla="*/ 0 w 2857"/>
                <a:gd name="connsiteY2" fmla="*/ 0 h 9525"/>
              </a:gdLst>
              <a:ahLst/>
              <a:cxnLst>
                <a:cxn ang="0">
                  <a:pos x="connsiteX0" y="connsiteY0"/>
                </a:cxn>
                <a:cxn ang="0">
                  <a:pos x="connsiteX1" y="connsiteY1"/>
                </a:cxn>
                <a:cxn ang="0">
                  <a:pos x="connsiteX2" y="connsiteY2"/>
                </a:cxn>
              </a:cxnLst>
              <a:rect l="l" t="t" r="r" b="b"/>
              <a:pathLst>
                <a:path w="2857" h="9525">
                  <a:moveTo>
                    <a:pt x="0" y="0"/>
                  </a:moveTo>
                  <a:cubicBezTo>
                    <a:pt x="952" y="0"/>
                    <a:pt x="1905" y="0"/>
                    <a:pt x="2858" y="0"/>
                  </a:cubicBezTo>
                  <a:cubicBezTo>
                    <a:pt x="1905" y="0"/>
                    <a:pt x="952"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47" name="Freeform 401">
              <a:extLst>
                <a:ext uri="{FF2B5EF4-FFF2-40B4-BE49-F238E27FC236}">
                  <a16:creationId xmlns:a16="http://schemas.microsoft.com/office/drawing/2014/main" id="{CE1E6D60-667D-8DE5-A4D0-1576F0D2B385}"/>
                </a:ext>
              </a:extLst>
            </p:cNvPr>
            <p:cNvSpPr/>
            <p:nvPr/>
          </p:nvSpPr>
          <p:spPr>
            <a:xfrm>
              <a:off x="4188142" y="5405437"/>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1905" y="0"/>
                    <a:pt x="953" y="952"/>
                    <a:pt x="0" y="952"/>
                  </a:cubicBezTo>
                  <a:close/>
                </a:path>
              </a:pathLst>
            </a:custGeom>
            <a:solidFill>
              <a:srgbClr val="000000"/>
            </a:solidFill>
            <a:ln w="9525" cap="flat">
              <a:noFill/>
              <a:prstDash val="solid"/>
              <a:miter/>
            </a:ln>
          </p:spPr>
          <p:txBody>
            <a:bodyPr rtlCol="0" anchor="ctr"/>
            <a:lstStyle/>
            <a:p>
              <a:endParaRPr lang="en-US"/>
            </a:p>
          </p:txBody>
        </p:sp>
        <p:sp>
          <p:nvSpPr>
            <p:cNvPr id="148" name="Freeform 402">
              <a:extLst>
                <a:ext uri="{FF2B5EF4-FFF2-40B4-BE49-F238E27FC236}">
                  <a16:creationId xmlns:a16="http://schemas.microsoft.com/office/drawing/2014/main" id="{C65F6566-E032-2CF0-EB52-3407C4A4ED58}"/>
                </a:ext>
              </a:extLst>
            </p:cNvPr>
            <p:cNvSpPr/>
            <p:nvPr/>
          </p:nvSpPr>
          <p:spPr>
            <a:xfrm>
              <a:off x="4188142" y="5405437"/>
              <a:ext cx="3810" cy="952"/>
            </a:xfrm>
            <a:custGeom>
              <a:avLst/>
              <a:gdLst>
                <a:gd name="connsiteX0" fmla="*/ 0 w 3810"/>
                <a:gd name="connsiteY0" fmla="*/ 952 h 952"/>
                <a:gd name="connsiteX1" fmla="*/ 3810 w 3810"/>
                <a:gd name="connsiteY1" fmla="*/ 0 h 952"/>
                <a:gd name="connsiteX2" fmla="*/ 0 w 3810"/>
                <a:gd name="connsiteY2" fmla="*/ 952 h 952"/>
              </a:gdLst>
              <a:ahLst/>
              <a:cxnLst>
                <a:cxn ang="0">
                  <a:pos x="connsiteX0" y="connsiteY0"/>
                </a:cxn>
                <a:cxn ang="0">
                  <a:pos x="connsiteX1" y="connsiteY1"/>
                </a:cxn>
                <a:cxn ang="0">
                  <a:pos x="connsiteX2" y="connsiteY2"/>
                </a:cxn>
              </a:cxnLst>
              <a:rect l="l" t="t" r="r" b="b"/>
              <a:pathLst>
                <a:path w="3810" h="952">
                  <a:moveTo>
                    <a:pt x="0" y="952"/>
                  </a:moveTo>
                  <a:cubicBezTo>
                    <a:pt x="953" y="952"/>
                    <a:pt x="1905" y="0"/>
                    <a:pt x="3810" y="0"/>
                  </a:cubicBezTo>
                  <a:cubicBezTo>
                    <a:pt x="1905" y="0"/>
                    <a:pt x="953" y="952"/>
                    <a:pt x="0" y="952"/>
                  </a:cubicBezTo>
                  <a:close/>
                </a:path>
              </a:pathLst>
            </a:custGeom>
            <a:solidFill>
              <a:srgbClr val="FFFFFF">
                <a:alpha val="48000"/>
              </a:srgbClr>
            </a:solidFill>
            <a:ln w="9525" cap="flat">
              <a:noFill/>
              <a:prstDash val="solid"/>
              <a:miter/>
            </a:ln>
          </p:spPr>
          <p:txBody>
            <a:bodyPr rtlCol="0" anchor="ctr"/>
            <a:lstStyle/>
            <a:p>
              <a:endParaRPr lang="en-US"/>
            </a:p>
          </p:txBody>
        </p:sp>
        <p:sp>
          <p:nvSpPr>
            <p:cNvPr id="149" name="Freeform 403">
              <a:extLst>
                <a:ext uri="{FF2B5EF4-FFF2-40B4-BE49-F238E27FC236}">
                  <a16:creationId xmlns:a16="http://schemas.microsoft.com/office/drawing/2014/main" id="{C495CA70-E2C9-EDDE-2370-B4D8E36C0BBD}"/>
                </a:ext>
              </a:extLst>
            </p:cNvPr>
            <p:cNvSpPr/>
            <p:nvPr/>
          </p:nvSpPr>
          <p:spPr>
            <a:xfrm>
              <a:off x="4337923" y="590835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000000"/>
            </a:solidFill>
            <a:ln w="9525" cap="flat">
              <a:noFill/>
              <a:prstDash val="solid"/>
              <a:miter/>
            </a:ln>
          </p:spPr>
          <p:txBody>
            <a:bodyPr rtlCol="0" anchor="ctr"/>
            <a:lstStyle/>
            <a:p>
              <a:endParaRPr lang="en-US"/>
            </a:p>
          </p:txBody>
        </p:sp>
        <p:sp>
          <p:nvSpPr>
            <p:cNvPr id="150" name="Freeform 404">
              <a:extLst>
                <a:ext uri="{FF2B5EF4-FFF2-40B4-BE49-F238E27FC236}">
                  <a16:creationId xmlns:a16="http://schemas.microsoft.com/office/drawing/2014/main" id="{6FB6E255-CDEF-C6F1-5CAE-A67A83D36767}"/>
                </a:ext>
              </a:extLst>
            </p:cNvPr>
            <p:cNvSpPr/>
            <p:nvPr/>
          </p:nvSpPr>
          <p:spPr>
            <a:xfrm>
              <a:off x="4337923" y="5908357"/>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1" name="Freeform 405">
              <a:extLst>
                <a:ext uri="{FF2B5EF4-FFF2-40B4-BE49-F238E27FC236}">
                  <a16:creationId xmlns:a16="http://schemas.microsoft.com/office/drawing/2014/main" id="{667B508C-9692-B34F-8214-4197B9D9123D}"/>
                </a:ext>
              </a:extLst>
            </p:cNvPr>
            <p:cNvSpPr/>
            <p:nvPr/>
          </p:nvSpPr>
          <p:spPr>
            <a:xfrm>
              <a:off x="4333875" y="5909310"/>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3" y="0"/>
                    <a:pt x="953" y="0"/>
                    <a:pt x="0" y="0"/>
                  </a:cubicBezTo>
                  <a:cubicBezTo>
                    <a:pt x="953" y="0"/>
                    <a:pt x="953" y="0"/>
                    <a:pt x="1905" y="0"/>
                  </a:cubicBezTo>
                  <a:close/>
                </a:path>
              </a:pathLst>
            </a:custGeom>
            <a:solidFill>
              <a:srgbClr val="000000"/>
            </a:solidFill>
            <a:ln w="9525" cap="flat">
              <a:noFill/>
              <a:prstDash val="solid"/>
              <a:miter/>
            </a:ln>
          </p:spPr>
          <p:txBody>
            <a:bodyPr rtlCol="0" anchor="ctr"/>
            <a:lstStyle/>
            <a:p>
              <a:endParaRPr lang="en-US"/>
            </a:p>
          </p:txBody>
        </p:sp>
        <p:sp>
          <p:nvSpPr>
            <p:cNvPr id="152" name="Freeform 406">
              <a:extLst>
                <a:ext uri="{FF2B5EF4-FFF2-40B4-BE49-F238E27FC236}">
                  <a16:creationId xmlns:a16="http://schemas.microsoft.com/office/drawing/2014/main" id="{6E2924D2-BD2E-339F-0D1D-5897DD2273A0}"/>
                </a:ext>
              </a:extLst>
            </p:cNvPr>
            <p:cNvSpPr/>
            <p:nvPr/>
          </p:nvSpPr>
          <p:spPr>
            <a:xfrm>
              <a:off x="4333875" y="5909310"/>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3" y="0"/>
                    <a:pt x="953" y="0"/>
                    <a:pt x="0" y="0"/>
                  </a:cubicBezTo>
                  <a:cubicBezTo>
                    <a:pt x="953" y="0"/>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3" name="Freeform 407">
              <a:extLst>
                <a:ext uri="{FF2B5EF4-FFF2-40B4-BE49-F238E27FC236}">
                  <a16:creationId xmlns:a16="http://schemas.microsoft.com/office/drawing/2014/main" id="{D2791415-AFAB-4E3C-F2C2-9820A83F0E08}"/>
                </a:ext>
              </a:extLst>
            </p:cNvPr>
            <p:cNvSpPr/>
            <p:nvPr/>
          </p:nvSpPr>
          <p:spPr>
            <a:xfrm>
              <a:off x="4195762" y="5403532"/>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3" y="953"/>
                    <a:pt x="1905" y="0"/>
                    <a:pt x="2858" y="0"/>
                  </a:cubicBezTo>
                  <a:cubicBezTo>
                    <a:pt x="1905" y="0"/>
                    <a:pt x="953" y="953"/>
                    <a:pt x="0" y="953"/>
                  </a:cubicBezTo>
                  <a:close/>
                </a:path>
              </a:pathLst>
            </a:custGeom>
            <a:solidFill>
              <a:srgbClr val="000000"/>
            </a:solidFill>
            <a:ln w="9525" cap="flat">
              <a:noFill/>
              <a:prstDash val="solid"/>
              <a:miter/>
            </a:ln>
          </p:spPr>
          <p:txBody>
            <a:bodyPr rtlCol="0" anchor="ctr"/>
            <a:lstStyle/>
            <a:p>
              <a:endParaRPr lang="en-US"/>
            </a:p>
          </p:txBody>
        </p:sp>
        <p:sp>
          <p:nvSpPr>
            <p:cNvPr id="154" name="Freeform 408">
              <a:extLst>
                <a:ext uri="{FF2B5EF4-FFF2-40B4-BE49-F238E27FC236}">
                  <a16:creationId xmlns:a16="http://schemas.microsoft.com/office/drawing/2014/main" id="{B9858872-C679-D3DE-7916-4862DC439197}"/>
                </a:ext>
              </a:extLst>
            </p:cNvPr>
            <p:cNvSpPr/>
            <p:nvPr/>
          </p:nvSpPr>
          <p:spPr>
            <a:xfrm>
              <a:off x="4195762" y="5403532"/>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3" y="953"/>
                    <a:pt x="1905" y="0"/>
                    <a:pt x="2858" y="0"/>
                  </a:cubicBezTo>
                  <a:cubicBezTo>
                    <a:pt x="1905" y="0"/>
                    <a:pt x="953" y="953"/>
                    <a:pt x="0" y="953"/>
                  </a:cubicBezTo>
                  <a:close/>
                </a:path>
              </a:pathLst>
            </a:custGeom>
            <a:solidFill>
              <a:srgbClr val="FFFFFF">
                <a:alpha val="48000"/>
              </a:srgbClr>
            </a:solidFill>
            <a:ln w="9525" cap="flat">
              <a:noFill/>
              <a:prstDash val="solid"/>
              <a:miter/>
            </a:ln>
          </p:spPr>
          <p:txBody>
            <a:bodyPr rtlCol="0" anchor="ctr"/>
            <a:lstStyle/>
            <a:p>
              <a:endParaRPr lang="en-US"/>
            </a:p>
          </p:txBody>
        </p:sp>
        <p:sp>
          <p:nvSpPr>
            <p:cNvPr id="155" name="Freeform 409">
              <a:extLst>
                <a:ext uri="{FF2B5EF4-FFF2-40B4-BE49-F238E27FC236}">
                  <a16:creationId xmlns:a16="http://schemas.microsoft.com/office/drawing/2014/main" id="{24BD07F2-AE36-9431-86D3-92614511C9D1}"/>
                </a:ext>
              </a:extLst>
            </p:cNvPr>
            <p:cNvSpPr/>
            <p:nvPr/>
          </p:nvSpPr>
          <p:spPr>
            <a:xfrm>
              <a:off x="4203382" y="5401627"/>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2" y="953"/>
                    <a:pt x="1905" y="953"/>
                    <a:pt x="2858" y="0"/>
                  </a:cubicBezTo>
                  <a:cubicBezTo>
                    <a:pt x="1905" y="953"/>
                    <a:pt x="952" y="953"/>
                    <a:pt x="0" y="953"/>
                  </a:cubicBezTo>
                  <a:close/>
                </a:path>
              </a:pathLst>
            </a:custGeom>
            <a:solidFill>
              <a:srgbClr val="000000"/>
            </a:solidFill>
            <a:ln w="9525" cap="flat">
              <a:noFill/>
              <a:prstDash val="solid"/>
              <a:miter/>
            </a:ln>
          </p:spPr>
          <p:txBody>
            <a:bodyPr rtlCol="0" anchor="ctr"/>
            <a:lstStyle/>
            <a:p>
              <a:endParaRPr lang="en-US"/>
            </a:p>
          </p:txBody>
        </p:sp>
        <p:sp>
          <p:nvSpPr>
            <p:cNvPr id="156" name="Freeform 410">
              <a:extLst>
                <a:ext uri="{FF2B5EF4-FFF2-40B4-BE49-F238E27FC236}">
                  <a16:creationId xmlns:a16="http://schemas.microsoft.com/office/drawing/2014/main" id="{7D8F956C-FB2A-CDFA-93DA-0A99716FF5A7}"/>
                </a:ext>
              </a:extLst>
            </p:cNvPr>
            <p:cNvSpPr/>
            <p:nvPr/>
          </p:nvSpPr>
          <p:spPr>
            <a:xfrm>
              <a:off x="4203382" y="5401627"/>
              <a:ext cx="2857" cy="952"/>
            </a:xfrm>
            <a:custGeom>
              <a:avLst/>
              <a:gdLst>
                <a:gd name="connsiteX0" fmla="*/ 0 w 2857"/>
                <a:gd name="connsiteY0" fmla="*/ 953 h 952"/>
                <a:gd name="connsiteX1" fmla="*/ 2858 w 2857"/>
                <a:gd name="connsiteY1" fmla="*/ 0 h 952"/>
                <a:gd name="connsiteX2" fmla="*/ 0 w 2857"/>
                <a:gd name="connsiteY2" fmla="*/ 953 h 952"/>
              </a:gdLst>
              <a:ahLst/>
              <a:cxnLst>
                <a:cxn ang="0">
                  <a:pos x="connsiteX0" y="connsiteY0"/>
                </a:cxn>
                <a:cxn ang="0">
                  <a:pos x="connsiteX1" y="connsiteY1"/>
                </a:cxn>
                <a:cxn ang="0">
                  <a:pos x="connsiteX2" y="connsiteY2"/>
                </a:cxn>
              </a:cxnLst>
              <a:rect l="l" t="t" r="r" b="b"/>
              <a:pathLst>
                <a:path w="2857" h="952">
                  <a:moveTo>
                    <a:pt x="0" y="953"/>
                  </a:moveTo>
                  <a:cubicBezTo>
                    <a:pt x="952" y="953"/>
                    <a:pt x="1905" y="953"/>
                    <a:pt x="2858" y="0"/>
                  </a:cubicBezTo>
                  <a:cubicBezTo>
                    <a:pt x="1905" y="953"/>
                    <a:pt x="952" y="953"/>
                    <a:pt x="0" y="953"/>
                  </a:cubicBezTo>
                  <a:close/>
                </a:path>
              </a:pathLst>
            </a:custGeom>
            <a:solidFill>
              <a:srgbClr val="FFFFFF">
                <a:alpha val="48000"/>
              </a:srgbClr>
            </a:solidFill>
            <a:ln w="9525" cap="flat">
              <a:noFill/>
              <a:prstDash val="solid"/>
              <a:miter/>
            </a:ln>
          </p:spPr>
          <p:txBody>
            <a:bodyPr rtlCol="0" anchor="ctr"/>
            <a:lstStyle/>
            <a:p>
              <a:endParaRPr lang="en-US"/>
            </a:p>
          </p:txBody>
        </p:sp>
        <p:sp>
          <p:nvSpPr>
            <p:cNvPr id="157" name="Freeform 411">
              <a:extLst>
                <a:ext uri="{FF2B5EF4-FFF2-40B4-BE49-F238E27FC236}">
                  <a16:creationId xmlns:a16="http://schemas.microsoft.com/office/drawing/2014/main" id="{31ED1F79-D77D-4EB8-BCEC-7557DA295B9F}"/>
                </a:ext>
              </a:extLst>
            </p:cNvPr>
            <p:cNvSpPr/>
            <p:nvPr/>
          </p:nvSpPr>
          <p:spPr>
            <a:xfrm>
              <a:off x="4343400" y="590645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000000"/>
            </a:solidFill>
            <a:ln w="9525" cap="flat">
              <a:noFill/>
              <a:prstDash val="solid"/>
              <a:miter/>
            </a:ln>
          </p:spPr>
          <p:txBody>
            <a:bodyPr rtlCol="0" anchor="ctr"/>
            <a:lstStyle/>
            <a:p>
              <a:endParaRPr lang="en-US"/>
            </a:p>
          </p:txBody>
        </p:sp>
        <p:sp>
          <p:nvSpPr>
            <p:cNvPr id="158" name="Freeform 412">
              <a:extLst>
                <a:ext uri="{FF2B5EF4-FFF2-40B4-BE49-F238E27FC236}">
                  <a16:creationId xmlns:a16="http://schemas.microsoft.com/office/drawing/2014/main" id="{94321831-7DCA-424C-382A-29F29F88C3F0}"/>
                </a:ext>
              </a:extLst>
            </p:cNvPr>
            <p:cNvSpPr/>
            <p:nvPr/>
          </p:nvSpPr>
          <p:spPr>
            <a:xfrm>
              <a:off x="4343400" y="590645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59" name="Freeform 413">
              <a:extLst>
                <a:ext uri="{FF2B5EF4-FFF2-40B4-BE49-F238E27FC236}">
                  <a16:creationId xmlns:a16="http://schemas.microsoft.com/office/drawing/2014/main" id="{B75C34E2-2FDC-09C8-50E2-37A962587A80}"/>
                </a:ext>
              </a:extLst>
            </p:cNvPr>
            <p:cNvSpPr/>
            <p:nvPr/>
          </p:nvSpPr>
          <p:spPr>
            <a:xfrm>
              <a:off x="4477702" y="5810250"/>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2"/>
                    <a:pt x="952" y="1905"/>
                    <a:pt x="0" y="2857"/>
                  </a:cubicBezTo>
                  <a:cubicBezTo>
                    <a:pt x="0" y="1905"/>
                    <a:pt x="952" y="952"/>
                    <a:pt x="1905" y="0"/>
                  </a:cubicBezTo>
                  <a:close/>
                </a:path>
              </a:pathLst>
            </a:custGeom>
            <a:solidFill>
              <a:srgbClr val="000000"/>
            </a:solidFill>
            <a:ln w="9525" cap="flat">
              <a:noFill/>
              <a:prstDash val="solid"/>
              <a:miter/>
            </a:ln>
          </p:spPr>
          <p:txBody>
            <a:bodyPr rtlCol="0" anchor="ctr"/>
            <a:lstStyle/>
            <a:p>
              <a:endParaRPr lang="en-US"/>
            </a:p>
          </p:txBody>
        </p:sp>
        <p:sp>
          <p:nvSpPr>
            <p:cNvPr id="160" name="Freeform 414">
              <a:extLst>
                <a:ext uri="{FF2B5EF4-FFF2-40B4-BE49-F238E27FC236}">
                  <a16:creationId xmlns:a16="http://schemas.microsoft.com/office/drawing/2014/main" id="{6600DA56-1C32-6BC5-B751-19C3CB845995}"/>
                </a:ext>
              </a:extLst>
            </p:cNvPr>
            <p:cNvSpPr/>
            <p:nvPr/>
          </p:nvSpPr>
          <p:spPr>
            <a:xfrm>
              <a:off x="4477702" y="5810250"/>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2"/>
                    <a:pt x="952" y="1905"/>
                    <a:pt x="0" y="2857"/>
                  </a:cubicBezTo>
                  <a:cubicBezTo>
                    <a:pt x="0" y="1905"/>
                    <a:pt x="952"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1" name="Freeform 415">
              <a:extLst>
                <a:ext uri="{FF2B5EF4-FFF2-40B4-BE49-F238E27FC236}">
                  <a16:creationId xmlns:a16="http://schemas.microsoft.com/office/drawing/2014/main" id="{D16A10A3-E9DB-8EDC-6F21-429D8862C683}"/>
                </a:ext>
              </a:extLst>
            </p:cNvPr>
            <p:cNvSpPr/>
            <p:nvPr/>
          </p:nvSpPr>
          <p:spPr>
            <a:xfrm>
              <a:off x="4469129" y="582168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1905"/>
                    <a:pt x="0" y="1905"/>
                  </a:cubicBezTo>
                  <a:cubicBezTo>
                    <a:pt x="0" y="952"/>
                    <a:pt x="953" y="0"/>
                    <a:pt x="1905" y="0"/>
                  </a:cubicBezTo>
                  <a:close/>
                </a:path>
              </a:pathLst>
            </a:custGeom>
            <a:solidFill>
              <a:srgbClr val="000000"/>
            </a:solidFill>
            <a:ln w="9525" cap="flat">
              <a:noFill/>
              <a:prstDash val="solid"/>
              <a:miter/>
            </a:ln>
          </p:spPr>
          <p:txBody>
            <a:bodyPr rtlCol="0" anchor="ctr"/>
            <a:lstStyle/>
            <a:p>
              <a:endParaRPr lang="en-US"/>
            </a:p>
          </p:txBody>
        </p:sp>
        <p:sp>
          <p:nvSpPr>
            <p:cNvPr id="162" name="Freeform 416">
              <a:extLst>
                <a:ext uri="{FF2B5EF4-FFF2-40B4-BE49-F238E27FC236}">
                  <a16:creationId xmlns:a16="http://schemas.microsoft.com/office/drawing/2014/main" id="{4DDB409F-B45B-1500-9AAD-2CCCE1CF0A90}"/>
                </a:ext>
              </a:extLst>
            </p:cNvPr>
            <p:cNvSpPr/>
            <p:nvPr/>
          </p:nvSpPr>
          <p:spPr>
            <a:xfrm>
              <a:off x="4469129" y="582168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1905"/>
                    <a:pt x="0" y="1905"/>
                  </a:cubicBezTo>
                  <a:cubicBezTo>
                    <a:pt x="0" y="952"/>
                    <a:pt x="953"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3" name="Freeform 417">
              <a:extLst>
                <a:ext uri="{FF2B5EF4-FFF2-40B4-BE49-F238E27FC236}">
                  <a16:creationId xmlns:a16="http://schemas.microsoft.com/office/drawing/2014/main" id="{385EAC1F-C7E0-2D10-354F-13E4860E9EA1}"/>
                </a:ext>
              </a:extLst>
            </p:cNvPr>
            <p:cNvSpPr/>
            <p:nvPr/>
          </p:nvSpPr>
          <p:spPr>
            <a:xfrm>
              <a:off x="4455795" y="583691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0" y="953"/>
                    <a:pt x="952" y="0"/>
                    <a:pt x="1905" y="0"/>
                  </a:cubicBezTo>
                  <a:close/>
                </a:path>
              </a:pathLst>
            </a:custGeom>
            <a:solidFill>
              <a:srgbClr val="000000"/>
            </a:solidFill>
            <a:ln w="9525" cap="flat">
              <a:noFill/>
              <a:prstDash val="solid"/>
              <a:miter/>
            </a:ln>
          </p:spPr>
          <p:txBody>
            <a:bodyPr rtlCol="0" anchor="ctr"/>
            <a:lstStyle/>
            <a:p>
              <a:endParaRPr lang="en-US"/>
            </a:p>
          </p:txBody>
        </p:sp>
        <p:sp>
          <p:nvSpPr>
            <p:cNvPr id="164" name="Freeform 418">
              <a:extLst>
                <a:ext uri="{FF2B5EF4-FFF2-40B4-BE49-F238E27FC236}">
                  <a16:creationId xmlns:a16="http://schemas.microsoft.com/office/drawing/2014/main" id="{D1EBFE85-E35F-2BA0-732D-A4F4BF91BBC8}"/>
                </a:ext>
              </a:extLst>
            </p:cNvPr>
            <p:cNvSpPr/>
            <p:nvPr/>
          </p:nvSpPr>
          <p:spPr>
            <a:xfrm>
              <a:off x="4455795" y="5836919"/>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0" y="953"/>
                    <a:pt x="952" y="0"/>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5" name="Freeform 419">
              <a:extLst>
                <a:ext uri="{FF2B5EF4-FFF2-40B4-BE49-F238E27FC236}">
                  <a16:creationId xmlns:a16="http://schemas.microsoft.com/office/drawing/2014/main" id="{AA77A460-6282-680D-1B1F-979509E31BC2}"/>
                </a:ext>
              </a:extLst>
            </p:cNvPr>
            <p:cNvSpPr/>
            <p:nvPr/>
          </p:nvSpPr>
          <p:spPr>
            <a:xfrm>
              <a:off x="4481512" y="5804535"/>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3" y="952"/>
                    <a:pt x="953" y="1905"/>
                    <a:pt x="0" y="2857"/>
                  </a:cubicBezTo>
                  <a:cubicBezTo>
                    <a:pt x="0" y="1905"/>
                    <a:pt x="953" y="952"/>
                    <a:pt x="1905" y="0"/>
                  </a:cubicBezTo>
                  <a:close/>
                </a:path>
              </a:pathLst>
            </a:custGeom>
            <a:solidFill>
              <a:srgbClr val="000000"/>
            </a:solidFill>
            <a:ln w="9525" cap="flat">
              <a:noFill/>
              <a:prstDash val="solid"/>
              <a:miter/>
            </a:ln>
          </p:spPr>
          <p:txBody>
            <a:bodyPr rtlCol="0" anchor="ctr"/>
            <a:lstStyle/>
            <a:p>
              <a:endParaRPr lang="en-US"/>
            </a:p>
          </p:txBody>
        </p:sp>
        <p:sp>
          <p:nvSpPr>
            <p:cNvPr id="166" name="Freeform 420">
              <a:extLst>
                <a:ext uri="{FF2B5EF4-FFF2-40B4-BE49-F238E27FC236}">
                  <a16:creationId xmlns:a16="http://schemas.microsoft.com/office/drawing/2014/main" id="{32007517-064E-8DBE-37E7-65427CF0B4AD}"/>
                </a:ext>
              </a:extLst>
            </p:cNvPr>
            <p:cNvSpPr/>
            <p:nvPr/>
          </p:nvSpPr>
          <p:spPr>
            <a:xfrm>
              <a:off x="4481512" y="5804535"/>
              <a:ext cx="1904" cy="2857"/>
            </a:xfrm>
            <a:custGeom>
              <a:avLst/>
              <a:gdLst>
                <a:gd name="connsiteX0" fmla="*/ 1905 w 1904"/>
                <a:gd name="connsiteY0" fmla="*/ 0 h 2857"/>
                <a:gd name="connsiteX1" fmla="*/ 0 w 1904"/>
                <a:gd name="connsiteY1" fmla="*/ 2857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3" y="952"/>
                    <a:pt x="953" y="1905"/>
                    <a:pt x="0" y="2857"/>
                  </a:cubicBezTo>
                  <a:cubicBezTo>
                    <a:pt x="0" y="1905"/>
                    <a:pt x="953"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7" name="Freeform 421">
              <a:extLst>
                <a:ext uri="{FF2B5EF4-FFF2-40B4-BE49-F238E27FC236}">
                  <a16:creationId xmlns:a16="http://schemas.microsoft.com/office/drawing/2014/main" id="{9E719E94-32AD-6635-3D49-1C0FD206725F}"/>
                </a:ext>
              </a:extLst>
            </p:cNvPr>
            <p:cNvSpPr/>
            <p:nvPr/>
          </p:nvSpPr>
          <p:spPr>
            <a:xfrm>
              <a:off x="4464367" y="582644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953" y="952"/>
                    <a:pt x="1905" y="0"/>
                  </a:cubicBezTo>
                  <a:close/>
                </a:path>
              </a:pathLst>
            </a:custGeom>
            <a:solidFill>
              <a:srgbClr val="000000"/>
            </a:solidFill>
            <a:ln w="9525" cap="flat">
              <a:noFill/>
              <a:prstDash val="solid"/>
              <a:miter/>
            </a:ln>
          </p:spPr>
          <p:txBody>
            <a:bodyPr rtlCol="0" anchor="ctr"/>
            <a:lstStyle/>
            <a:p>
              <a:endParaRPr lang="en-US"/>
            </a:p>
          </p:txBody>
        </p:sp>
        <p:sp>
          <p:nvSpPr>
            <p:cNvPr id="168" name="Freeform 422">
              <a:extLst>
                <a:ext uri="{FF2B5EF4-FFF2-40B4-BE49-F238E27FC236}">
                  <a16:creationId xmlns:a16="http://schemas.microsoft.com/office/drawing/2014/main" id="{A726670C-7A32-8275-7982-F8E9E2DBC857}"/>
                </a:ext>
              </a:extLst>
            </p:cNvPr>
            <p:cNvSpPr/>
            <p:nvPr/>
          </p:nvSpPr>
          <p:spPr>
            <a:xfrm>
              <a:off x="4464367" y="582644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953"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69" name="Freeform 423">
              <a:extLst>
                <a:ext uri="{FF2B5EF4-FFF2-40B4-BE49-F238E27FC236}">
                  <a16:creationId xmlns:a16="http://schemas.microsoft.com/office/drawing/2014/main" id="{EC05803E-A773-F2B3-B91A-B8B78F56A050}"/>
                </a:ext>
              </a:extLst>
            </p:cNvPr>
            <p:cNvSpPr/>
            <p:nvPr/>
          </p:nvSpPr>
          <p:spPr>
            <a:xfrm>
              <a:off x="4459604" y="5831205"/>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1905" y="952"/>
                    <a:pt x="1905" y="0"/>
                  </a:cubicBezTo>
                  <a:close/>
                </a:path>
              </a:pathLst>
            </a:custGeom>
            <a:solidFill>
              <a:srgbClr val="000000"/>
            </a:solidFill>
            <a:ln w="9525" cap="flat">
              <a:noFill/>
              <a:prstDash val="solid"/>
              <a:miter/>
            </a:ln>
          </p:spPr>
          <p:txBody>
            <a:bodyPr rtlCol="0" anchor="ctr"/>
            <a:lstStyle/>
            <a:p>
              <a:endParaRPr lang="en-US"/>
            </a:p>
          </p:txBody>
        </p:sp>
        <p:sp>
          <p:nvSpPr>
            <p:cNvPr id="170" name="Freeform 424">
              <a:extLst>
                <a:ext uri="{FF2B5EF4-FFF2-40B4-BE49-F238E27FC236}">
                  <a16:creationId xmlns:a16="http://schemas.microsoft.com/office/drawing/2014/main" id="{0131F114-6901-7896-387C-B058399DF176}"/>
                </a:ext>
              </a:extLst>
            </p:cNvPr>
            <p:cNvSpPr/>
            <p:nvPr/>
          </p:nvSpPr>
          <p:spPr>
            <a:xfrm>
              <a:off x="4459604" y="5831205"/>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2"/>
                    <a:pt x="953" y="952"/>
                    <a:pt x="0" y="1905"/>
                  </a:cubicBezTo>
                  <a:cubicBezTo>
                    <a:pt x="953" y="1905"/>
                    <a:pt x="1905"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1" name="Freeform 425">
              <a:extLst>
                <a:ext uri="{FF2B5EF4-FFF2-40B4-BE49-F238E27FC236}">
                  <a16:creationId xmlns:a16="http://schemas.microsoft.com/office/drawing/2014/main" id="{E7BED9CE-A557-EAA8-B56D-D897B374F2BA}"/>
                </a:ext>
              </a:extLst>
            </p:cNvPr>
            <p:cNvSpPr/>
            <p:nvPr/>
          </p:nvSpPr>
          <p:spPr>
            <a:xfrm>
              <a:off x="4485322" y="5797867"/>
              <a:ext cx="1905" cy="3809"/>
            </a:xfrm>
            <a:custGeom>
              <a:avLst/>
              <a:gdLst>
                <a:gd name="connsiteX0" fmla="*/ 1905 w 1905"/>
                <a:gd name="connsiteY0" fmla="*/ 0 h 3809"/>
                <a:gd name="connsiteX1" fmla="*/ 0 w 1905"/>
                <a:gd name="connsiteY1" fmla="*/ 3810 h 3809"/>
                <a:gd name="connsiteX2" fmla="*/ 1905 w 1905"/>
                <a:gd name="connsiteY2" fmla="*/ 0 h 3809"/>
              </a:gdLst>
              <a:ahLst/>
              <a:cxnLst>
                <a:cxn ang="0">
                  <a:pos x="connsiteX0" y="connsiteY0"/>
                </a:cxn>
                <a:cxn ang="0">
                  <a:pos x="connsiteX1" y="connsiteY1"/>
                </a:cxn>
                <a:cxn ang="0">
                  <a:pos x="connsiteX2" y="connsiteY2"/>
                </a:cxn>
              </a:cxnLst>
              <a:rect l="l" t="t" r="r" b="b"/>
              <a:pathLst>
                <a:path w="1905" h="3809">
                  <a:moveTo>
                    <a:pt x="1905" y="0"/>
                  </a:moveTo>
                  <a:cubicBezTo>
                    <a:pt x="953" y="952"/>
                    <a:pt x="0" y="2857"/>
                    <a:pt x="0" y="3810"/>
                  </a:cubicBezTo>
                  <a:cubicBezTo>
                    <a:pt x="0" y="2857"/>
                    <a:pt x="953" y="1905"/>
                    <a:pt x="1905" y="0"/>
                  </a:cubicBezTo>
                  <a:close/>
                </a:path>
              </a:pathLst>
            </a:custGeom>
            <a:solidFill>
              <a:srgbClr val="000000"/>
            </a:solidFill>
            <a:ln w="9525" cap="flat">
              <a:noFill/>
              <a:prstDash val="solid"/>
              <a:miter/>
            </a:ln>
          </p:spPr>
          <p:txBody>
            <a:bodyPr rtlCol="0" anchor="ctr"/>
            <a:lstStyle/>
            <a:p>
              <a:endParaRPr lang="en-US"/>
            </a:p>
          </p:txBody>
        </p:sp>
        <p:sp>
          <p:nvSpPr>
            <p:cNvPr id="172" name="Freeform 426">
              <a:extLst>
                <a:ext uri="{FF2B5EF4-FFF2-40B4-BE49-F238E27FC236}">
                  <a16:creationId xmlns:a16="http://schemas.microsoft.com/office/drawing/2014/main" id="{64C18DFD-8D6F-ECD5-68CD-0F7380005D36}"/>
                </a:ext>
              </a:extLst>
            </p:cNvPr>
            <p:cNvSpPr/>
            <p:nvPr/>
          </p:nvSpPr>
          <p:spPr>
            <a:xfrm>
              <a:off x="4485322" y="5797867"/>
              <a:ext cx="1905" cy="3809"/>
            </a:xfrm>
            <a:custGeom>
              <a:avLst/>
              <a:gdLst>
                <a:gd name="connsiteX0" fmla="*/ 1905 w 1905"/>
                <a:gd name="connsiteY0" fmla="*/ 0 h 3809"/>
                <a:gd name="connsiteX1" fmla="*/ 0 w 1905"/>
                <a:gd name="connsiteY1" fmla="*/ 3810 h 3809"/>
                <a:gd name="connsiteX2" fmla="*/ 1905 w 1905"/>
                <a:gd name="connsiteY2" fmla="*/ 0 h 3809"/>
              </a:gdLst>
              <a:ahLst/>
              <a:cxnLst>
                <a:cxn ang="0">
                  <a:pos x="connsiteX0" y="connsiteY0"/>
                </a:cxn>
                <a:cxn ang="0">
                  <a:pos x="connsiteX1" y="connsiteY1"/>
                </a:cxn>
                <a:cxn ang="0">
                  <a:pos x="connsiteX2" y="connsiteY2"/>
                </a:cxn>
              </a:cxnLst>
              <a:rect l="l" t="t" r="r" b="b"/>
              <a:pathLst>
                <a:path w="1905" h="3809">
                  <a:moveTo>
                    <a:pt x="1905" y="0"/>
                  </a:moveTo>
                  <a:cubicBezTo>
                    <a:pt x="953" y="952"/>
                    <a:pt x="0" y="2857"/>
                    <a:pt x="0" y="3810"/>
                  </a:cubicBezTo>
                  <a:cubicBezTo>
                    <a:pt x="0" y="2857"/>
                    <a:pt x="953" y="1905"/>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3" name="Freeform 427">
              <a:extLst>
                <a:ext uri="{FF2B5EF4-FFF2-40B4-BE49-F238E27FC236}">
                  <a16:creationId xmlns:a16="http://schemas.microsoft.com/office/drawing/2014/main" id="{F62EBA6E-345A-1319-165B-F31DFDD96D51}"/>
                </a:ext>
              </a:extLst>
            </p:cNvPr>
            <p:cNvSpPr/>
            <p:nvPr/>
          </p:nvSpPr>
          <p:spPr>
            <a:xfrm>
              <a:off x="4277677" y="5397817"/>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2" y="0"/>
                    <a:pt x="0" y="0"/>
                  </a:cubicBezTo>
                  <a:cubicBezTo>
                    <a:pt x="952" y="0"/>
                    <a:pt x="0" y="0"/>
                    <a:pt x="0" y="0"/>
                  </a:cubicBezTo>
                  <a:close/>
                </a:path>
              </a:pathLst>
            </a:custGeom>
            <a:solidFill>
              <a:srgbClr val="000000"/>
            </a:solidFill>
            <a:ln w="9525" cap="flat">
              <a:noFill/>
              <a:prstDash val="solid"/>
              <a:miter/>
            </a:ln>
          </p:spPr>
          <p:txBody>
            <a:bodyPr rtlCol="0" anchor="ctr"/>
            <a:lstStyle/>
            <a:p>
              <a:endParaRPr lang="en-US"/>
            </a:p>
          </p:txBody>
        </p:sp>
        <p:sp>
          <p:nvSpPr>
            <p:cNvPr id="174" name="Freeform 428">
              <a:extLst>
                <a:ext uri="{FF2B5EF4-FFF2-40B4-BE49-F238E27FC236}">
                  <a16:creationId xmlns:a16="http://schemas.microsoft.com/office/drawing/2014/main" id="{14AF0BB5-1747-BFDD-0A7C-21F8C0E6969D}"/>
                </a:ext>
              </a:extLst>
            </p:cNvPr>
            <p:cNvSpPr/>
            <p:nvPr/>
          </p:nvSpPr>
          <p:spPr>
            <a:xfrm>
              <a:off x="4277677" y="5397817"/>
              <a:ext cx="423" cy="9525"/>
            </a:xfrm>
            <a:custGeom>
              <a:avLst/>
              <a:gdLst>
                <a:gd name="connsiteX0" fmla="*/ 0 w 423"/>
                <a:gd name="connsiteY0" fmla="*/ 0 h 9525"/>
                <a:gd name="connsiteX1" fmla="*/ 0 w 423"/>
                <a:gd name="connsiteY1" fmla="*/ 0 h 9525"/>
                <a:gd name="connsiteX2" fmla="*/ 0 w 423"/>
                <a:gd name="connsiteY2" fmla="*/ 0 h 9525"/>
              </a:gdLst>
              <a:ahLst/>
              <a:cxnLst>
                <a:cxn ang="0">
                  <a:pos x="connsiteX0" y="connsiteY0"/>
                </a:cxn>
                <a:cxn ang="0">
                  <a:pos x="connsiteX1" y="connsiteY1"/>
                </a:cxn>
                <a:cxn ang="0">
                  <a:pos x="connsiteX2" y="connsiteY2"/>
                </a:cxn>
              </a:cxnLst>
              <a:rect l="l" t="t" r="r" b="b"/>
              <a:pathLst>
                <a:path w="423" h="9525">
                  <a:moveTo>
                    <a:pt x="0" y="0"/>
                  </a:moveTo>
                  <a:cubicBezTo>
                    <a:pt x="0" y="0"/>
                    <a:pt x="952" y="0"/>
                    <a:pt x="0" y="0"/>
                  </a:cubicBezTo>
                  <a:cubicBezTo>
                    <a:pt x="952" y="0"/>
                    <a:pt x="0"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5" name="Freeform 429">
              <a:extLst>
                <a:ext uri="{FF2B5EF4-FFF2-40B4-BE49-F238E27FC236}">
                  <a16:creationId xmlns:a16="http://schemas.microsoft.com/office/drawing/2014/main" id="{184BBFF6-1CD3-0612-BBF1-700C9C58BF08}"/>
                </a:ext>
              </a:extLst>
            </p:cNvPr>
            <p:cNvSpPr/>
            <p:nvPr/>
          </p:nvSpPr>
          <p:spPr>
            <a:xfrm>
              <a:off x="4488179" y="5790247"/>
              <a:ext cx="3810" cy="5714"/>
            </a:xfrm>
            <a:custGeom>
              <a:avLst/>
              <a:gdLst>
                <a:gd name="connsiteX0" fmla="*/ 3810 w 3810"/>
                <a:gd name="connsiteY0" fmla="*/ 0 h 5714"/>
                <a:gd name="connsiteX1" fmla="*/ 0 w 3810"/>
                <a:gd name="connsiteY1" fmla="*/ 5715 h 5714"/>
                <a:gd name="connsiteX2" fmla="*/ 3810 w 3810"/>
                <a:gd name="connsiteY2" fmla="*/ 0 h 5714"/>
              </a:gdLst>
              <a:ahLst/>
              <a:cxnLst>
                <a:cxn ang="0">
                  <a:pos x="connsiteX0" y="connsiteY0"/>
                </a:cxn>
                <a:cxn ang="0">
                  <a:pos x="connsiteX1" y="connsiteY1"/>
                </a:cxn>
                <a:cxn ang="0">
                  <a:pos x="connsiteX2" y="connsiteY2"/>
                </a:cxn>
              </a:cxnLst>
              <a:rect l="l" t="t" r="r" b="b"/>
              <a:pathLst>
                <a:path w="3810" h="5714">
                  <a:moveTo>
                    <a:pt x="3810" y="0"/>
                  </a:moveTo>
                  <a:cubicBezTo>
                    <a:pt x="2858" y="1905"/>
                    <a:pt x="1905" y="3810"/>
                    <a:pt x="0" y="5715"/>
                  </a:cubicBezTo>
                  <a:cubicBezTo>
                    <a:pt x="1905" y="3810"/>
                    <a:pt x="2858" y="1905"/>
                    <a:pt x="3810" y="0"/>
                  </a:cubicBezTo>
                  <a:close/>
                </a:path>
              </a:pathLst>
            </a:custGeom>
            <a:solidFill>
              <a:srgbClr val="000000"/>
            </a:solidFill>
            <a:ln w="9525" cap="flat">
              <a:noFill/>
              <a:prstDash val="solid"/>
              <a:miter/>
            </a:ln>
          </p:spPr>
          <p:txBody>
            <a:bodyPr rtlCol="0" anchor="ctr"/>
            <a:lstStyle/>
            <a:p>
              <a:endParaRPr lang="en-US"/>
            </a:p>
          </p:txBody>
        </p:sp>
        <p:sp>
          <p:nvSpPr>
            <p:cNvPr id="176" name="Freeform 430">
              <a:extLst>
                <a:ext uri="{FF2B5EF4-FFF2-40B4-BE49-F238E27FC236}">
                  <a16:creationId xmlns:a16="http://schemas.microsoft.com/office/drawing/2014/main" id="{8558E1F9-4029-F048-0F1B-DDAE7B188023}"/>
                </a:ext>
              </a:extLst>
            </p:cNvPr>
            <p:cNvSpPr/>
            <p:nvPr/>
          </p:nvSpPr>
          <p:spPr>
            <a:xfrm>
              <a:off x="4488179" y="5790247"/>
              <a:ext cx="3810" cy="5714"/>
            </a:xfrm>
            <a:custGeom>
              <a:avLst/>
              <a:gdLst>
                <a:gd name="connsiteX0" fmla="*/ 3810 w 3810"/>
                <a:gd name="connsiteY0" fmla="*/ 0 h 5714"/>
                <a:gd name="connsiteX1" fmla="*/ 0 w 3810"/>
                <a:gd name="connsiteY1" fmla="*/ 5715 h 5714"/>
                <a:gd name="connsiteX2" fmla="*/ 3810 w 3810"/>
                <a:gd name="connsiteY2" fmla="*/ 0 h 5714"/>
              </a:gdLst>
              <a:ahLst/>
              <a:cxnLst>
                <a:cxn ang="0">
                  <a:pos x="connsiteX0" y="connsiteY0"/>
                </a:cxn>
                <a:cxn ang="0">
                  <a:pos x="connsiteX1" y="connsiteY1"/>
                </a:cxn>
                <a:cxn ang="0">
                  <a:pos x="connsiteX2" y="connsiteY2"/>
                </a:cxn>
              </a:cxnLst>
              <a:rect l="l" t="t" r="r" b="b"/>
              <a:pathLst>
                <a:path w="3810" h="5714">
                  <a:moveTo>
                    <a:pt x="3810" y="0"/>
                  </a:moveTo>
                  <a:cubicBezTo>
                    <a:pt x="2858" y="1905"/>
                    <a:pt x="1905" y="3810"/>
                    <a:pt x="0" y="5715"/>
                  </a:cubicBezTo>
                  <a:cubicBezTo>
                    <a:pt x="1905" y="3810"/>
                    <a:pt x="2858" y="1905"/>
                    <a:pt x="381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7" name="Freeform 431">
              <a:extLst>
                <a:ext uri="{FF2B5EF4-FFF2-40B4-BE49-F238E27FC236}">
                  <a16:creationId xmlns:a16="http://schemas.microsoft.com/office/drawing/2014/main" id="{1B8485D2-791B-791D-2964-51D464F50BEE}"/>
                </a:ext>
              </a:extLst>
            </p:cNvPr>
            <p:cNvSpPr/>
            <p:nvPr/>
          </p:nvSpPr>
          <p:spPr>
            <a:xfrm>
              <a:off x="4484370" y="5507355"/>
              <a:ext cx="7620" cy="11430"/>
            </a:xfrm>
            <a:custGeom>
              <a:avLst/>
              <a:gdLst>
                <a:gd name="connsiteX0" fmla="*/ 0 w 7620"/>
                <a:gd name="connsiteY0" fmla="*/ 0 h 11430"/>
                <a:gd name="connsiteX1" fmla="*/ 7620 w 7620"/>
                <a:gd name="connsiteY1" fmla="*/ 11430 h 11430"/>
                <a:gd name="connsiteX2" fmla="*/ 0 w 7620"/>
                <a:gd name="connsiteY2" fmla="*/ 0 h 11430"/>
              </a:gdLst>
              <a:ahLst/>
              <a:cxnLst>
                <a:cxn ang="0">
                  <a:pos x="connsiteX0" y="connsiteY0"/>
                </a:cxn>
                <a:cxn ang="0">
                  <a:pos x="connsiteX1" y="connsiteY1"/>
                </a:cxn>
                <a:cxn ang="0">
                  <a:pos x="connsiteX2" y="connsiteY2"/>
                </a:cxn>
              </a:cxnLst>
              <a:rect l="l" t="t" r="r" b="b"/>
              <a:pathLst>
                <a:path w="7620" h="11430">
                  <a:moveTo>
                    <a:pt x="0" y="0"/>
                  </a:moveTo>
                  <a:cubicBezTo>
                    <a:pt x="2858" y="3810"/>
                    <a:pt x="5715" y="7620"/>
                    <a:pt x="7620" y="11430"/>
                  </a:cubicBezTo>
                  <a:cubicBezTo>
                    <a:pt x="5715" y="7620"/>
                    <a:pt x="2858" y="3810"/>
                    <a:pt x="0" y="0"/>
                  </a:cubicBezTo>
                  <a:close/>
                </a:path>
              </a:pathLst>
            </a:custGeom>
            <a:solidFill>
              <a:srgbClr val="000000"/>
            </a:solidFill>
            <a:ln w="9525" cap="flat">
              <a:noFill/>
              <a:prstDash val="solid"/>
              <a:miter/>
            </a:ln>
          </p:spPr>
          <p:txBody>
            <a:bodyPr rtlCol="0" anchor="ctr"/>
            <a:lstStyle/>
            <a:p>
              <a:endParaRPr lang="en-US"/>
            </a:p>
          </p:txBody>
        </p:sp>
        <p:sp>
          <p:nvSpPr>
            <p:cNvPr id="178" name="Freeform 432">
              <a:extLst>
                <a:ext uri="{FF2B5EF4-FFF2-40B4-BE49-F238E27FC236}">
                  <a16:creationId xmlns:a16="http://schemas.microsoft.com/office/drawing/2014/main" id="{D09406FF-3A82-CBE9-2058-CEB652DDACE7}"/>
                </a:ext>
              </a:extLst>
            </p:cNvPr>
            <p:cNvSpPr/>
            <p:nvPr/>
          </p:nvSpPr>
          <p:spPr>
            <a:xfrm>
              <a:off x="4484370" y="5507355"/>
              <a:ext cx="7620" cy="11430"/>
            </a:xfrm>
            <a:custGeom>
              <a:avLst/>
              <a:gdLst>
                <a:gd name="connsiteX0" fmla="*/ 0 w 7620"/>
                <a:gd name="connsiteY0" fmla="*/ 0 h 11430"/>
                <a:gd name="connsiteX1" fmla="*/ 7620 w 7620"/>
                <a:gd name="connsiteY1" fmla="*/ 11430 h 11430"/>
                <a:gd name="connsiteX2" fmla="*/ 0 w 7620"/>
                <a:gd name="connsiteY2" fmla="*/ 0 h 11430"/>
              </a:gdLst>
              <a:ahLst/>
              <a:cxnLst>
                <a:cxn ang="0">
                  <a:pos x="connsiteX0" y="connsiteY0"/>
                </a:cxn>
                <a:cxn ang="0">
                  <a:pos x="connsiteX1" y="connsiteY1"/>
                </a:cxn>
                <a:cxn ang="0">
                  <a:pos x="connsiteX2" y="connsiteY2"/>
                </a:cxn>
              </a:cxnLst>
              <a:rect l="l" t="t" r="r" b="b"/>
              <a:pathLst>
                <a:path w="7620" h="11430">
                  <a:moveTo>
                    <a:pt x="0" y="0"/>
                  </a:moveTo>
                  <a:cubicBezTo>
                    <a:pt x="2858" y="3810"/>
                    <a:pt x="5715" y="7620"/>
                    <a:pt x="7620" y="11430"/>
                  </a:cubicBezTo>
                  <a:cubicBezTo>
                    <a:pt x="5715" y="7620"/>
                    <a:pt x="2858" y="381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79" name="Freeform 433">
              <a:extLst>
                <a:ext uri="{FF2B5EF4-FFF2-40B4-BE49-F238E27FC236}">
                  <a16:creationId xmlns:a16="http://schemas.microsoft.com/office/drawing/2014/main" id="{F6C75AD0-1E56-7AA0-A12E-7B357880AC95}"/>
                </a:ext>
              </a:extLst>
            </p:cNvPr>
            <p:cNvSpPr/>
            <p:nvPr/>
          </p:nvSpPr>
          <p:spPr>
            <a:xfrm>
              <a:off x="4504372" y="5542597"/>
              <a:ext cx="4762" cy="12382"/>
            </a:xfrm>
            <a:custGeom>
              <a:avLst/>
              <a:gdLst>
                <a:gd name="connsiteX0" fmla="*/ 0 w 4762"/>
                <a:gd name="connsiteY0" fmla="*/ 0 h 12382"/>
                <a:gd name="connsiteX1" fmla="*/ 4763 w 4762"/>
                <a:gd name="connsiteY1" fmla="*/ 12382 h 12382"/>
                <a:gd name="connsiteX2" fmla="*/ 0 w 4762"/>
                <a:gd name="connsiteY2" fmla="*/ 0 h 12382"/>
              </a:gdLst>
              <a:ahLst/>
              <a:cxnLst>
                <a:cxn ang="0">
                  <a:pos x="connsiteX0" y="connsiteY0"/>
                </a:cxn>
                <a:cxn ang="0">
                  <a:pos x="connsiteX1" y="connsiteY1"/>
                </a:cxn>
                <a:cxn ang="0">
                  <a:pos x="connsiteX2" y="connsiteY2"/>
                </a:cxn>
              </a:cxnLst>
              <a:rect l="l" t="t" r="r" b="b"/>
              <a:pathLst>
                <a:path w="4762" h="12382">
                  <a:moveTo>
                    <a:pt x="0" y="0"/>
                  </a:moveTo>
                  <a:cubicBezTo>
                    <a:pt x="1905" y="3810"/>
                    <a:pt x="3810" y="7620"/>
                    <a:pt x="4763" y="12382"/>
                  </a:cubicBezTo>
                  <a:cubicBezTo>
                    <a:pt x="3810" y="7620"/>
                    <a:pt x="1905" y="3810"/>
                    <a:pt x="0" y="0"/>
                  </a:cubicBezTo>
                  <a:close/>
                </a:path>
              </a:pathLst>
            </a:custGeom>
            <a:solidFill>
              <a:srgbClr val="000000"/>
            </a:solidFill>
            <a:ln w="9525" cap="flat">
              <a:noFill/>
              <a:prstDash val="solid"/>
              <a:miter/>
            </a:ln>
          </p:spPr>
          <p:txBody>
            <a:bodyPr rtlCol="0" anchor="ctr"/>
            <a:lstStyle/>
            <a:p>
              <a:endParaRPr lang="en-US"/>
            </a:p>
          </p:txBody>
        </p:sp>
        <p:sp>
          <p:nvSpPr>
            <p:cNvPr id="180" name="Freeform 434">
              <a:extLst>
                <a:ext uri="{FF2B5EF4-FFF2-40B4-BE49-F238E27FC236}">
                  <a16:creationId xmlns:a16="http://schemas.microsoft.com/office/drawing/2014/main" id="{55C9AB8D-EE6C-EB4A-9C01-0BD041EA5B48}"/>
                </a:ext>
              </a:extLst>
            </p:cNvPr>
            <p:cNvSpPr/>
            <p:nvPr/>
          </p:nvSpPr>
          <p:spPr>
            <a:xfrm>
              <a:off x="4504372" y="5542597"/>
              <a:ext cx="4762" cy="12382"/>
            </a:xfrm>
            <a:custGeom>
              <a:avLst/>
              <a:gdLst>
                <a:gd name="connsiteX0" fmla="*/ 0 w 4762"/>
                <a:gd name="connsiteY0" fmla="*/ 0 h 12382"/>
                <a:gd name="connsiteX1" fmla="*/ 4763 w 4762"/>
                <a:gd name="connsiteY1" fmla="*/ 12382 h 12382"/>
                <a:gd name="connsiteX2" fmla="*/ 0 w 4762"/>
                <a:gd name="connsiteY2" fmla="*/ 0 h 12382"/>
              </a:gdLst>
              <a:ahLst/>
              <a:cxnLst>
                <a:cxn ang="0">
                  <a:pos x="connsiteX0" y="connsiteY0"/>
                </a:cxn>
                <a:cxn ang="0">
                  <a:pos x="connsiteX1" y="connsiteY1"/>
                </a:cxn>
                <a:cxn ang="0">
                  <a:pos x="connsiteX2" y="connsiteY2"/>
                </a:cxn>
              </a:cxnLst>
              <a:rect l="l" t="t" r="r" b="b"/>
              <a:pathLst>
                <a:path w="4762" h="12382">
                  <a:moveTo>
                    <a:pt x="0" y="0"/>
                  </a:moveTo>
                  <a:cubicBezTo>
                    <a:pt x="1905" y="3810"/>
                    <a:pt x="3810" y="7620"/>
                    <a:pt x="4763" y="12382"/>
                  </a:cubicBezTo>
                  <a:cubicBezTo>
                    <a:pt x="3810" y="7620"/>
                    <a:pt x="1905" y="381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1" name="Freeform 435">
              <a:extLst>
                <a:ext uri="{FF2B5EF4-FFF2-40B4-BE49-F238E27FC236}">
                  <a16:creationId xmlns:a16="http://schemas.microsoft.com/office/drawing/2014/main" id="{602C2269-9534-3D38-D2A5-3278DCDD53D8}"/>
                </a:ext>
              </a:extLst>
            </p:cNvPr>
            <p:cNvSpPr/>
            <p:nvPr/>
          </p:nvSpPr>
          <p:spPr>
            <a:xfrm>
              <a:off x="4269104" y="5397817"/>
              <a:ext cx="952" cy="9525"/>
            </a:xfrm>
            <a:custGeom>
              <a:avLst/>
              <a:gdLst>
                <a:gd name="connsiteX0" fmla="*/ 0 w 952"/>
                <a:gd name="connsiteY0" fmla="*/ 0 h 9525"/>
                <a:gd name="connsiteX1" fmla="*/ 953 w 952"/>
                <a:gd name="connsiteY1" fmla="*/ 0 h 9525"/>
                <a:gd name="connsiteX2" fmla="*/ 0 w 952"/>
                <a:gd name="connsiteY2" fmla="*/ 0 h 9525"/>
              </a:gdLst>
              <a:ahLst/>
              <a:cxnLst>
                <a:cxn ang="0">
                  <a:pos x="connsiteX0" y="connsiteY0"/>
                </a:cxn>
                <a:cxn ang="0">
                  <a:pos x="connsiteX1" y="connsiteY1"/>
                </a:cxn>
                <a:cxn ang="0">
                  <a:pos x="connsiteX2" y="connsiteY2"/>
                </a:cxn>
              </a:cxnLst>
              <a:rect l="l" t="t" r="r" b="b"/>
              <a:pathLst>
                <a:path w="952" h="9525">
                  <a:moveTo>
                    <a:pt x="0" y="0"/>
                  </a:moveTo>
                  <a:cubicBezTo>
                    <a:pt x="0" y="0"/>
                    <a:pt x="953" y="0"/>
                    <a:pt x="953" y="0"/>
                  </a:cubicBezTo>
                  <a:cubicBezTo>
                    <a:pt x="953" y="0"/>
                    <a:pt x="953" y="0"/>
                    <a:pt x="0" y="0"/>
                  </a:cubicBezTo>
                  <a:close/>
                </a:path>
              </a:pathLst>
            </a:custGeom>
            <a:solidFill>
              <a:srgbClr val="000000"/>
            </a:solidFill>
            <a:ln w="9525" cap="flat">
              <a:noFill/>
              <a:prstDash val="solid"/>
              <a:miter/>
            </a:ln>
          </p:spPr>
          <p:txBody>
            <a:bodyPr rtlCol="0" anchor="ctr"/>
            <a:lstStyle/>
            <a:p>
              <a:endParaRPr lang="en-US"/>
            </a:p>
          </p:txBody>
        </p:sp>
        <p:sp>
          <p:nvSpPr>
            <p:cNvPr id="182" name="Freeform 436">
              <a:extLst>
                <a:ext uri="{FF2B5EF4-FFF2-40B4-BE49-F238E27FC236}">
                  <a16:creationId xmlns:a16="http://schemas.microsoft.com/office/drawing/2014/main" id="{D0C6A2AA-C2EC-72B1-B85C-57CB0E3AC0D7}"/>
                </a:ext>
              </a:extLst>
            </p:cNvPr>
            <p:cNvSpPr/>
            <p:nvPr/>
          </p:nvSpPr>
          <p:spPr>
            <a:xfrm>
              <a:off x="4269104" y="5397817"/>
              <a:ext cx="952" cy="9525"/>
            </a:xfrm>
            <a:custGeom>
              <a:avLst/>
              <a:gdLst>
                <a:gd name="connsiteX0" fmla="*/ 0 w 952"/>
                <a:gd name="connsiteY0" fmla="*/ 0 h 9525"/>
                <a:gd name="connsiteX1" fmla="*/ 953 w 952"/>
                <a:gd name="connsiteY1" fmla="*/ 0 h 9525"/>
                <a:gd name="connsiteX2" fmla="*/ 0 w 952"/>
                <a:gd name="connsiteY2" fmla="*/ 0 h 9525"/>
              </a:gdLst>
              <a:ahLst/>
              <a:cxnLst>
                <a:cxn ang="0">
                  <a:pos x="connsiteX0" y="connsiteY0"/>
                </a:cxn>
                <a:cxn ang="0">
                  <a:pos x="connsiteX1" y="connsiteY1"/>
                </a:cxn>
                <a:cxn ang="0">
                  <a:pos x="connsiteX2" y="connsiteY2"/>
                </a:cxn>
              </a:cxnLst>
              <a:rect l="l" t="t" r="r" b="b"/>
              <a:pathLst>
                <a:path w="952" h="9525">
                  <a:moveTo>
                    <a:pt x="0" y="0"/>
                  </a:moveTo>
                  <a:cubicBezTo>
                    <a:pt x="0" y="0"/>
                    <a:pt x="953" y="0"/>
                    <a:pt x="953" y="0"/>
                  </a:cubicBezTo>
                  <a:cubicBezTo>
                    <a:pt x="953" y="0"/>
                    <a:pt x="953"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3" name="Freeform 437">
              <a:extLst>
                <a:ext uri="{FF2B5EF4-FFF2-40B4-BE49-F238E27FC236}">
                  <a16:creationId xmlns:a16="http://schemas.microsoft.com/office/drawing/2014/main" id="{D83AC809-A0E8-8002-5DF5-B739CAD4F9F9}"/>
                </a:ext>
              </a:extLst>
            </p:cNvPr>
            <p:cNvSpPr/>
            <p:nvPr/>
          </p:nvSpPr>
          <p:spPr>
            <a:xfrm>
              <a:off x="4472940" y="5815964"/>
              <a:ext cx="1904" cy="2857"/>
            </a:xfrm>
            <a:custGeom>
              <a:avLst/>
              <a:gdLst>
                <a:gd name="connsiteX0" fmla="*/ 1905 w 1904"/>
                <a:gd name="connsiteY0" fmla="*/ 0 h 2857"/>
                <a:gd name="connsiteX1" fmla="*/ 0 w 1904"/>
                <a:gd name="connsiteY1" fmla="*/ 2858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3"/>
                    <a:pt x="952" y="1905"/>
                    <a:pt x="0" y="2858"/>
                  </a:cubicBezTo>
                  <a:cubicBezTo>
                    <a:pt x="952" y="1905"/>
                    <a:pt x="1905" y="953"/>
                    <a:pt x="1905" y="0"/>
                  </a:cubicBezTo>
                  <a:close/>
                </a:path>
              </a:pathLst>
            </a:custGeom>
            <a:solidFill>
              <a:srgbClr val="000000"/>
            </a:solidFill>
            <a:ln w="9525" cap="flat">
              <a:noFill/>
              <a:prstDash val="solid"/>
              <a:miter/>
            </a:ln>
          </p:spPr>
          <p:txBody>
            <a:bodyPr rtlCol="0" anchor="ctr"/>
            <a:lstStyle/>
            <a:p>
              <a:endParaRPr lang="en-US"/>
            </a:p>
          </p:txBody>
        </p:sp>
        <p:sp>
          <p:nvSpPr>
            <p:cNvPr id="184" name="Freeform 438">
              <a:extLst>
                <a:ext uri="{FF2B5EF4-FFF2-40B4-BE49-F238E27FC236}">
                  <a16:creationId xmlns:a16="http://schemas.microsoft.com/office/drawing/2014/main" id="{55C15D15-A708-4819-6681-F5F2BBF68527}"/>
                </a:ext>
              </a:extLst>
            </p:cNvPr>
            <p:cNvSpPr/>
            <p:nvPr/>
          </p:nvSpPr>
          <p:spPr>
            <a:xfrm>
              <a:off x="4472940" y="5815964"/>
              <a:ext cx="1904" cy="2857"/>
            </a:xfrm>
            <a:custGeom>
              <a:avLst/>
              <a:gdLst>
                <a:gd name="connsiteX0" fmla="*/ 1905 w 1904"/>
                <a:gd name="connsiteY0" fmla="*/ 0 h 2857"/>
                <a:gd name="connsiteX1" fmla="*/ 0 w 1904"/>
                <a:gd name="connsiteY1" fmla="*/ 2858 h 2857"/>
                <a:gd name="connsiteX2" fmla="*/ 1905 w 1904"/>
                <a:gd name="connsiteY2" fmla="*/ 0 h 2857"/>
              </a:gdLst>
              <a:ahLst/>
              <a:cxnLst>
                <a:cxn ang="0">
                  <a:pos x="connsiteX0" y="connsiteY0"/>
                </a:cxn>
                <a:cxn ang="0">
                  <a:pos x="connsiteX1" y="connsiteY1"/>
                </a:cxn>
                <a:cxn ang="0">
                  <a:pos x="connsiteX2" y="connsiteY2"/>
                </a:cxn>
              </a:cxnLst>
              <a:rect l="l" t="t" r="r" b="b"/>
              <a:pathLst>
                <a:path w="1904" h="2857">
                  <a:moveTo>
                    <a:pt x="1905" y="0"/>
                  </a:moveTo>
                  <a:cubicBezTo>
                    <a:pt x="952" y="953"/>
                    <a:pt x="952" y="1905"/>
                    <a:pt x="0" y="2858"/>
                  </a:cubicBezTo>
                  <a:cubicBezTo>
                    <a:pt x="952" y="1905"/>
                    <a:pt x="1905" y="953"/>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5" name="Freeform 439">
              <a:extLst>
                <a:ext uri="{FF2B5EF4-FFF2-40B4-BE49-F238E27FC236}">
                  <a16:creationId xmlns:a16="http://schemas.microsoft.com/office/drawing/2014/main" id="{4FE01236-511E-8847-78ED-C5C66E089020}"/>
                </a:ext>
              </a:extLst>
            </p:cNvPr>
            <p:cNvSpPr/>
            <p:nvPr/>
          </p:nvSpPr>
          <p:spPr>
            <a:xfrm>
              <a:off x="4349402" y="5447347"/>
              <a:ext cx="172114" cy="286702"/>
            </a:xfrm>
            <a:custGeom>
              <a:avLst/>
              <a:gdLst>
                <a:gd name="connsiteX0" fmla="*/ 8285 w 172114"/>
                <a:gd name="connsiteY0" fmla="*/ 179070 h 286702"/>
                <a:gd name="connsiteX1" fmla="*/ 165447 w 172114"/>
                <a:gd name="connsiteY1" fmla="*/ 286702 h 286702"/>
                <a:gd name="connsiteX2" fmla="*/ 165447 w 172114"/>
                <a:gd name="connsiteY2" fmla="*/ 286702 h 286702"/>
                <a:gd name="connsiteX3" fmla="*/ 172115 w 172114"/>
                <a:gd name="connsiteY3" fmla="*/ 259080 h 286702"/>
                <a:gd name="connsiteX4" fmla="*/ 149255 w 172114"/>
                <a:gd name="connsiteY4" fmla="*/ 265747 h 286702"/>
                <a:gd name="connsiteX5" fmla="*/ 33050 w 172114"/>
                <a:gd name="connsiteY5" fmla="*/ 193357 h 286702"/>
                <a:gd name="connsiteX6" fmla="*/ 70197 w 172114"/>
                <a:gd name="connsiteY6" fmla="*/ 22860 h 286702"/>
                <a:gd name="connsiteX7" fmla="*/ 91152 w 172114"/>
                <a:gd name="connsiteY7" fmla="*/ 16192 h 286702"/>
                <a:gd name="connsiteX8" fmla="*/ 71150 w 172114"/>
                <a:gd name="connsiteY8" fmla="*/ 0 h 286702"/>
                <a:gd name="connsiteX9" fmla="*/ 8285 w 172114"/>
                <a:gd name="connsiteY9" fmla="*/ 179070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14" h="286702">
                  <a:moveTo>
                    <a:pt x="8285" y="179070"/>
                  </a:moveTo>
                  <a:cubicBezTo>
                    <a:pt x="32097" y="251460"/>
                    <a:pt x="93057" y="280988"/>
                    <a:pt x="165447" y="286702"/>
                  </a:cubicBezTo>
                  <a:cubicBezTo>
                    <a:pt x="165447" y="286702"/>
                    <a:pt x="165447" y="286702"/>
                    <a:pt x="165447" y="286702"/>
                  </a:cubicBezTo>
                  <a:cubicBezTo>
                    <a:pt x="168305" y="277177"/>
                    <a:pt x="170210" y="267652"/>
                    <a:pt x="172115" y="259080"/>
                  </a:cubicBezTo>
                  <a:cubicBezTo>
                    <a:pt x="168305" y="265747"/>
                    <a:pt x="162590" y="266700"/>
                    <a:pt x="149255" y="265747"/>
                  </a:cubicBezTo>
                  <a:cubicBezTo>
                    <a:pt x="98772" y="260032"/>
                    <a:pt x="60672" y="234315"/>
                    <a:pt x="33050" y="193357"/>
                  </a:cubicBezTo>
                  <a:cubicBezTo>
                    <a:pt x="-1240" y="101917"/>
                    <a:pt x="40670" y="55245"/>
                    <a:pt x="70197" y="22860"/>
                  </a:cubicBezTo>
                  <a:cubicBezTo>
                    <a:pt x="77817" y="14288"/>
                    <a:pt x="84485" y="13335"/>
                    <a:pt x="91152" y="16192"/>
                  </a:cubicBezTo>
                  <a:cubicBezTo>
                    <a:pt x="84485" y="10477"/>
                    <a:pt x="77817" y="4763"/>
                    <a:pt x="71150" y="0"/>
                  </a:cubicBezTo>
                  <a:cubicBezTo>
                    <a:pt x="14000" y="49530"/>
                    <a:pt x="-15528" y="104775"/>
                    <a:pt x="8285" y="179070"/>
                  </a:cubicBezTo>
                  <a:close/>
                </a:path>
              </a:pathLst>
            </a:custGeom>
            <a:solidFill>
              <a:srgbClr val="000000"/>
            </a:solidFill>
            <a:ln w="9525" cap="flat">
              <a:noFill/>
              <a:prstDash val="solid"/>
              <a:miter/>
            </a:ln>
          </p:spPr>
          <p:txBody>
            <a:bodyPr rtlCol="0" anchor="ctr"/>
            <a:lstStyle/>
            <a:p>
              <a:endParaRPr lang="en-US"/>
            </a:p>
          </p:txBody>
        </p:sp>
        <p:sp>
          <p:nvSpPr>
            <p:cNvPr id="186" name="Freeform 440">
              <a:extLst>
                <a:ext uri="{FF2B5EF4-FFF2-40B4-BE49-F238E27FC236}">
                  <a16:creationId xmlns:a16="http://schemas.microsoft.com/office/drawing/2014/main" id="{68CCB0AC-CFA1-E7A4-FD2D-30A1FDE31939}"/>
                </a:ext>
              </a:extLst>
            </p:cNvPr>
            <p:cNvSpPr/>
            <p:nvPr/>
          </p:nvSpPr>
          <p:spPr>
            <a:xfrm>
              <a:off x="4349402" y="5447347"/>
              <a:ext cx="172114" cy="286702"/>
            </a:xfrm>
            <a:custGeom>
              <a:avLst/>
              <a:gdLst>
                <a:gd name="connsiteX0" fmla="*/ 8285 w 172114"/>
                <a:gd name="connsiteY0" fmla="*/ 179070 h 286702"/>
                <a:gd name="connsiteX1" fmla="*/ 165447 w 172114"/>
                <a:gd name="connsiteY1" fmla="*/ 286702 h 286702"/>
                <a:gd name="connsiteX2" fmla="*/ 165447 w 172114"/>
                <a:gd name="connsiteY2" fmla="*/ 286702 h 286702"/>
                <a:gd name="connsiteX3" fmla="*/ 172115 w 172114"/>
                <a:gd name="connsiteY3" fmla="*/ 259080 h 286702"/>
                <a:gd name="connsiteX4" fmla="*/ 149255 w 172114"/>
                <a:gd name="connsiteY4" fmla="*/ 265747 h 286702"/>
                <a:gd name="connsiteX5" fmla="*/ 33050 w 172114"/>
                <a:gd name="connsiteY5" fmla="*/ 193357 h 286702"/>
                <a:gd name="connsiteX6" fmla="*/ 70197 w 172114"/>
                <a:gd name="connsiteY6" fmla="*/ 22860 h 286702"/>
                <a:gd name="connsiteX7" fmla="*/ 91152 w 172114"/>
                <a:gd name="connsiteY7" fmla="*/ 16192 h 286702"/>
                <a:gd name="connsiteX8" fmla="*/ 71150 w 172114"/>
                <a:gd name="connsiteY8" fmla="*/ 0 h 286702"/>
                <a:gd name="connsiteX9" fmla="*/ 8285 w 172114"/>
                <a:gd name="connsiteY9" fmla="*/ 179070 h 2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14" h="286702">
                  <a:moveTo>
                    <a:pt x="8285" y="179070"/>
                  </a:moveTo>
                  <a:cubicBezTo>
                    <a:pt x="32097" y="251460"/>
                    <a:pt x="93057" y="280988"/>
                    <a:pt x="165447" y="286702"/>
                  </a:cubicBezTo>
                  <a:cubicBezTo>
                    <a:pt x="165447" y="286702"/>
                    <a:pt x="165447" y="286702"/>
                    <a:pt x="165447" y="286702"/>
                  </a:cubicBezTo>
                  <a:cubicBezTo>
                    <a:pt x="168305" y="277177"/>
                    <a:pt x="170210" y="267652"/>
                    <a:pt x="172115" y="259080"/>
                  </a:cubicBezTo>
                  <a:cubicBezTo>
                    <a:pt x="168305" y="265747"/>
                    <a:pt x="162590" y="266700"/>
                    <a:pt x="149255" y="265747"/>
                  </a:cubicBezTo>
                  <a:cubicBezTo>
                    <a:pt x="98772" y="260032"/>
                    <a:pt x="60672" y="234315"/>
                    <a:pt x="33050" y="193357"/>
                  </a:cubicBezTo>
                  <a:cubicBezTo>
                    <a:pt x="-1240" y="101917"/>
                    <a:pt x="40670" y="55245"/>
                    <a:pt x="70197" y="22860"/>
                  </a:cubicBezTo>
                  <a:cubicBezTo>
                    <a:pt x="77817" y="14288"/>
                    <a:pt x="84485" y="13335"/>
                    <a:pt x="91152" y="16192"/>
                  </a:cubicBezTo>
                  <a:cubicBezTo>
                    <a:pt x="84485" y="10477"/>
                    <a:pt x="77817" y="4763"/>
                    <a:pt x="71150" y="0"/>
                  </a:cubicBezTo>
                  <a:cubicBezTo>
                    <a:pt x="14000" y="49530"/>
                    <a:pt x="-15528" y="104775"/>
                    <a:pt x="8285" y="17907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7" name="Freeform 441">
              <a:extLst>
                <a:ext uri="{FF2B5EF4-FFF2-40B4-BE49-F238E27FC236}">
                  <a16:creationId xmlns:a16="http://schemas.microsoft.com/office/drawing/2014/main" id="{24B7B4A3-628A-9E75-8E11-AC9051B914B6}"/>
                </a:ext>
              </a:extLst>
            </p:cNvPr>
            <p:cNvSpPr/>
            <p:nvPr/>
          </p:nvSpPr>
          <p:spPr>
            <a:xfrm>
              <a:off x="4451032" y="584073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2"/>
                    <a:pt x="952" y="952"/>
                    <a:pt x="0" y="1905"/>
                  </a:cubicBezTo>
                  <a:cubicBezTo>
                    <a:pt x="0" y="1905"/>
                    <a:pt x="952" y="952"/>
                    <a:pt x="1905" y="0"/>
                  </a:cubicBezTo>
                  <a:close/>
                </a:path>
              </a:pathLst>
            </a:custGeom>
            <a:solidFill>
              <a:srgbClr val="000000"/>
            </a:solidFill>
            <a:ln w="9525" cap="flat">
              <a:noFill/>
              <a:prstDash val="solid"/>
              <a:miter/>
            </a:ln>
          </p:spPr>
          <p:txBody>
            <a:bodyPr rtlCol="0" anchor="ctr"/>
            <a:lstStyle/>
            <a:p>
              <a:endParaRPr lang="en-US"/>
            </a:p>
          </p:txBody>
        </p:sp>
        <p:sp>
          <p:nvSpPr>
            <p:cNvPr id="188" name="Freeform 442">
              <a:extLst>
                <a:ext uri="{FF2B5EF4-FFF2-40B4-BE49-F238E27FC236}">
                  <a16:creationId xmlns:a16="http://schemas.microsoft.com/office/drawing/2014/main" id="{D63687CC-06B9-C659-A722-76C0A6C55CE6}"/>
                </a:ext>
              </a:extLst>
            </p:cNvPr>
            <p:cNvSpPr/>
            <p:nvPr/>
          </p:nvSpPr>
          <p:spPr>
            <a:xfrm>
              <a:off x="4451032" y="5840730"/>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2"/>
                    <a:pt x="952" y="952"/>
                    <a:pt x="0" y="1905"/>
                  </a:cubicBezTo>
                  <a:cubicBezTo>
                    <a:pt x="0" y="1905"/>
                    <a:pt x="952" y="952"/>
                    <a:pt x="1905"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89" name="Freeform 443">
              <a:extLst>
                <a:ext uri="{FF2B5EF4-FFF2-40B4-BE49-F238E27FC236}">
                  <a16:creationId xmlns:a16="http://schemas.microsoft.com/office/drawing/2014/main" id="{02A1B4C0-1E5B-2DC3-0DBE-EDF422CF6223}"/>
                </a:ext>
              </a:extLst>
            </p:cNvPr>
            <p:cNvSpPr/>
            <p:nvPr/>
          </p:nvSpPr>
          <p:spPr>
            <a:xfrm>
              <a:off x="4260532"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000000"/>
            </a:solidFill>
            <a:ln w="9525" cap="flat">
              <a:noFill/>
              <a:prstDash val="solid"/>
              <a:miter/>
            </a:ln>
          </p:spPr>
          <p:txBody>
            <a:bodyPr rtlCol="0" anchor="ctr"/>
            <a:lstStyle/>
            <a:p>
              <a:endParaRPr lang="en-US"/>
            </a:p>
          </p:txBody>
        </p:sp>
        <p:sp>
          <p:nvSpPr>
            <p:cNvPr id="190" name="Freeform 444">
              <a:extLst>
                <a:ext uri="{FF2B5EF4-FFF2-40B4-BE49-F238E27FC236}">
                  <a16:creationId xmlns:a16="http://schemas.microsoft.com/office/drawing/2014/main" id="{B2CDBFAF-4011-BCEE-41E7-A8C7B05A34DF}"/>
                </a:ext>
              </a:extLst>
            </p:cNvPr>
            <p:cNvSpPr/>
            <p:nvPr/>
          </p:nvSpPr>
          <p:spPr>
            <a:xfrm>
              <a:off x="4260532" y="5397817"/>
              <a:ext cx="1904" cy="9525"/>
            </a:xfrm>
            <a:custGeom>
              <a:avLst/>
              <a:gdLst>
                <a:gd name="connsiteX0" fmla="*/ 0 w 1904"/>
                <a:gd name="connsiteY0" fmla="*/ 0 h 9525"/>
                <a:gd name="connsiteX1" fmla="*/ 1905 w 1904"/>
                <a:gd name="connsiteY1" fmla="*/ 0 h 9525"/>
                <a:gd name="connsiteX2" fmla="*/ 0 w 1904"/>
                <a:gd name="connsiteY2" fmla="*/ 0 h 9525"/>
              </a:gdLst>
              <a:ahLst/>
              <a:cxnLst>
                <a:cxn ang="0">
                  <a:pos x="connsiteX0" y="connsiteY0"/>
                </a:cxn>
                <a:cxn ang="0">
                  <a:pos x="connsiteX1" y="connsiteY1"/>
                </a:cxn>
                <a:cxn ang="0">
                  <a:pos x="connsiteX2" y="connsiteY2"/>
                </a:cxn>
              </a:cxnLst>
              <a:rect l="l" t="t" r="r" b="b"/>
              <a:pathLst>
                <a:path w="1904" h="9525">
                  <a:moveTo>
                    <a:pt x="0" y="0"/>
                  </a:moveTo>
                  <a:cubicBezTo>
                    <a:pt x="952" y="0"/>
                    <a:pt x="952" y="0"/>
                    <a:pt x="1905" y="0"/>
                  </a:cubicBezTo>
                  <a:cubicBezTo>
                    <a:pt x="952" y="0"/>
                    <a:pt x="952" y="0"/>
                    <a:pt x="0" y="0"/>
                  </a:cubicBezTo>
                  <a:close/>
                </a:path>
              </a:pathLst>
            </a:custGeom>
            <a:solidFill>
              <a:srgbClr val="FFFFFF">
                <a:alpha val="48000"/>
              </a:srgbClr>
            </a:solidFill>
            <a:ln w="9525" cap="flat">
              <a:noFill/>
              <a:prstDash val="solid"/>
              <a:miter/>
            </a:ln>
          </p:spPr>
          <p:txBody>
            <a:bodyPr rtlCol="0" anchor="ctr"/>
            <a:lstStyle/>
            <a:p>
              <a:endParaRPr lang="en-US"/>
            </a:p>
          </p:txBody>
        </p:sp>
        <p:sp>
          <p:nvSpPr>
            <p:cNvPr id="191" name="Freeform 445">
              <a:extLst>
                <a:ext uri="{FF2B5EF4-FFF2-40B4-BE49-F238E27FC236}">
                  <a16:creationId xmlns:a16="http://schemas.microsoft.com/office/drawing/2014/main" id="{4D745C40-B38B-8808-F992-CB14A3A62008}"/>
                </a:ext>
              </a:extLst>
            </p:cNvPr>
            <p:cNvSpPr/>
            <p:nvPr/>
          </p:nvSpPr>
          <p:spPr>
            <a:xfrm>
              <a:off x="3979545" y="5374957"/>
              <a:ext cx="563879" cy="561022"/>
            </a:xfrm>
            <a:custGeom>
              <a:avLst/>
              <a:gdLst>
                <a:gd name="connsiteX0" fmla="*/ 0 w 563879"/>
                <a:gd name="connsiteY0" fmla="*/ 284798 h 561022"/>
                <a:gd name="connsiteX1" fmla="*/ 1905 w 563879"/>
                <a:gd name="connsiteY1" fmla="*/ 325755 h 561022"/>
                <a:gd name="connsiteX2" fmla="*/ 2858 w 563879"/>
                <a:gd name="connsiteY2" fmla="*/ 333375 h 561022"/>
                <a:gd name="connsiteX3" fmla="*/ 55245 w 563879"/>
                <a:gd name="connsiteY3" fmla="*/ 454343 h 561022"/>
                <a:gd name="connsiteX4" fmla="*/ 60960 w 563879"/>
                <a:gd name="connsiteY4" fmla="*/ 461010 h 561022"/>
                <a:gd name="connsiteX5" fmla="*/ 79058 w 563879"/>
                <a:gd name="connsiteY5" fmla="*/ 480060 h 561022"/>
                <a:gd name="connsiteX6" fmla="*/ 107633 w 563879"/>
                <a:gd name="connsiteY6" fmla="*/ 503873 h 561022"/>
                <a:gd name="connsiteX7" fmla="*/ 123825 w 563879"/>
                <a:gd name="connsiteY7" fmla="*/ 514350 h 561022"/>
                <a:gd name="connsiteX8" fmla="*/ 132397 w 563879"/>
                <a:gd name="connsiteY8" fmla="*/ 519113 h 561022"/>
                <a:gd name="connsiteX9" fmla="*/ 202883 w 563879"/>
                <a:gd name="connsiteY9" fmla="*/ 547688 h 561022"/>
                <a:gd name="connsiteX10" fmla="*/ 250508 w 563879"/>
                <a:gd name="connsiteY10" fmla="*/ 559118 h 561022"/>
                <a:gd name="connsiteX11" fmla="*/ 267652 w 563879"/>
                <a:gd name="connsiteY11" fmla="*/ 561023 h 561022"/>
                <a:gd name="connsiteX12" fmla="*/ 279083 w 563879"/>
                <a:gd name="connsiteY12" fmla="*/ 561023 h 561022"/>
                <a:gd name="connsiteX13" fmla="*/ 282892 w 563879"/>
                <a:gd name="connsiteY13" fmla="*/ 561023 h 561022"/>
                <a:gd name="connsiteX14" fmla="*/ 309563 w 563879"/>
                <a:gd name="connsiteY14" fmla="*/ 559118 h 561022"/>
                <a:gd name="connsiteX15" fmla="*/ 312420 w 563879"/>
                <a:gd name="connsiteY15" fmla="*/ 559118 h 561022"/>
                <a:gd name="connsiteX16" fmla="*/ 319088 w 563879"/>
                <a:gd name="connsiteY16" fmla="*/ 558165 h 561022"/>
                <a:gd name="connsiteX17" fmla="*/ 328613 w 563879"/>
                <a:gd name="connsiteY17" fmla="*/ 556260 h 561022"/>
                <a:gd name="connsiteX18" fmla="*/ 335280 w 563879"/>
                <a:gd name="connsiteY18" fmla="*/ 555307 h 561022"/>
                <a:gd name="connsiteX19" fmla="*/ 360997 w 563879"/>
                <a:gd name="connsiteY19" fmla="*/ 548640 h 561022"/>
                <a:gd name="connsiteX20" fmla="*/ 428625 w 563879"/>
                <a:gd name="connsiteY20" fmla="*/ 520065 h 561022"/>
                <a:gd name="connsiteX21" fmla="*/ 435292 w 563879"/>
                <a:gd name="connsiteY21" fmla="*/ 516255 h 561022"/>
                <a:gd name="connsiteX22" fmla="*/ 438150 w 563879"/>
                <a:gd name="connsiteY22" fmla="*/ 514350 h 561022"/>
                <a:gd name="connsiteX23" fmla="*/ 457200 w 563879"/>
                <a:gd name="connsiteY23" fmla="*/ 500063 h 561022"/>
                <a:gd name="connsiteX24" fmla="*/ 469583 w 563879"/>
                <a:gd name="connsiteY24" fmla="*/ 489585 h 561022"/>
                <a:gd name="connsiteX25" fmla="*/ 475297 w 563879"/>
                <a:gd name="connsiteY25" fmla="*/ 483870 h 561022"/>
                <a:gd name="connsiteX26" fmla="*/ 478155 w 563879"/>
                <a:gd name="connsiteY26" fmla="*/ 481013 h 561022"/>
                <a:gd name="connsiteX27" fmla="*/ 515302 w 563879"/>
                <a:gd name="connsiteY27" fmla="*/ 442913 h 561022"/>
                <a:gd name="connsiteX28" fmla="*/ 523875 w 563879"/>
                <a:gd name="connsiteY28" fmla="*/ 431482 h 561022"/>
                <a:gd name="connsiteX29" fmla="*/ 560070 w 563879"/>
                <a:gd name="connsiteY29" fmla="*/ 332423 h 561022"/>
                <a:gd name="connsiteX30" fmla="*/ 563880 w 563879"/>
                <a:gd name="connsiteY30" fmla="*/ 291465 h 561022"/>
                <a:gd name="connsiteX31" fmla="*/ 563880 w 563879"/>
                <a:gd name="connsiteY31" fmla="*/ 280988 h 561022"/>
                <a:gd name="connsiteX32" fmla="*/ 563880 w 563879"/>
                <a:gd name="connsiteY32" fmla="*/ 273368 h 561022"/>
                <a:gd name="connsiteX33" fmla="*/ 563880 w 563879"/>
                <a:gd name="connsiteY33" fmla="*/ 259080 h 561022"/>
                <a:gd name="connsiteX34" fmla="*/ 563880 w 563879"/>
                <a:gd name="connsiteY34" fmla="*/ 257175 h 561022"/>
                <a:gd name="connsiteX35" fmla="*/ 561022 w 563879"/>
                <a:gd name="connsiteY35" fmla="*/ 227648 h 561022"/>
                <a:gd name="connsiteX36" fmla="*/ 558165 w 563879"/>
                <a:gd name="connsiteY36" fmla="*/ 213360 h 561022"/>
                <a:gd name="connsiteX37" fmla="*/ 556260 w 563879"/>
                <a:gd name="connsiteY37" fmla="*/ 203835 h 561022"/>
                <a:gd name="connsiteX38" fmla="*/ 545783 w 563879"/>
                <a:gd name="connsiteY38" fmla="*/ 171450 h 561022"/>
                <a:gd name="connsiteX39" fmla="*/ 539115 w 563879"/>
                <a:gd name="connsiteY39" fmla="*/ 157163 h 561022"/>
                <a:gd name="connsiteX40" fmla="*/ 539115 w 563879"/>
                <a:gd name="connsiteY40" fmla="*/ 157163 h 561022"/>
                <a:gd name="connsiteX41" fmla="*/ 538163 w 563879"/>
                <a:gd name="connsiteY41" fmla="*/ 154305 h 561022"/>
                <a:gd name="connsiteX42" fmla="*/ 537210 w 563879"/>
                <a:gd name="connsiteY42" fmla="*/ 153353 h 561022"/>
                <a:gd name="connsiteX43" fmla="*/ 537210 w 563879"/>
                <a:gd name="connsiteY43" fmla="*/ 152400 h 561022"/>
                <a:gd name="connsiteX44" fmla="*/ 535305 w 563879"/>
                <a:gd name="connsiteY44" fmla="*/ 149543 h 561022"/>
                <a:gd name="connsiteX45" fmla="*/ 535305 w 563879"/>
                <a:gd name="connsiteY45" fmla="*/ 148590 h 561022"/>
                <a:gd name="connsiteX46" fmla="*/ 533400 w 563879"/>
                <a:gd name="connsiteY46" fmla="*/ 145732 h 561022"/>
                <a:gd name="connsiteX47" fmla="*/ 532447 w 563879"/>
                <a:gd name="connsiteY47" fmla="*/ 144780 h 561022"/>
                <a:gd name="connsiteX48" fmla="*/ 530543 w 563879"/>
                <a:gd name="connsiteY48" fmla="*/ 141923 h 561022"/>
                <a:gd name="connsiteX49" fmla="*/ 529590 w 563879"/>
                <a:gd name="connsiteY49" fmla="*/ 140970 h 561022"/>
                <a:gd name="connsiteX50" fmla="*/ 527685 w 563879"/>
                <a:gd name="connsiteY50" fmla="*/ 138113 h 561022"/>
                <a:gd name="connsiteX51" fmla="*/ 526733 w 563879"/>
                <a:gd name="connsiteY51" fmla="*/ 137160 h 561022"/>
                <a:gd name="connsiteX52" fmla="*/ 524827 w 563879"/>
                <a:gd name="connsiteY52" fmla="*/ 134303 h 561022"/>
                <a:gd name="connsiteX53" fmla="*/ 523875 w 563879"/>
                <a:gd name="connsiteY53" fmla="*/ 133350 h 561022"/>
                <a:gd name="connsiteX54" fmla="*/ 521970 w 563879"/>
                <a:gd name="connsiteY54" fmla="*/ 130493 h 561022"/>
                <a:gd name="connsiteX55" fmla="*/ 521017 w 563879"/>
                <a:gd name="connsiteY55" fmla="*/ 129540 h 561022"/>
                <a:gd name="connsiteX56" fmla="*/ 516255 w 563879"/>
                <a:gd name="connsiteY56" fmla="*/ 121920 h 561022"/>
                <a:gd name="connsiteX57" fmla="*/ 515302 w 563879"/>
                <a:gd name="connsiteY57" fmla="*/ 120968 h 561022"/>
                <a:gd name="connsiteX58" fmla="*/ 513397 w 563879"/>
                <a:gd name="connsiteY58" fmla="*/ 118110 h 561022"/>
                <a:gd name="connsiteX59" fmla="*/ 512445 w 563879"/>
                <a:gd name="connsiteY59" fmla="*/ 117157 h 561022"/>
                <a:gd name="connsiteX60" fmla="*/ 511492 w 563879"/>
                <a:gd name="connsiteY60" fmla="*/ 115253 h 561022"/>
                <a:gd name="connsiteX61" fmla="*/ 511492 w 563879"/>
                <a:gd name="connsiteY61" fmla="*/ 114300 h 561022"/>
                <a:gd name="connsiteX62" fmla="*/ 510540 w 563879"/>
                <a:gd name="connsiteY62" fmla="*/ 112395 h 561022"/>
                <a:gd name="connsiteX63" fmla="*/ 508635 w 563879"/>
                <a:gd name="connsiteY63" fmla="*/ 110490 h 561022"/>
                <a:gd name="connsiteX64" fmla="*/ 507683 w 563879"/>
                <a:gd name="connsiteY64" fmla="*/ 108585 h 561022"/>
                <a:gd name="connsiteX65" fmla="*/ 505777 w 563879"/>
                <a:gd name="connsiteY65" fmla="*/ 106680 h 561022"/>
                <a:gd name="connsiteX66" fmla="*/ 504825 w 563879"/>
                <a:gd name="connsiteY66" fmla="*/ 104775 h 561022"/>
                <a:gd name="connsiteX67" fmla="*/ 502920 w 563879"/>
                <a:gd name="connsiteY67" fmla="*/ 102870 h 561022"/>
                <a:gd name="connsiteX68" fmla="*/ 501967 w 563879"/>
                <a:gd name="connsiteY68" fmla="*/ 100965 h 561022"/>
                <a:gd name="connsiteX69" fmla="*/ 501015 w 563879"/>
                <a:gd name="connsiteY69" fmla="*/ 100013 h 561022"/>
                <a:gd name="connsiteX70" fmla="*/ 500063 w 563879"/>
                <a:gd name="connsiteY70" fmla="*/ 99060 h 561022"/>
                <a:gd name="connsiteX71" fmla="*/ 499110 w 563879"/>
                <a:gd name="connsiteY71" fmla="*/ 97155 h 561022"/>
                <a:gd name="connsiteX72" fmla="*/ 497205 w 563879"/>
                <a:gd name="connsiteY72" fmla="*/ 95250 h 561022"/>
                <a:gd name="connsiteX73" fmla="*/ 495300 w 563879"/>
                <a:gd name="connsiteY73" fmla="*/ 93345 h 561022"/>
                <a:gd name="connsiteX74" fmla="*/ 495300 w 563879"/>
                <a:gd name="connsiteY74" fmla="*/ 92393 h 561022"/>
                <a:gd name="connsiteX75" fmla="*/ 493395 w 563879"/>
                <a:gd name="connsiteY75" fmla="*/ 90488 h 561022"/>
                <a:gd name="connsiteX76" fmla="*/ 492442 w 563879"/>
                <a:gd name="connsiteY76" fmla="*/ 88582 h 561022"/>
                <a:gd name="connsiteX77" fmla="*/ 489585 w 563879"/>
                <a:gd name="connsiteY77" fmla="*/ 85725 h 561022"/>
                <a:gd name="connsiteX78" fmla="*/ 488633 w 563879"/>
                <a:gd name="connsiteY78" fmla="*/ 84773 h 561022"/>
                <a:gd name="connsiteX79" fmla="*/ 484822 w 563879"/>
                <a:gd name="connsiteY79" fmla="*/ 80963 h 561022"/>
                <a:gd name="connsiteX80" fmla="*/ 280035 w 563879"/>
                <a:gd name="connsiteY80" fmla="*/ 0 h 561022"/>
                <a:gd name="connsiteX81" fmla="*/ 278130 w 563879"/>
                <a:gd name="connsiteY81" fmla="*/ 0 h 561022"/>
                <a:gd name="connsiteX82" fmla="*/ 276225 w 563879"/>
                <a:gd name="connsiteY82" fmla="*/ 0 h 561022"/>
                <a:gd name="connsiteX83" fmla="*/ 255270 w 563879"/>
                <a:gd name="connsiteY83" fmla="*/ 953 h 561022"/>
                <a:gd name="connsiteX84" fmla="*/ 180022 w 563879"/>
                <a:gd name="connsiteY84" fmla="*/ 15240 h 561022"/>
                <a:gd name="connsiteX85" fmla="*/ 33338 w 563879"/>
                <a:gd name="connsiteY85" fmla="*/ 131445 h 561022"/>
                <a:gd name="connsiteX86" fmla="*/ 29527 w 563879"/>
                <a:gd name="connsiteY86" fmla="*/ 140018 h 561022"/>
                <a:gd name="connsiteX87" fmla="*/ 28575 w 563879"/>
                <a:gd name="connsiteY87" fmla="*/ 141923 h 561022"/>
                <a:gd name="connsiteX88" fmla="*/ 27622 w 563879"/>
                <a:gd name="connsiteY88" fmla="*/ 144780 h 561022"/>
                <a:gd name="connsiteX89" fmla="*/ 25717 w 563879"/>
                <a:gd name="connsiteY89" fmla="*/ 149543 h 561022"/>
                <a:gd name="connsiteX90" fmla="*/ 25717 w 563879"/>
                <a:gd name="connsiteY90" fmla="*/ 149543 h 561022"/>
                <a:gd name="connsiteX91" fmla="*/ 21908 w 563879"/>
                <a:gd name="connsiteY91" fmla="*/ 157163 h 561022"/>
                <a:gd name="connsiteX92" fmla="*/ 17145 w 563879"/>
                <a:gd name="connsiteY92" fmla="*/ 168593 h 561022"/>
                <a:gd name="connsiteX93" fmla="*/ 9525 w 563879"/>
                <a:gd name="connsiteY93" fmla="*/ 193357 h 561022"/>
                <a:gd name="connsiteX94" fmla="*/ 5715 w 563879"/>
                <a:gd name="connsiteY94" fmla="*/ 208598 h 561022"/>
                <a:gd name="connsiteX95" fmla="*/ 3810 w 563879"/>
                <a:gd name="connsiteY95" fmla="*/ 216218 h 561022"/>
                <a:gd name="connsiteX96" fmla="*/ 2858 w 563879"/>
                <a:gd name="connsiteY96" fmla="*/ 220980 h 561022"/>
                <a:gd name="connsiteX97" fmla="*/ 0 w 563879"/>
                <a:gd name="connsiteY97" fmla="*/ 284798 h 561022"/>
                <a:gd name="connsiteX98" fmla="*/ 289560 w 563879"/>
                <a:gd name="connsiteY98" fmla="*/ 22860 h 561022"/>
                <a:gd name="connsiteX99" fmla="*/ 290513 w 563879"/>
                <a:gd name="connsiteY99" fmla="*/ 22860 h 561022"/>
                <a:gd name="connsiteX100" fmla="*/ 298133 w 563879"/>
                <a:gd name="connsiteY100" fmla="*/ 22860 h 561022"/>
                <a:gd name="connsiteX101" fmla="*/ 299085 w 563879"/>
                <a:gd name="connsiteY101" fmla="*/ 22860 h 561022"/>
                <a:gd name="connsiteX102" fmla="*/ 429577 w 563879"/>
                <a:gd name="connsiteY102" fmla="*/ 63818 h 561022"/>
                <a:gd name="connsiteX103" fmla="*/ 429577 w 563879"/>
                <a:gd name="connsiteY103" fmla="*/ 63818 h 561022"/>
                <a:gd name="connsiteX104" fmla="*/ 439102 w 563879"/>
                <a:gd name="connsiteY104" fmla="*/ 69532 h 561022"/>
                <a:gd name="connsiteX105" fmla="*/ 441960 w 563879"/>
                <a:gd name="connsiteY105" fmla="*/ 71438 h 561022"/>
                <a:gd name="connsiteX106" fmla="*/ 461963 w 563879"/>
                <a:gd name="connsiteY106" fmla="*/ 87630 h 561022"/>
                <a:gd name="connsiteX107" fmla="*/ 481013 w 563879"/>
                <a:gd name="connsiteY107" fmla="*/ 106680 h 561022"/>
                <a:gd name="connsiteX108" fmla="*/ 481013 w 563879"/>
                <a:gd name="connsiteY108" fmla="*/ 106680 h 561022"/>
                <a:gd name="connsiteX109" fmla="*/ 501015 w 563879"/>
                <a:gd name="connsiteY109" fmla="*/ 126682 h 561022"/>
                <a:gd name="connsiteX110" fmla="*/ 504825 w 563879"/>
                <a:gd name="connsiteY110" fmla="*/ 132398 h 561022"/>
                <a:gd name="connsiteX111" fmla="*/ 512445 w 563879"/>
                <a:gd name="connsiteY111" fmla="*/ 143828 h 561022"/>
                <a:gd name="connsiteX112" fmla="*/ 524827 w 563879"/>
                <a:gd name="connsiteY112" fmla="*/ 167640 h 561022"/>
                <a:gd name="connsiteX113" fmla="*/ 529590 w 563879"/>
                <a:gd name="connsiteY113" fmla="*/ 180023 h 561022"/>
                <a:gd name="connsiteX114" fmla="*/ 548640 w 563879"/>
                <a:gd name="connsiteY114" fmla="*/ 280035 h 561022"/>
                <a:gd name="connsiteX115" fmla="*/ 541972 w 563879"/>
                <a:gd name="connsiteY115" fmla="*/ 332423 h 561022"/>
                <a:gd name="connsiteX116" fmla="*/ 535305 w 563879"/>
                <a:gd name="connsiteY116" fmla="*/ 360045 h 561022"/>
                <a:gd name="connsiteX117" fmla="*/ 527685 w 563879"/>
                <a:gd name="connsiteY117" fmla="*/ 385763 h 561022"/>
                <a:gd name="connsiteX118" fmla="*/ 520065 w 563879"/>
                <a:gd name="connsiteY118" fmla="*/ 404813 h 561022"/>
                <a:gd name="connsiteX119" fmla="*/ 512445 w 563879"/>
                <a:gd name="connsiteY119" fmla="*/ 416243 h 561022"/>
                <a:gd name="connsiteX120" fmla="*/ 512445 w 563879"/>
                <a:gd name="connsiteY120" fmla="*/ 416243 h 561022"/>
                <a:gd name="connsiteX121" fmla="*/ 512445 w 563879"/>
                <a:gd name="connsiteY121" fmla="*/ 416243 h 561022"/>
                <a:gd name="connsiteX122" fmla="*/ 508635 w 563879"/>
                <a:gd name="connsiteY122" fmla="*/ 421957 h 561022"/>
                <a:gd name="connsiteX123" fmla="*/ 507683 w 563879"/>
                <a:gd name="connsiteY123" fmla="*/ 423863 h 561022"/>
                <a:gd name="connsiteX124" fmla="*/ 505777 w 563879"/>
                <a:gd name="connsiteY124" fmla="*/ 427673 h 561022"/>
                <a:gd name="connsiteX125" fmla="*/ 503872 w 563879"/>
                <a:gd name="connsiteY125" fmla="*/ 430530 h 561022"/>
                <a:gd name="connsiteX126" fmla="*/ 501967 w 563879"/>
                <a:gd name="connsiteY126" fmla="*/ 433388 h 561022"/>
                <a:gd name="connsiteX127" fmla="*/ 500063 w 563879"/>
                <a:gd name="connsiteY127" fmla="*/ 436245 h 561022"/>
                <a:gd name="connsiteX128" fmla="*/ 498158 w 563879"/>
                <a:gd name="connsiteY128" fmla="*/ 439103 h 561022"/>
                <a:gd name="connsiteX129" fmla="*/ 496252 w 563879"/>
                <a:gd name="connsiteY129" fmla="*/ 441960 h 561022"/>
                <a:gd name="connsiteX130" fmla="*/ 494347 w 563879"/>
                <a:gd name="connsiteY130" fmla="*/ 444818 h 561022"/>
                <a:gd name="connsiteX131" fmla="*/ 492442 w 563879"/>
                <a:gd name="connsiteY131" fmla="*/ 447675 h 561022"/>
                <a:gd name="connsiteX132" fmla="*/ 490538 w 563879"/>
                <a:gd name="connsiteY132" fmla="*/ 449580 h 561022"/>
                <a:gd name="connsiteX133" fmla="*/ 487680 w 563879"/>
                <a:gd name="connsiteY133" fmla="*/ 452438 h 561022"/>
                <a:gd name="connsiteX134" fmla="*/ 485775 w 563879"/>
                <a:gd name="connsiteY134" fmla="*/ 454343 h 561022"/>
                <a:gd name="connsiteX135" fmla="*/ 482917 w 563879"/>
                <a:gd name="connsiteY135" fmla="*/ 457200 h 561022"/>
                <a:gd name="connsiteX136" fmla="*/ 481013 w 563879"/>
                <a:gd name="connsiteY136" fmla="*/ 459105 h 561022"/>
                <a:gd name="connsiteX137" fmla="*/ 478155 w 563879"/>
                <a:gd name="connsiteY137" fmla="*/ 461963 h 561022"/>
                <a:gd name="connsiteX138" fmla="*/ 476250 w 563879"/>
                <a:gd name="connsiteY138" fmla="*/ 463868 h 561022"/>
                <a:gd name="connsiteX139" fmla="*/ 473392 w 563879"/>
                <a:gd name="connsiteY139" fmla="*/ 466725 h 561022"/>
                <a:gd name="connsiteX140" fmla="*/ 471488 w 563879"/>
                <a:gd name="connsiteY140" fmla="*/ 468630 h 561022"/>
                <a:gd name="connsiteX141" fmla="*/ 468630 w 563879"/>
                <a:gd name="connsiteY141" fmla="*/ 471488 h 561022"/>
                <a:gd name="connsiteX142" fmla="*/ 466725 w 563879"/>
                <a:gd name="connsiteY142" fmla="*/ 472440 h 561022"/>
                <a:gd name="connsiteX143" fmla="*/ 462915 w 563879"/>
                <a:gd name="connsiteY143" fmla="*/ 475298 h 561022"/>
                <a:gd name="connsiteX144" fmla="*/ 461963 w 563879"/>
                <a:gd name="connsiteY144" fmla="*/ 476250 h 561022"/>
                <a:gd name="connsiteX145" fmla="*/ 458152 w 563879"/>
                <a:gd name="connsiteY145" fmla="*/ 479107 h 561022"/>
                <a:gd name="connsiteX146" fmla="*/ 457200 w 563879"/>
                <a:gd name="connsiteY146" fmla="*/ 480060 h 561022"/>
                <a:gd name="connsiteX147" fmla="*/ 453390 w 563879"/>
                <a:gd name="connsiteY147" fmla="*/ 482918 h 561022"/>
                <a:gd name="connsiteX148" fmla="*/ 452438 w 563879"/>
                <a:gd name="connsiteY148" fmla="*/ 483870 h 561022"/>
                <a:gd name="connsiteX149" fmla="*/ 447675 w 563879"/>
                <a:gd name="connsiteY149" fmla="*/ 486728 h 561022"/>
                <a:gd name="connsiteX150" fmla="*/ 446722 w 563879"/>
                <a:gd name="connsiteY150" fmla="*/ 486728 h 561022"/>
                <a:gd name="connsiteX151" fmla="*/ 441960 w 563879"/>
                <a:gd name="connsiteY151" fmla="*/ 490538 h 561022"/>
                <a:gd name="connsiteX152" fmla="*/ 441960 w 563879"/>
                <a:gd name="connsiteY152" fmla="*/ 490538 h 561022"/>
                <a:gd name="connsiteX153" fmla="*/ 391477 w 563879"/>
                <a:gd name="connsiteY153" fmla="*/ 517207 h 561022"/>
                <a:gd name="connsiteX154" fmla="*/ 391477 w 563879"/>
                <a:gd name="connsiteY154" fmla="*/ 517207 h 561022"/>
                <a:gd name="connsiteX155" fmla="*/ 388620 w 563879"/>
                <a:gd name="connsiteY155" fmla="*/ 519113 h 561022"/>
                <a:gd name="connsiteX156" fmla="*/ 388620 w 563879"/>
                <a:gd name="connsiteY156" fmla="*/ 519113 h 561022"/>
                <a:gd name="connsiteX157" fmla="*/ 385763 w 563879"/>
                <a:gd name="connsiteY157" fmla="*/ 521018 h 561022"/>
                <a:gd name="connsiteX158" fmla="*/ 385763 w 563879"/>
                <a:gd name="connsiteY158" fmla="*/ 521018 h 561022"/>
                <a:gd name="connsiteX159" fmla="*/ 370522 w 563879"/>
                <a:gd name="connsiteY159" fmla="*/ 527685 h 561022"/>
                <a:gd name="connsiteX160" fmla="*/ 370522 w 563879"/>
                <a:gd name="connsiteY160" fmla="*/ 527685 h 561022"/>
                <a:gd name="connsiteX161" fmla="*/ 367665 w 563879"/>
                <a:gd name="connsiteY161" fmla="*/ 528638 h 561022"/>
                <a:gd name="connsiteX162" fmla="*/ 366713 w 563879"/>
                <a:gd name="connsiteY162" fmla="*/ 528638 h 561022"/>
                <a:gd name="connsiteX163" fmla="*/ 363855 w 563879"/>
                <a:gd name="connsiteY163" fmla="*/ 529590 h 561022"/>
                <a:gd name="connsiteX164" fmla="*/ 363855 w 563879"/>
                <a:gd name="connsiteY164" fmla="*/ 529590 h 561022"/>
                <a:gd name="connsiteX165" fmla="*/ 358140 w 563879"/>
                <a:gd name="connsiteY165" fmla="*/ 531495 h 561022"/>
                <a:gd name="connsiteX166" fmla="*/ 357188 w 563879"/>
                <a:gd name="connsiteY166" fmla="*/ 531495 h 561022"/>
                <a:gd name="connsiteX167" fmla="*/ 355283 w 563879"/>
                <a:gd name="connsiteY167" fmla="*/ 532448 h 561022"/>
                <a:gd name="connsiteX168" fmla="*/ 353377 w 563879"/>
                <a:gd name="connsiteY168" fmla="*/ 532448 h 561022"/>
                <a:gd name="connsiteX169" fmla="*/ 351472 w 563879"/>
                <a:gd name="connsiteY169" fmla="*/ 532448 h 561022"/>
                <a:gd name="connsiteX170" fmla="*/ 349567 w 563879"/>
                <a:gd name="connsiteY170" fmla="*/ 533400 h 561022"/>
                <a:gd name="connsiteX171" fmla="*/ 348615 w 563879"/>
                <a:gd name="connsiteY171" fmla="*/ 533400 h 561022"/>
                <a:gd name="connsiteX172" fmla="*/ 346710 w 563879"/>
                <a:gd name="connsiteY172" fmla="*/ 534353 h 561022"/>
                <a:gd name="connsiteX173" fmla="*/ 345758 w 563879"/>
                <a:gd name="connsiteY173" fmla="*/ 534353 h 561022"/>
                <a:gd name="connsiteX174" fmla="*/ 342900 w 563879"/>
                <a:gd name="connsiteY174" fmla="*/ 535305 h 561022"/>
                <a:gd name="connsiteX175" fmla="*/ 342900 w 563879"/>
                <a:gd name="connsiteY175" fmla="*/ 535305 h 561022"/>
                <a:gd name="connsiteX176" fmla="*/ 321945 w 563879"/>
                <a:gd name="connsiteY176" fmla="*/ 539115 h 561022"/>
                <a:gd name="connsiteX177" fmla="*/ 314325 w 563879"/>
                <a:gd name="connsiteY177" fmla="*/ 540068 h 561022"/>
                <a:gd name="connsiteX178" fmla="*/ 306705 w 563879"/>
                <a:gd name="connsiteY178" fmla="*/ 540068 h 561022"/>
                <a:gd name="connsiteX179" fmla="*/ 272415 w 563879"/>
                <a:gd name="connsiteY179" fmla="*/ 540068 h 561022"/>
                <a:gd name="connsiteX180" fmla="*/ 262890 w 563879"/>
                <a:gd name="connsiteY180" fmla="*/ 539115 h 561022"/>
                <a:gd name="connsiteX181" fmla="*/ 227647 w 563879"/>
                <a:gd name="connsiteY181" fmla="*/ 534353 h 561022"/>
                <a:gd name="connsiteX182" fmla="*/ 217170 w 563879"/>
                <a:gd name="connsiteY182" fmla="*/ 532448 h 561022"/>
                <a:gd name="connsiteX183" fmla="*/ 196215 w 563879"/>
                <a:gd name="connsiteY183" fmla="*/ 526732 h 561022"/>
                <a:gd name="connsiteX184" fmla="*/ 185738 w 563879"/>
                <a:gd name="connsiteY184" fmla="*/ 522923 h 561022"/>
                <a:gd name="connsiteX185" fmla="*/ 149542 w 563879"/>
                <a:gd name="connsiteY185" fmla="*/ 507682 h 561022"/>
                <a:gd name="connsiteX186" fmla="*/ 139065 w 563879"/>
                <a:gd name="connsiteY186" fmla="*/ 501968 h 561022"/>
                <a:gd name="connsiteX187" fmla="*/ 53340 w 563879"/>
                <a:gd name="connsiteY187" fmla="*/ 424815 h 561022"/>
                <a:gd name="connsiteX188" fmla="*/ 166688 w 563879"/>
                <a:gd name="connsiteY188" fmla="*/ 42863 h 561022"/>
                <a:gd name="connsiteX189" fmla="*/ 173355 w 563879"/>
                <a:gd name="connsiteY189" fmla="*/ 40005 h 561022"/>
                <a:gd name="connsiteX190" fmla="*/ 176213 w 563879"/>
                <a:gd name="connsiteY190" fmla="*/ 39053 h 561022"/>
                <a:gd name="connsiteX191" fmla="*/ 180975 w 563879"/>
                <a:gd name="connsiteY191" fmla="*/ 37148 h 561022"/>
                <a:gd name="connsiteX192" fmla="*/ 183833 w 563879"/>
                <a:gd name="connsiteY192" fmla="*/ 36195 h 561022"/>
                <a:gd name="connsiteX193" fmla="*/ 187642 w 563879"/>
                <a:gd name="connsiteY193" fmla="*/ 35243 h 561022"/>
                <a:gd name="connsiteX194" fmla="*/ 191452 w 563879"/>
                <a:gd name="connsiteY194" fmla="*/ 34290 h 561022"/>
                <a:gd name="connsiteX195" fmla="*/ 195263 w 563879"/>
                <a:gd name="connsiteY195" fmla="*/ 33338 h 561022"/>
                <a:gd name="connsiteX196" fmla="*/ 199072 w 563879"/>
                <a:gd name="connsiteY196" fmla="*/ 32385 h 561022"/>
                <a:gd name="connsiteX197" fmla="*/ 202883 w 563879"/>
                <a:gd name="connsiteY197" fmla="*/ 31432 h 561022"/>
                <a:gd name="connsiteX198" fmla="*/ 206692 w 563879"/>
                <a:gd name="connsiteY198" fmla="*/ 30480 h 561022"/>
                <a:gd name="connsiteX199" fmla="*/ 210502 w 563879"/>
                <a:gd name="connsiteY199" fmla="*/ 29528 h 561022"/>
                <a:gd name="connsiteX200" fmla="*/ 214313 w 563879"/>
                <a:gd name="connsiteY200" fmla="*/ 28575 h 561022"/>
                <a:gd name="connsiteX201" fmla="*/ 217170 w 563879"/>
                <a:gd name="connsiteY201" fmla="*/ 27623 h 561022"/>
                <a:gd name="connsiteX202" fmla="*/ 221933 w 563879"/>
                <a:gd name="connsiteY202" fmla="*/ 26670 h 561022"/>
                <a:gd name="connsiteX203" fmla="*/ 224790 w 563879"/>
                <a:gd name="connsiteY203" fmla="*/ 25718 h 561022"/>
                <a:gd name="connsiteX204" fmla="*/ 229552 w 563879"/>
                <a:gd name="connsiteY204" fmla="*/ 24765 h 561022"/>
                <a:gd name="connsiteX205" fmla="*/ 232410 w 563879"/>
                <a:gd name="connsiteY205" fmla="*/ 23813 h 561022"/>
                <a:gd name="connsiteX206" fmla="*/ 237172 w 563879"/>
                <a:gd name="connsiteY206" fmla="*/ 22860 h 561022"/>
                <a:gd name="connsiteX207" fmla="*/ 240030 w 563879"/>
                <a:gd name="connsiteY207" fmla="*/ 22860 h 561022"/>
                <a:gd name="connsiteX208" fmla="*/ 245745 w 563879"/>
                <a:gd name="connsiteY208" fmla="*/ 21907 h 561022"/>
                <a:gd name="connsiteX209" fmla="*/ 248602 w 563879"/>
                <a:gd name="connsiteY209" fmla="*/ 21907 h 561022"/>
                <a:gd name="connsiteX210" fmla="*/ 254317 w 563879"/>
                <a:gd name="connsiteY210" fmla="*/ 20955 h 561022"/>
                <a:gd name="connsiteX211" fmla="*/ 257175 w 563879"/>
                <a:gd name="connsiteY211" fmla="*/ 20955 h 561022"/>
                <a:gd name="connsiteX212" fmla="*/ 262890 w 563879"/>
                <a:gd name="connsiteY212" fmla="*/ 20955 h 561022"/>
                <a:gd name="connsiteX213" fmla="*/ 264795 w 563879"/>
                <a:gd name="connsiteY213" fmla="*/ 20955 h 561022"/>
                <a:gd name="connsiteX214" fmla="*/ 270510 w 563879"/>
                <a:gd name="connsiteY214" fmla="*/ 20955 h 561022"/>
                <a:gd name="connsiteX215" fmla="*/ 272415 w 563879"/>
                <a:gd name="connsiteY215" fmla="*/ 20955 h 561022"/>
                <a:gd name="connsiteX216" fmla="*/ 279083 w 563879"/>
                <a:gd name="connsiteY216" fmla="*/ 20955 h 561022"/>
                <a:gd name="connsiteX217" fmla="*/ 280988 w 563879"/>
                <a:gd name="connsiteY217" fmla="*/ 20955 h 561022"/>
                <a:gd name="connsiteX218" fmla="*/ 289560 w 563879"/>
                <a:gd name="connsiteY218" fmla="*/ 22860 h 56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563879" h="561022">
                  <a:moveTo>
                    <a:pt x="0" y="284798"/>
                  </a:moveTo>
                  <a:cubicBezTo>
                    <a:pt x="0" y="298132"/>
                    <a:pt x="952" y="312420"/>
                    <a:pt x="1905" y="325755"/>
                  </a:cubicBezTo>
                  <a:cubicBezTo>
                    <a:pt x="1905" y="328613"/>
                    <a:pt x="2858" y="331470"/>
                    <a:pt x="2858" y="333375"/>
                  </a:cubicBezTo>
                  <a:cubicBezTo>
                    <a:pt x="9525" y="376238"/>
                    <a:pt x="25717" y="418148"/>
                    <a:pt x="55245" y="454343"/>
                  </a:cubicBezTo>
                  <a:cubicBezTo>
                    <a:pt x="57150" y="456248"/>
                    <a:pt x="59055" y="459105"/>
                    <a:pt x="60960" y="461010"/>
                  </a:cubicBezTo>
                  <a:cubicBezTo>
                    <a:pt x="66675" y="467678"/>
                    <a:pt x="72390" y="474345"/>
                    <a:pt x="79058" y="480060"/>
                  </a:cubicBezTo>
                  <a:cubicBezTo>
                    <a:pt x="87630" y="488632"/>
                    <a:pt x="97155" y="496253"/>
                    <a:pt x="107633" y="503873"/>
                  </a:cubicBezTo>
                  <a:cubicBezTo>
                    <a:pt x="113347" y="507682"/>
                    <a:pt x="118110" y="511493"/>
                    <a:pt x="123825" y="514350"/>
                  </a:cubicBezTo>
                  <a:cubicBezTo>
                    <a:pt x="126683" y="516255"/>
                    <a:pt x="129540" y="518160"/>
                    <a:pt x="132397" y="519113"/>
                  </a:cubicBezTo>
                  <a:cubicBezTo>
                    <a:pt x="153352" y="530543"/>
                    <a:pt x="176213" y="540068"/>
                    <a:pt x="202883" y="547688"/>
                  </a:cubicBezTo>
                  <a:cubicBezTo>
                    <a:pt x="218122" y="552450"/>
                    <a:pt x="234315" y="555307"/>
                    <a:pt x="250508" y="559118"/>
                  </a:cubicBezTo>
                  <a:cubicBezTo>
                    <a:pt x="256222" y="560070"/>
                    <a:pt x="261938" y="560070"/>
                    <a:pt x="267652" y="561023"/>
                  </a:cubicBezTo>
                  <a:cubicBezTo>
                    <a:pt x="271463" y="561023"/>
                    <a:pt x="275272" y="561023"/>
                    <a:pt x="279083" y="561023"/>
                  </a:cubicBezTo>
                  <a:cubicBezTo>
                    <a:pt x="280035" y="561023"/>
                    <a:pt x="281940" y="561023"/>
                    <a:pt x="282892" y="561023"/>
                  </a:cubicBezTo>
                  <a:cubicBezTo>
                    <a:pt x="292417" y="561023"/>
                    <a:pt x="300990" y="560070"/>
                    <a:pt x="309563" y="559118"/>
                  </a:cubicBezTo>
                  <a:cubicBezTo>
                    <a:pt x="310515" y="559118"/>
                    <a:pt x="311467" y="559118"/>
                    <a:pt x="312420" y="559118"/>
                  </a:cubicBezTo>
                  <a:cubicBezTo>
                    <a:pt x="314325" y="559118"/>
                    <a:pt x="316230" y="558165"/>
                    <a:pt x="319088" y="558165"/>
                  </a:cubicBezTo>
                  <a:cubicBezTo>
                    <a:pt x="321945" y="557213"/>
                    <a:pt x="325755" y="557213"/>
                    <a:pt x="328613" y="556260"/>
                  </a:cubicBezTo>
                  <a:cubicBezTo>
                    <a:pt x="330517" y="556260"/>
                    <a:pt x="332422" y="555307"/>
                    <a:pt x="335280" y="555307"/>
                  </a:cubicBezTo>
                  <a:cubicBezTo>
                    <a:pt x="343852" y="553403"/>
                    <a:pt x="352425" y="551498"/>
                    <a:pt x="360997" y="548640"/>
                  </a:cubicBezTo>
                  <a:cubicBezTo>
                    <a:pt x="384810" y="542925"/>
                    <a:pt x="406717" y="530543"/>
                    <a:pt x="428625" y="520065"/>
                  </a:cubicBezTo>
                  <a:cubicBezTo>
                    <a:pt x="430530" y="519113"/>
                    <a:pt x="433388" y="518160"/>
                    <a:pt x="435292" y="516255"/>
                  </a:cubicBezTo>
                  <a:cubicBezTo>
                    <a:pt x="436245" y="515303"/>
                    <a:pt x="437197" y="515303"/>
                    <a:pt x="438150" y="514350"/>
                  </a:cubicBezTo>
                  <a:cubicBezTo>
                    <a:pt x="444817" y="510540"/>
                    <a:pt x="450533" y="505778"/>
                    <a:pt x="457200" y="500063"/>
                  </a:cubicBezTo>
                  <a:cubicBezTo>
                    <a:pt x="461010" y="496253"/>
                    <a:pt x="465772" y="493395"/>
                    <a:pt x="469583" y="489585"/>
                  </a:cubicBezTo>
                  <a:cubicBezTo>
                    <a:pt x="471488" y="487680"/>
                    <a:pt x="473392" y="485775"/>
                    <a:pt x="475297" y="483870"/>
                  </a:cubicBezTo>
                  <a:cubicBezTo>
                    <a:pt x="476250" y="482918"/>
                    <a:pt x="477202" y="481965"/>
                    <a:pt x="478155" y="481013"/>
                  </a:cubicBezTo>
                  <a:cubicBezTo>
                    <a:pt x="492442" y="468630"/>
                    <a:pt x="504825" y="456248"/>
                    <a:pt x="515302" y="442913"/>
                  </a:cubicBezTo>
                  <a:cubicBezTo>
                    <a:pt x="518160" y="439103"/>
                    <a:pt x="521017" y="435293"/>
                    <a:pt x="523875" y="431482"/>
                  </a:cubicBezTo>
                  <a:cubicBezTo>
                    <a:pt x="543877" y="401955"/>
                    <a:pt x="555308" y="368618"/>
                    <a:pt x="560070" y="332423"/>
                  </a:cubicBezTo>
                  <a:cubicBezTo>
                    <a:pt x="561975" y="319088"/>
                    <a:pt x="562927" y="305753"/>
                    <a:pt x="563880" y="291465"/>
                  </a:cubicBezTo>
                  <a:cubicBezTo>
                    <a:pt x="563880" y="287655"/>
                    <a:pt x="563880" y="284798"/>
                    <a:pt x="563880" y="280988"/>
                  </a:cubicBezTo>
                  <a:cubicBezTo>
                    <a:pt x="563880" y="278130"/>
                    <a:pt x="563880" y="275273"/>
                    <a:pt x="563880" y="273368"/>
                  </a:cubicBezTo>
                  <a:cubicBezTo>
                    <a:pt x="563880" y="269557"/>
                    <a:pt x="563880" y="264795"/>
                    <a:pt x="563880" y="259080"/>
                  </a:cubicBezTo>
                  <a:cubicBezTo>
                    <a:pt x="563880" y="258128"/>
                    <a:pt x="563880" y="258128"/>
                    <a:pt x="563880" y="257175"/>
                  </a:cubicBezTo>
                  <a:cubicBezTo>
                    <a:pt x="563880" y="248603"/>
                    <a:pt x="562927" y="239078"/>
                    <a:pt x="561022" y="227648"/>
                  </a:cubicBezTo>
                  <a:cubicBezTo>
                    <a:pt x="560070" y="222885"/>
                    <a:pt x="559118" y="218123"/>
                    <a:pt x="558165" y="213360"/>
                  </a:cubicBezTo>
                  <a:cubicBezTo>
                    <a:pt x="557213" y="210503"/>
                    <a:pt x="557213" y="207645"/>
                    <a:pt x="556260" y="203835"/>
                  </a:cubicBezTo>
                  <a:cubicBezTo>
                    <a:pt x="553402" y="193357"/>
                    <a:pt x="550545" y="182880"/>
                    <a:pt x="545783" y="171450"/>
                  </a:cubicBezTo>
                  <a:cubicBezTo>
                    <a:pt x="543877" y="166688"/>
                    <a:pt x="541972" y="161925"/>
                    <a:pt x="539115" y="157163"/>
                  </a:cubicBezTo>
                  <a:cubicBezTo>
                    <a:pt x="539115" y="157163"/>
                    <a:pt x="539115" y="157163"/>
                    <a:pt x="539115" y="157163"/>
                  </a:cubicBezTo>
                  <a:cubicBezTo>
                    <a:pt x="539115" y="156210"/>
                    <a:pt x="538163" y="155257"/>
                    <a:pt x="538163" y="154305"/>
                  </a:cubicBezTo>
                  <a:cubicBezTo>
                    <a:pt x="538163" y="154305"/>
                    <a:pt x="538163" y="153353"/>
                    <a:pt x="537210" y="153353"/>
                  </a:cubicBezTo>
                  <a:cubicBezTo>
                    <a:pt x="537210" y="153353"/>
                    <a:pt x="537210" y="153353"/>
                    <a:pt x="537210" y="152400"/>
                  </a:cubicBezTo>
                  <a:cubicBezTo>
                    <a:pt x="536258" y="151448"/>
                    <a:pt x="536258" y="150495"/>
                    <a:pt x="535305" y="149543"/>
                  </a:cubicBezTo>
                  <a:cubicBezTo>
                    <a:pt x="535305" y="149543"/>
                    <a:pt x="535305" y="148590"/>
                    <a:pt x="535305" y="148590"/>
                  </a:cubicBezTo>
                  <a:cubicBezTo>
                    <a:pt x="534352" y="147638"/>
                    <a:pt x="534352" y="146685"/>
                    <a:pt x="533400" y="145732"/>
                  </a:cubicBezTo>
                  <a:cubicBezTo>
                    <a:pt x="533400" y="145732"/>
                    <a:pt x="533400" y="144780"/>
                    <a:pt x="532447" y="144780"/>
                  </a:cubicBezTo>
                  <a:cubicBezTo>
                    <a:pt x="531495" y="143828"/>
                    <a:pt x="531495" y="142875"/>
                    <a:pt x="530543" y="141923"/>
                  </a:cubicBezTo>
                  <a:cubicBezTo>
                    <a:pt x="530543" y="141923"/>
                    <a:pt x="530543" y="140970"/>
                    <a:pt x="529590" y="140970"/>
                  </a:cubicBezTo>
                  <a:cubicBezTo>
                    <a:pt x="528638" y="140018"/>
                    <a:pt x="528638" y="139065"/>
                    <a:pt x="527685" y="138113"/>
                  </a:cubicBezTo>
                  <a:cubicBezTo>
                    <a:pt x="527685" y="138113"/>
                    <a:pt x="527685" y="137160"/>
                    <a:pt x="526733" y="137160"/>
                  </a:cubicBezTo>
                  <a:cubicBezTo>
                    <a:pt x="525780" y="136207"/>
                    <a:pt x="525780" y="135255"/>
                    <a:pt x="524827" y="134303"/>
                  </a:cubicBezTo>
                  <a:cubicBezTo>
                    <a:pt x="524827" y="134303"/>
                    <a:pt x="524827" y="133350"/>
                    <a:pt x="523875" y="133350"/>
                  </a:cubicBezTo>
                  <a:cubicBezTo>
                    <a:pt x="522922" y="132398"/>
                    <a:pt x="522922" y="131445"/>
                    <a:pt x="521970" y="130493"/>
                  </a:cubicBezTo>
                  <a:cubicBezTo>
                    <a:pt x="521970" y="130493"/>
                    <a:pt x="521970" y="129540"/>
                    <a:pt x="521017" y="129540"/>
                  </a:cubicBezTo>
                  <a:cubicBezTo>
                    <a:pt x="519113" y="126682"/>
                    <a:pt x="518160" y="124778"/>
                    <a:pt x="516255" y="121920"/>
                  </a:cubicBezTo>
                  <a:cubicBezTo>
                    <a:pt x="516255" y="121920"/>
                    <a:pt x="516255" y="120968"/>
                    <a:pt x="515302" y="120968"/>
                  </a:cubicBezTo>
                  <a:cubicBezTo>
                    <a:pt x="514350" y="120015"/>
                    <a:pt x="514350" y="119063"/>
                    <a:pt x="513397" y="118110"/>
                  </a:cubicBezTo>
                  <a:cubicBezTo>
                    <a:pt x="513397" y="118110"/>
                    <a:pt x="512445" y="117157"/>
                    <a:pt x="512445" y="117157"/>
                  </a:cubicBezTo>
                  <a:cubicBezTo>
                    <a:pt x="512445" y="116205"/>
                    <a:pt x="511492" y="116205"/>
                    <a:pt x="511492" y="115253"/>
                  </a:cubicBezTo>
                  <a:cubicBezTo>
                    <a:pt x="511492" y="115253"/>
                    <a:pt x="511492" y="115253"/>
                    <a:pt x="511492" y="114300"/>
                  </a:cubicBezTo>
                  <a:cubicBezTo>
                    <a:pt x="511492" y="113348"/>
                    <a:pt x="510540" y="113348"/>
                    <a:pt x="510540" y="112395"/>
                  </a:cubicBezTo>
                  <a:cubicBezTo>
                    <a:pt x="509588" y="111443"/>
                    <a:pt x="509588" y="110490"/>
                    <a:pt x="508635" y="110490"/>
                  </a:cubicBezTo>
                  <a:cubicBezTo>
                    <a:pt x="508635" y="109538"/>
                    <a:pt x="507683" y="109538"/>
                    <a:pt x="507683" y="108585"/>
                  </a:cubicBezTo>
                  <a:cubicBezTo>
                    <a:pt x="506730" y="107632"/>
                    <a:pt x="506730" y="107632"/>
                    <a:pt x="505777" y="106680"/>
                  </a:cubicBezTo>
                  <a:cubicBezTo>
                    <a:pt x="505777" y="105728"/>
                    <a:pt x="504825" y="105728"/>
                    <a:pt x="504825" y="104775"/>
                  </a:cubicBezTo>
                  <a:cubicBezTo>
                    <a:pt x="503872" y="103823"/>
                    <a:pt x="503872" y="103823"/>
                    <a:pt x="502920" y="102870"/>
                  </a:cubicBezTo>
                  <a:cubicBezTo>
                    <a:pt x="502920" y="101918"/>
                    <a:pt x="501967" y="101918"/>
                    <a:pt x="501967" y="100965"/>
                  </a:cubicBezTo>
                  <a:cubicBezTo>
                    <a:pt x="501967" y="100965"/>
                    <a:pt x="501015" y="100013"/>
                    <a:pt x="501015" y="100013"/>
                  </a:cubicBezTo>
                  <a:cubicBezTo>
                    <a:pt x="501015" y="100013"/>
                    <a:pt x="500063" y="99060"/>
                    <a:pt x="500063" y="99060"/>
                  </a:cubicBezTo>
                  <a:cubicBezTo>
                    <a:pt x="500063" y="98107"/>
                    <a:pt x="499110" y="98107"/>
                    <a:pt x="499110" y="97155"/>
                  </a:cubicBezTo>
                  <a:cubicBezTo>
                    <a:pt x="498158" y="96203"/>
                    <a:pt x="498158" y="95250"/>
                    <a:pt x="497205" y="95250"/>
                  </a:cubicBezTo>
                  <a:cubicBezTo>
                    <a:pt x="496252" y="94298"/>
                    <a:pt x="496252" y="94298"/>
                    <a:pt x="495300" y="93345"/>
                  </a:cubicBezTo>
                  <a:cubicBezTo>
                    <a:pt x="495300" y="93345"/>
                    <a:pt x="495300" y="93345"/>
                    <a:pt x="495300" y="92393"/>
                  </a:cubicBezTo>
                  <a:cubicBezTo>
                    <a:pt x="494347" y="91440"/>
                    <a:pt x="494347" y="91440"/>
                    <a:pt x="493395" y="90488"/>
                  </a:cubicBezTo>
                  <a:cubicBezTo>
                    <a:pt x="493395" y="89535"/>
                    <a:pt x="492442" y="89535"/>
                    <a:pt x="492442" y="88582"/>
                  </a:cubicBezTo>
                  <a:cubicBezTo>
                    <a:pt x="491490" y="87630"/>
                    <a:pt x="490538" y="86678"/>
                    <a:pt x="489585" y="85725"/>
                  </a:cubicBezTo>
                  <a:cubicBezTo>
                    <a:pt x="489585" y="85725"/>
                    <a:pt x="488633" y="84773"/>
                    <a:pt x="488633" y="84773"/>
                  </a:cubicBezTo>
                  <a:cubicBezTo>
                    <a:pt x="487680" y="83820"/>
                    <a:pt x="485775" y="81915"/>
                    <a:pt x="484822" y="80963"/>
                  </a:cubicBezTo>
                  <a:cubicBezTo>
                    <a:pt x="420052" y="20003"/>
                    <a:pt x="345758" y="0"/>
                    <a:pt x="280035" y="0"/>
                  </a:cubicBezTo>
                  <a:cubicBezTo>
                    <a:pt x="279083" y="0"/>
                    <a:pt x="279083" y="0"/>
                    <a:pt x="278130" y="0"/>
                  </a:cubicBezTo>
                  <a:cubicBezTo>
                    <a:pt x="277177" y="0"/>
                    <a:pt x="277177" y="0"/>
                    <a:pt x="276225" y="0"/>
                  </a:cubicBezTo>
                  <a:cubicBezTo>
                    <a:pt x="269558" y="0"/>
                    <a:pt x="261938" y="0"/>
                    <a:pt x="255270" y="953"/>
                  </a:cubicBezTo>
                  <a:cubicBezTo>
                    <a:pt x="228600" y="2857"/>
                    <a:pt x="202883" y="7620"/>
                    <a:pt x="180022" y="15240"/>
                  </a:cubicBezTo>
                  <a:cubicBezTo>
                    <a:pt x="123825" y="36195"/>
                    <a:pt x="66675" y="79057"/>
                    <a:pt x="33338" y="131445"/>
                  </a:cubicBezTo>
                  <a:cubicBezTo>
                    <a:pt x="31433" y="134303"/>
                    <a:pt x="30480" y="137160"/>
                    <a:pt x="29527" y="140018"/>
                  </a:cubicBezTo>
                  <a:cubicBezTo>
                    <a:pt x="29527" y="140970"/>
                    <a:pt x="28575" y="140970"/>
                    <a:pt x="28575" y="141923"/>
                  </a:cubicBezTo>
                  <a:cubicBezTo>
                    <a:pt x="28575" y="142875"/>
                    <a:pt x="27622" y="143828"/>
                    <a:pt x="27622" y="144780"/>
                  </a:cubicBezTo>
                  <a:cubicBezTo>
                    <a:pt x="26670" y="146685"/>
                    <a:pt x="25717" y="148590"/>
                    <a:pt x="25717" y="149543"/>
                  </a:cubicBezTo>
                  <a:cubicBezTo>
                    <a:pt x="25717" y="149543"/>
                    <a:pt x="25717" y="149543"/>
                    <a:pt x="25717" y="149543"/>
                  </a:cubicBezTo>
                  <a:cubicBezTo>
                    <a:pt x="24765" y="152400"/>
                    <a:pt x="23813" y="155257"/>
                    <a:pt x="21908" y="157163"/>
                  </a:cubicBezTo>
                  <a:cubicBezTo>
                    <a:pt x="20002" y="160973"/>
                    <a:pt x="19050" y="164782"/>
                    <a:pt x="17145" y="168593"/>
                  </a:cubicBezTo>
                  <a:cubicBezTo>
                    <a:pt x="14288" y="176213"/>
                    <a:pt x="11430" y="184785"/>
                    <a:pt x="9525" y="193357"/>
                  </a:cubicBezTo>
                  <a:cubicBezTo>
                    <a:pt x="8572" y="198120"/>
                    <a:pt x="6667" y="203835"/>
                    <a:pt x="5715" y="208598"/>
                  </a:cubicBezTo>
                  <a:cubicBezTo>
                    <a:pt x="4763" y="211455"/>
                    <a:pt x="4763" y="213360"/>
                    <a:pt x="3810" y="216218"/>
                  </a:cubicBezTo>
                  <a:cubicBezTo>
                    <a:pt x="3810" y="218123"/>
                    <a:pt x="2858" y="219075"/>
                    <a:pt x="2858" y="220980"/>
                  </a:cubicBezTo>
                  <a:cubicBezTo>
                    <a:pt x="1905" y="245745"/>
                    <a:pt x="0" y="265748"/>
                    <a:pt x="0" y="284798"/>
                  </a:cubicBezTo>
                  <a:close/>
                  <a:moveTo>
                    <a:pt x="289560" y="22860"/>
                  </a:moveTo>
                  <a:cubicBezTo>
                    <a:pt x="289560" y="22860"/>
                    <a:pt x="290513" y="22860"/>
                    <a:pt x="290513" y="22860"/>
                  </a:cubicBezTo>
                  <a:cubicBezTo>
                    <a:pt x="293370" y="22860"/>
                    <a:pt x="295275" y="22860"/>
                    <a:pt x="298133" y="22860"/>
                  </a:cubicBezTo>
                  <a:cubicBezTo>
                    <a:pt x="298133" y="22860"/>
                    <a:pt x="298133" y="22860"/>
                    <a:pt x="299085" y="22860"/>
                  </a:cubicBezTo>
                  <a:cubicBezTo>
                    <a:pt x="340995" y="25718"/>
                    <a:pt x="385763" y="38100"/>
                    <a:pt x="429577" y="63818"/>
                  </a:cubicBezTo>
                  <a:lnTo>
                    <a:pt x="429577" y="63818"/>
                  </a:lnTo>
                  <a:cubicBezTo>
                    <a:pt x="432435" y="64770"/>
                    <a:pt x="435292" y="66675"/>
                    <a:pt x="439102" y="69532"/>
                  </a:cubicBezTo>
                  <a:cubicBezTo>
                    <a:pt x="440055" y="70485"/>
                    <a:pt x="441008" y="70485"/>
                    <a:pt x="441960" y="71438"/>
                  </a:cubicBezTo>
                  <a:cubicBezTo>
                    <a:pt x="447675" y="76200"/>
                    <a:pt x="455295" y="81915"/>
                    <a:pt x="461963" y="87630"/>
                  </a:cubicBezTo>
                  <a:cubicBezTo>
                    <a:pt x="470535" y="95250"/>
                    <a:pt x="478155" y="101918"/>
                    <a:pt x="481013" y="106680"/>
                  </a:cubicBezTo>
                  <a:cubicBezTo>
                    <a:pt x="481013" y="106680"/>
                    <a:pt x="481013" y="106680"/>
                    <a:pt x="481013" y="106680"/>
                  </a:cubicBezTo>
                  <a:cubicBezTo>
                    <a:pt x="488633" y="113348"/>
                    <a:pt x="495300" y="120015"/>
                    <a:pt x="501015" y="126682"/>
                  </a:cubicBezTo>
                  <a:cubicBezTo>
                    <a:pt x="502920" y="128588"/>
                    <a:pt x="503872" y="130493"/>
                    <a:pt x="504825" y="132398"/>
                  </a:cubicBezTo>
                  <a:cubicBezTo>
                    <a:pt x="507683" y="136207"/>
                    <a:pt x="510540" y="140018"/>
                    <a:pt x="512445" y="143828"/>
                  </a:cubicBezTo>
                  <a:cubicBezTo>
                    <a:pt x="517208" y="151448"/>
                    <a:pt x="521017" y="159068"/>
                    <a:pt x="524827" y="167640"/>
                  </a:cubicBezTo>
                  <a:cubicBezTo>
                    <a:pt x="526733" y="171450"/>
                    <a:pt x="528638" y="175260"/>
                    <a:pt x="529590" y="180023"/>
                  </a:cubicBezTo>
                  <a:cubicBezTo>
                    <a:pt x="543877" y="218123"/>
                    <a:pt x="546735" y="257175"/>
                    <a:pt x="548640" y="280035"/>
                  </a:cubicBezTo>
                  <a:cubicBezTo>
                    <a:pt x="549593" y="286703"/>
                    <a:pt x="547688" y="307657"/>
                    <a:pt x="541972" y="332423"/>
                  </a:cubicBezTo>
                  <a:cubicBezTo>
                    <a:pt x="540068" y="340995"/>
                    <a:pt x="538163" y="350520"/>
                    <a:pt x="535305" y="360045"/>
                  </a:cubicBezTo>
                  <a:cubicBezTo>
                    <a:pt x="533400" y="368618"/>
                    <a:pt x="530543" y="377190"/>
                    <a:pt x="527685" y="385763"/>
                  </a:cubicBezTo>
                  <a:cubicBezTo>
                    <a:pt x="525780" y="392430"/>
                    <a:pt x="522922" y="399098"/>
                    <a:pt x="520065" y="404813"/>
                  </a:cubicBezTo>
                  <a:cubicBezTo>
                    <a:pt x="518160" y="408623"/>
                    <a:pt x="515302" y="412432"/>
                    <a:pt x="512445" y="416243"/>
                  </a:cubicBezTo>
                  <a:lnTo>
                    <a:pt x="512445" y="416243"/>
                  </a:lnTo>
                  <a:cubicBezTo>
                    <a:pt x="512445" y="416243"/>
                    <a:pt x="512445" y="416243"/>
                    <a:pt x="512445" y="416243"/>
                  </a:cubicBezTo>
                  <a:cubicBezTo>
                    <a:pt x="511492" y="418148"/>
                    <a:pt x="510540" y="420053"/>
                    <a:pt x="508635" y="421957"/>
                  </a:cubicBezTo>
                  <a:cubicBezTo>
                    <a:pt x="508635" y="422910"/>
                    <a:pt x="507683" y="422910"/>
                    <a:pt x="507683" y="423863"/>
                  </a:cubicBezTo>
                  <a:cubicBezTo>
                    <a:pt x="506730" y="424815"/>
                    <a:pt x="505777" y="426720"/>
                    <a:pt x="505777" y="427673"/>
                  </a:cubicBezTo>
                  <a:cubicBezTo>
                    <a:pt x="504825" y="428625"/>
                    <a:pt x="504825" y="429578"/>
                    <a:pt x="503872" y="430530"/>
                  </a:cubicBezTo>
                  <a:cubicBezTo>
                    <a:pt x="502920" y="431482"/>
                    <a:pt x="502920" y="432435"/>
                    <a:pt x="501967" y="433388"/>
                  </a:cubicBezTo>
                  <a:cubicBezTo>
                    <a:pt x="501015" y="434340"/>
                    <a:pt x="501015" y="435293"/>
                    <a:pt x="500063" y="436245"/>
                  </a:cubicBezTo>
                  <a:cubicBezTo>
                    <a:pt x="499110" y="437198"/>
                    <a:pt x="499110" y="438150"/>
                    <a:pt x="498158" y="439103"/>
                  </a:cubicBezTo>
                  <a:cubicBezTo>
                    <a:pt x="497205" y="440055"/>
                    <a:pt x="497205" y="441007"/>
                    <a:pt x="496252" y="441960"/>
                  </a:cubicBezTo>
                  <a:cubicBezTo>
                    <a:pt x="495300" y="442913"/>
                    <a:pt x="495300" y="443865"/>
                    <a:pt x="494347" y="444818"/>
                  </a:cubicBezTo>
                  <a:cubicBezTo>
                    <a:pt x="493395" y="445770"/>
                    <a:pt x="492442" y="446723"/>
                    <a:pt x="492442" y="447675"/>
                  </a:cubicBezTo>
                  <a:cubicBezTo>
                    <a:pt x="491490" y="448628"/>
                    <a:pt x="491490" y="449580"/>
                    <a:pt x="490538" y="449580"/>
                  </a:cubicBezTo>
                  <a:cubicBezTo>
                    <a:pt x="489585" y="450532"/>
                    <a:pt x="488633" y="451485"/>
                    <a:pt x="487680" y="452438"/>
                  </a:cubicBezTo>
                  <a:cubicBezTo>
                    <a:pt x="486727" y="453390"/>
                    <a:pt x="486727" y="453390"/>
                    <a:pt x="485775" y="454343"/>
                  </a:cubicBezTo>
                  <a:cubicBezTo>
                    <a:pt x="484822" y="455295"/>
                    <a:pt x="483870" y="456248"/>
                    <a:pt x="482917" y="457200"/>
                  </a:cubicBezTo>
                  <a:cubicBezTo>
                    <a:pt x="481965" y="458153"/>
                    <a:pt x="481965" y="458153"/>
                    <a:pt x="481013" y="459105"/>
                  </a:cubicBezTo>
                  <a:cubicBezTo>
                    <a:pt x="480060" y="460057"/>
                    <a:pt x="479108" y="461010"/>
                    <a:pt x="478155" y="461963"/>
                  </a:cubicBezTo>
                  <a:cubicBezTo>
                    <a:pt x="477202" y="462915"/>
                    <a:pt x="477202" y="462915"/>
                    <a:pt x="476250" y="463868"/>
                  </a:cubicBezTo>
                  <a:cubicBezTo>
                    <a:pt x="475297" y="464820"/>
                    <a:pt x="474345" y="465773"/>
                    <a:pt x="473392" y="466725"/>
                  </a:cubicBezTo>
                  <a:cubicBezTo>
                    <a:pt x="472440" y="467678"/>
                    <a:pt x="472440" y="467678"/>
                    <a:pt x="471488" y="468630"/>
                  </a:cubicBezTo>
                  <a:cubicBezTo>
                    <a:pt x="470535" y="469582"/>
                    <a:pt x="469583" y="470535"/>
                    <a:pt x="468630" y="471488"/>
                  </a:cubicBezTo>
                  <a:cubicBezTo>
                    <a:pt x="467677" y="471488"/>
                    <a:pt x="467677" y="472440"/>
                    <a:pt x="466725" y="472440"/>
                  </a:cubicBezTo>
                  <a:cubicBezTo>
                    <a:pt x="465772" y="473393"/>
                    <a:pt x="464820" y="474345"/>
                    <a:pt x="462915" y="475298"/>
                  </a:cubicBezTo>
                  <a:cubicBezTo>
                    <a:pt x="462915" y="475298"/>
                    <a:pt x="461963" y="476250"/>
                    <a:pt x="461963" y="476250"/>
                  </a:cubicBezTo>
                  <a:cubicBezTo>
                    <a:pt x="461010" y="477203"/>
                    <a:pt x="459105" y="478155"/>
                    <a:pt x="458152" y="479107"/>
                  </a:cubicBezTo>
                  <a:cubicBezTo>
                    <a:pt x="458152" y="479107"/>
                    <a:pt x="457200" y="480060"/>
                    <a:pt x="457200" y="480060"/>
                  </a:cubicBezTo>
                  <a:cubicBezTo>
                    <a:pt x="456247" y="481013"/>
                    <a:pt x="454342" y="481965"/>
                    <a:pt x="453390" y="482918"/>
                  </a:cubicBezTo>
                  <a:cubicBezTo>
                    <a:pt x="453390" y="482918"/>
                    <a:pt x="452438" y="483870"/>
                    <a:pt x="452438" y="483870"/>
                  </a:cubicBezTo>
                  <a:cubicBezTo>
                    <a:pt x="450533" y="484823"/>
                    <a:pt x="449580" y="485775"/>
                    <a:pt x="447675" y="486728"/>
                  </a:cubicBezTo>
                  <a:cubicBezTo>
                    <a:pt x="447675" y="486728"/>
                    <a:pt x="447675" y="486728"/>
                    <a:pt x="446722" y="486728"/>
                  </a:cubicBezTo>
                  <a:cubicBezTo>
                    <a:pt x="444817" y="487680"/>
                    <a:pt x="443865" y="488632"/>
                    <a:pt x="441960" y="490538"/>
                  </a:cubicBezTo>
                  <a:lnTo>
                    <a:pt x="441960" y="490538"/>
                  </a:lnTo>
                  <a:cubicBezTo>
                    <a:pt x="435292" y="497205"/>
                    <a:pt x="401955" y="515303"/>
                    <a:pt x="391477" y="517207"/>
                  </a:cubicBezTo>
                  <a:lnTo>
                    <a:pt x="391477" y="517207"/>
                  </a:lnTo>
                  <a:cubicBezTo>
                    <a:pt x="390525" y="518160"/>
                    <a:pt x="389572" y="518160"/>
                    <a:pt x="388620" y="519113"/>
                  </a:cubicBezTo>
                  <a:cubicBezTo>
                    <a:pt x="388620" y="519113"/>
                    <a:pt x="388620" y="519113"/>
                    <a:pt x="388620" y="519113"/>
                  </a:cubicBezTo>
                  <a:cubicBezTo>
                    <a:pt x="387667" y="520065"/>
                    <a:pt x="386715" y="520065"/>
                    <a:pt x="385763" y="521018"/>
                  </a:cubicBezTo>
                  <a:cubicBezTo>
                    <a:pt x="385763" y="521018"/>
                    <a:pt x="385763" y="521018"/>
                    <a:pt x="385763" y="521018"/>
                  </a:cubicBezTo>
                  <a:cubicBezTo>
                    <a:pt x="381000" y="523875"/>
                    <a:pt x="376238" y="525780"/>
                    <a:pt x="370522" y="527685"/>
                  </a:cubicBezTo>
                  <a:cubicBezTo>
                    <a:pt x="370522" y="527685"/>
                    <a:pt x="370522" y="527685"/>
                    <a:pt x="370522" y="527685"/>
                  </a:cubicBezTo>
                  <a:cubicBezTo>
                    <a:pt x="369570" y="527685"/>
                    <a:pt x="368617" y="528638"/>
                    <a:pt x="367665" y="528638"/>
                  </a:cubicBezTo>
                  <a:cubicBezTo>
                    <a:pt x="367665" y="528638"/>
                    <a:pt x="367665" y="528638"/>
                    <a:pt x="366713" y="528638"/>
                  </a:cubicBezTo>
                  <a:cubicBezTo>
                    <a:pt x="365760" y="528638"/>
                    <a:pt x="364808" y="529590"/>
                    <a:pt x="363855" y="529590"/>
                  </a:cubicBezTo>
                  <a:cubicBezTo>
                    <a:pt x="363855" y="529590"/>
                    <a:pt x="363855" y="529590"/>
                    <a:pt x="363855" y="529590"/>
                  </a:cubicBezTo>
                  <a:cubicBezTo>
                    <a:pt x="361950" y="530543"/>
                    <a:pt x="360045" y="530543"/>
                    <a:pt x="358140" y="531495"/>
                  </a:cubicBezTo>
                  <a:cubicBezTo>
                    <a:pt x="358140" y="531495"/>
                    <a:pt x="358140" y="531495"/>
                    <a:pt x="357188" y="531495"/>
                  </a:cubicBezTo>
                  <a:cubicBezTo>
                    <a:pt x="356235" y="531495"/>
                    <a:pt x="356235" y="531495"/>
                    <a:pt x="355283" y="532448"/>
                  </a:cubicBezTo>
                  <a:cubicBezTo>
                    <a:pt x="354330" y="532448"/>
                    <a:pt x="354330" y="532448"/>
                    <a:pt x="353377" y="532448"/>
                  </a:cubicBezTo>
                  <a:cubicBezTo>
                    <a:pt x="352425" y="532448"/>
                    <a:pt x="352425" y="532448"/>
                    <a:pt x="351472" y="532448"/>
                  </a:cubicBezTo>
                  <a:cubicBezTo>
                    <a:pt x="350520" y="532448"/>
                    <a:pt x="350520" y="532448"/>
                    <a:pt x="349567" y="533400"/>
                  </a:cubicBezTo>
                  <a:cubicBezTo>
                    <a:pt x="349567" y="533400"/>
                    <a:pt x="348615" y="533400"/>
                    <a:pt x="348615" y="533400"/>
                  </a:cubicBezTo>
                  <a:cubicBezTo>
                    <a:pt x="347663" y="533400"/>
                    <a:pt x="347663" y="533400"/>
                    <a:pt x="346710" y="534353"/>
                  </a:cubicBezTo>
                  <a:cubicBezTo>
                    <a:pt x="346710" y="534353"/>
                    <a:pt x="345758" y="534353"/>
                    <a:pt x="345758" y="534353"/>
                  </a:cubicBezTo>
                  <a:cubicBezTo>
                    <a:pt x="344805" y="534353"/>
                    <a:pt x="343852" y="534353"/>
                    <a:pt x="342900" y="535305"/>
                  </a:cubicBezTo>
                  <a:cubicBezTo>
                    <a:pt x="342900" y="535305"/>
                    <a:pt x="342900" y="535305"/>
                    <a:pt x="342900" y="535305"/>
                  </a:cubicBezTo>
                  <a:cubicBezTo>
                    <a:pt x="337185" y="537210"/>
                    <a:pt x="329565" y="538163"/>
                    <a:pt x="321945" y="539115"/>
                  </a:cubicBezTo>
                  <a:cubicBezTo>
                    <a:pt x="320040" y="539115"/>
                    <a:pt x="317183" y="539115"/>
                    <a:pt x="314325" y="540068"/>
                  </a:cubicBezTo>
                  <a:cubicBezTo>
                    <a:pt x="311467" y="540068"/>
                    <a:pt x="309563" y="540068"/>
                    <a:pt x="306705" y="540068"/>
                  </a:cubicBezTo>
                  <a:cubicBezTo>
                    <a:pt x="296227" y="540068"/>
                    <a:pt x="284797" y="540068"/>
                    <a:pt x="272415" y="540068"/>
                  </a:cubicBezTo>
                  <a:cubicBezTo>
                    <a:pt x="269558" y="540068"/>
                    <a:pt x="265747" y="540068"/>
                    <a:pt x="262890" y="539115"/>
                  </a:cubicBezTo>
                  <a:cubicBezTo>
                    <a:pt x="251460" y="538163"/>
                    <a:pt x="240030" y="536257"/>
                    <a:pt x="227647" y="534353"/>
                  </a:cubicBezTo>
                  <a:cubicBezTo>
                    <a:pt x="223838" y="533400"/>
                    <a:pt x="220980" y="533400"/>
                    <a:pt x="217170" y="532448"/>
                  </a:cubicBezTo>
                  <a:cubicBezTo>
                    <a:pt x="210502" y="530543"/>
                    <a:pt x="202883" y="528638"/>
                    <a:pt x="196215" y="526732"/>
                  </a:cubicBezTo>
                  <a:cubicBezTo>
                    <a:pt x="192405" y="525780"/>
                    <a:pt x="189547" y="524828"/>
                    <a:pt x="185738" y="522923"/>
                  </a:cubicBezTo>
                  <a:cubicBezTo>
                    <a:pt x="173355" y="519113"/>
                    <a:pt x="160972" y="513398"/>
                    <a:pt x="149542" y="507682"/>
                  </a:cubicBezTo>
                  <a:cubicBezTo>
                    <a:pt x="145733" y="505778"/>
                    <a:pt x="142875" y="503873"/>
                    <a:pt x="139065" y="501968"/>
                  </a:cubicBezTo>
                  <a:cubicBezTo>
                    <a:pt x="106680" y="483870"/>
                    <a:pt x="77152" y="459105"/>
                    <a:pt x="53340" y="424815"/>
                  </a:cubicBezTo>
                  <a:cubicBezTo>
                    <a:pt x="17145" y="366713"/>
                    <a:pt x="-41910" y="134303"/>
                    <a:pt x="166688" y="42863"/>
                  </a:cubicBezTo>
                  <a:cubicBezTo>
                    <a:pt x="168592" y="41910"/>
                    <a:pt x="171450" y="40957"/>
                    <a:pt x="173355" y="40005"/>
                  </a:cubicBezTo>
                  <a:cubicBezTo>
                    <a:pt x="174308" y="40005"/>
                    <a:pt x="175260" y="39053"/>
                    <a:pt x="176213" y="39053"/>
                  </a:cubicBezTo>
                  <a:cubicBezTo>
                    <a:pt x="178117" y="38100"/>
                    <a:pt x="179070" y="38100"/>
                    <a:pt x="180975" y="37148"/>
                  </a:cubicBezTo>
                  <a:cubicBezTo>
                    <a:pt x="181927" y="37148"/>
                    <a:pt x="182880" y="36195"/>
                    <a:pt x="183833" y="36195"/>
                  </a:cubicBezTo>
                  <a:cubicBezTo>
                    <a:pt x="184785" y="36195"/>
                    <a:pt x="186690" y="35243"/>
                    <a:pt x="187642" y="35243"/>
                  </a:cubicBezTo>
                  <a:cubicBezTo>
                    <a:pt x="188595" y="35243"/>
                    <a:pt x="189547" y="34290"/>
                    <a:pt x="191452" y="34290"/>
                  </a:cubicBezTo>
                  <a:cubicBezTo>
                    <a:pt x="192405" y="34290"/>
                    <a:pt x="194310" y="33338"/>
                    <a:pt x="195263" y="33338"/>
                  </a:cubicBezTo>
                  <a:cubicBezTo>
                    <a:pt x="196215" y="33338"/>
                    <a:pt x="198120" y="32385"/>
                    <a:pt x="199072" y="32385"/>
                  </a:cubicBezTo>
                  <a:cubicBezTo>
                    <a:pt x="200025" y="32385"/>
                    <a:pt x="200977" y="31432"/>
                    <a:pt x="202883" y="31432"/>
                  </a:cubicBezTo>
                  <a:cubicBezTo>
                    <a:pt x="203835" y="31432"/>
                    <a:pt x="205740" y="30480"/>
                    <a:pt x="206692" y="30480"/>
                  </a:cubicBezTo>
                  <a:cubicBezTo>
                    <a:pt x="207645" y="30480"/>
                    <a:pt x="208597" y="29528"/>
                    <a:pt x="210502" y="29528"/>
                  </a:cubicBezTo>
                  <a:cubicBezTo>
                    <a:pt x="211455" y="29528"/>
                    <a:pt x="213360" y="28575"/>
                    <a:pt x="214313" y="28575"/>
                  </a:cubicBezTo>
                  <a:cubicBezTo>
                    <a:pt x="215265" y="28575"/>
                    <a:pt x="216217" y="27623"/>
                    <a:pt x="217170" y="27623"/>
                  </a:cubicBezTo>
                  <a:cubicBezTo>
                    <a:pt x="219075" y="27623"/>
                    <a:pt x="220027" y="26670"/>
                    <a:pt x="221933" y="26670"/>
                  </a:cubicBezTo>
                  <a:cubicBezTo>
                    <a:pt x="222885" y="26670"/>
                    <a:pt x="223838" y="26670"/>
                    <a:pt x="224790" y="25718"/>
                  </a:cubicBezTo>
                  <a:cubicBezTo>
                    <a:pt x="226695" y="25718"/>
                    <a:pt x="227647" y="24765"/>
                    <a:pt x="229552" y="24765"/>
                  </a:cubicBezTo>
                  <a:cubicBezTo>
                    <a:pt x="230505" y="24765"/>
                    <a:pt x="231458" y="24765"/>
                    <a:pt x="232410" y="23813"/>
                  </a:cubicBezTo>
                  <a:cubicBezTo>
                    <a:pt x="234315" y="23813"/>
                    <a:pt x="235267" y="22860"/>
                    <a:pt x="237172" y="22860"/>
                  </a:cubicBezTo>
                  <a:cubicBezTo>
                    <a:pt x="238125" y="22860"/>
                    <a:pt x="239077" y="22860"/>
                    <a:pt x="240030" y="22860"/>
                  </a:cubicBezTo>
                  <a:cubicBezTo>
                    <a:pt x="241935" y="22860"/>
                    <a:pt x="243840" y="22860"/>
                    <a:pt x="245745" y="21907"/>
                  </a:cubicBezTo>
                  <a:cubicBezTo>
                    <a:pt x="246697" y="21907"/>
                    <a:pt x="247650" y="21907"/>
                    <a:pt x="248602" y="21907"/>
                  </a:cubicBezTo>
                  <a:cubicBezTo>
                    <a:pt x="250508" y="21907"/>
                    <a:pt x="252413" y="21907"/>
                    <a:pt x="254317" y="20955"/>
                  </a:cubicBezTo>
                  <a:cubicBezTo>
                    <a:pt x="255270" y="20955"/>
                    <a:pt x="256222" y="20955"/>
                    <a:pt x="257175" y="20955"/>
                  </a:cubicBezTo>
                  <a:cubicBezTo>
                    <a:pt x="259080" y="20955"/>
                    <a:pt x="260985" y="20955"/>
                    <a:pt x="262890" y="20955"/>
                  </a:cubicBezTo>
                  <a:cubicBezTo>
                    <a:pt x="263842" y="20955"/>
                    <a:pt x="264795" y="20955"/>
                    <a:pt x="264795" y="20955"/>
                  </a:cubicBezTo>
                  <a:cubicBezTo>
                    <a:pt x="266700" y="20955"/>
                    <a:pt x="268605" y="20955"/>
                    <a:pt x="270510" y="20955"/>
                  </a:cubicBezTo>
                  <a:cubicBezTo>
                    <a:pt x="271463" y="20955"/>
                    <a:pt x="271463" y="20955"/>
                    <a:pt x="272415" y="20955"/>
                  </a:cubicBezTo>
                  <a:cubicBezTo>
                    <a:pt x="274320" y="20955"/>
                    <a:pt x="277177" y="20955"/>
                    <a:pt x="279083" y="20955"/>
                  </a:cubicBezTo>
                  <a:cubicBezTo>
                    <a:pt x="280035" y="20955"/>
                    <a:pt x="280035" y="20955"/>
                    <a:pt x="280988" y="20955"/>
                  </a:cubicBezTo>
                  <a:cubicBezTo>
                    <a:pt x="284797" y="22860"/>
                    <a:pt x="287655" y="22860"/>
                    <a:pt x="289560" y="22860"/>
                  </a:cubicBezTo>
                  <a:close/>
                </a:path>
              </a:pathLst>
            </a:custGeom>
            <a:solidFill>
              <a:srgbClr val="000000"/>
            </a:solidFill>
            <a:ln w="9525" cap="flat">
              <a:noFill/>
              <a:prstDash val="solid"/>
              <a:miter/>
            </a:ln>
          </p:spPr>
          <p:txBody>
            <a:bodyPr rtlCol="0" anchor="ctr"/>
            <a:lstStyle/>
            <a:p>
              <a:endParaRPr lang="en-US"/>
            </a:p>
          </p:txBody>
        </p:sp>
        <p:sp>
          <p:nvSpPr>
            <p:cNvPr id="192" name="Freeform 446">
              <a:extLst>
                <a:ext uri="{FF2B5EF4-FFF2-40B4-BE49-F238E27FC236}">
                  <a16:creationId xmlns:a16="http://schemas.microsoft.com/office/drawing/2014/main" id="{E7F05BEE-FD00-7D1D-6B84-7D9E31AEF639}"/>
                </a:ext>
              </a:extLst>
            </p:cNvPr>
            <p:cNvSpPr/>
            <p:nvPr/>
          </p:nvSpPr>
          <p:spPr>
            <a:xfrm>
              <a:off x="4038709" y="5432107"/>
              <a:ext cx="176118" cy="293374"/>
            </a:xfrm>
            <a:custGeom>
              <a:avLst/>
              <a:gdLst>
                <a:gd name="connsiteX0" fmla="*/ 166578 w 176118"/>
                <a:gd name="connsiteY0" fmla="*/ 0 h 293374"/>
                <a:gd name="connsiteX1" fmla="*/ 2748 w 176118"/>
                <a:gd name="connsiteY1" fmla="*/ 155257 h 293374"/>
                <a:gd name="connsiteX2" fmla="*/ 3701 w 176118"/>
                <a:gd name="connsiteY2" fmla="*/ 240030 h 293374"/>
                <a:gd name="connsiteX3" fmla="*/ 31323 w 176118"/>
                <a:gd name="connsiteY3" fmla="*/ 291465 h 293374"/>
                <a:gd name="connsiteX4" fmla="*/ 168483 w 176118"/>
                <a:gd name="connsiteY4" fmla="*/ 8573 h 293374"/>
                <a:gd name="connsiteX5" fmla="*/ 166578 w 176118"/>
                <a:gd name="connsiteY5" fmla="*/ 0 h 29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118" h="293374">
                  <a:moveTo>
                    <a:pt x="166578" y="0"/>
                  </a:moveTo>
                  <a:cubicBezTo>
                    <a:pt x="100856" y="0"/>
                    <a:pt x="16083" y="66675"/>
                    <a:pt x="2748" y="155257"/>
                  </a:cubicBezTo>
                  <a:cubicBezTo>
                    <a:pt x="-1062" y="180023"/>
                    <a:pt x="-1062" y="215265"/>
                    <a:pt x="3701" y="240030"/>
                  </a:cubicBezTo>
                  <a:cubicBezTo>
                    <a:pt x="5606" y="252413"/>
                    <a:pt x="33228" y="303848"/>
                    <a:pt x="31323" y="291465"/>
                  </a:cubicBezTo>
                  <a:cubicBezTo>
                    <a:pt x="17988" y="212407"/>
                    <a:pt x="46563" y="52388"/>
                    <a:pt x="168483" y="8573"/>
                  </a:cubicBezTo>
                  <a:cubicBezTo>
                    <a:pt x="178961" y="4763"/>
                    <a:pt x="178961" y="0"/>
                    <a:pt x="166578" y="0"/>
                  </a:cubicBezTo>
                  <a:close/>
                </a:path>
              </a:pathLst>
            </a:custGeom>
            <a:solidFill>
              <a:srgbClr val="FFFFFF"/>
            </a:solidFill>
            <a:ln w="9525" cap="flat">
              <a:noFill/>
              <a:prstDash val="solid"/>
              <a:miter/>
            </a:ln>
          </p:spPr>
          <p:txBody>
            <a:bodyPr rtlCol="0" anchor="ctr"/>
            <a:lstStyle/>
            <a:p>
              <a:endParaRPr lang="en-US"/>
            </a:p>
          </p:txBody>
        </p:sp>
      </p:grpSp>
      <p:sp>
        <p:nvSpPr>
          <p:cNvPr id="5" name="TextBox 4">
            <a:extLst>
              <a:ext uri="{FF2B5EF4-FFF2-40B4-BE49-F238E27FC236}">
                <a16:creationId xmlns:a16="http://schemas.microsoft.com/office/drawing/2014/main" id="{017F378C-9EE7-8740-B2F3-EC55FEE45840}"/>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2"/>
              </a:rPr>
              <a:t>Source ISO Social Responsibility</a:t>
            </a:r>
            <a:endParaRPr lang="en-IE" dirty="0"/>
          </a:p>
        </p:txBody>
      </p:sp>
    </p:spTree>
    <p:extLst>
      <p:ext uri="{BB962C8B-B14F-4D97-AF65-F5344CB8AC3E}">
        <p14:creationId xmlns:p14="http://schemas.microsoft.com/office/powerpoint/2010/main" val="532873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B0D541-8A25-362D-F088-BF3153E5635E}"/>
              </a:ext>
            </a:extLst>
          </p:cNvPr>
          <p:cNvSpPr>
            <a:spLocks noGrp="1"/>
          </p:cNvSpPr>
          <p:nvPr>
            <p:ph type="body" sz="quarter" idx="13"/>
          </p:nvPr>
        </p:nvSpPr>
        <p:spPr>
          <a:xfrm>
            <a:off x="1367236" y="145887"/>
            <a:ext cx="10600546" cy="953429"/>
          </a:xfrm>
        </p:spPr>
        <p:txBody>
          <a:bodyPr/>
          <a:lstStyle/>
          <a:p>
            <a:r>
              <a:rPr lang="en-IE" b="0" dirty="0">
                <a:solidFill>
                  <a:srgbClr val="CC6A62"/>
                </a:solidFill>
              </a:rPr>
              <a:t>Managing Financial Transparency, Impacts and Risks</a:t>
            </a:r>
          </a:p>
        </p:txBody>
      </p:sp>
      <p:sp>
        <p:nvSpPr>
          <p:cNvPr id="6" name="Text Placeholder 5">
            <a:extLst>
              <a:ext uri="{FF2B5EF4-FFF2-40B4-BE49-F238E27FC236}">
                <a16:creationId xmlns:a16="http://schemas.microsoft.com/office/drawing/2014/main" id="{F71A82D9-1009-4EC5-CBFC-89E8CF812D98}"/>
              </a:ext>
            </a:extLst>
          </p:cNvPr>
          <p:cNvSpPr>
            <a:spLocks noGrp="1"/>
          </p:cNvSpPr>
          <p:nvPr>
            <p:ph type="body" sz="quarter" idx="14"/>
          </p:nvPr>
        </p:nvSpPr>
        <p:spPr>
          <a:xfrm>
            <a:off x="660904" y="907698"/>
            <a:ext cx="11120750" cy="3995320"/>
          </a:xfrm>
        </p:spPr>
        <p:txBody>
          <a:bodyPr/>
          <a:lstStyle/>
          <a:p>
            <a:pPr algn="l"/>
            <a:r>
              <a:rPr lang="en-GB" sz="2300" b="0" i="0" dirty="0">
                <a:solidFill>
                  <a:srgbClr val="111111"/>
                </a:solidFill>
                <a:effectLst/>
              </a:rPr>
              <a:t>Financial responsibility is the pillar of corporate social responsibility that ties all company elements together. If a company makes plans to be more environmentally, ethically, and philanthropic for example it must back these plans through financial investments in programs, donations, or product research. This includes :</a:t>
            </a:r>
          </a:p>
          <a:p>
            <a:pPr algn="l"/>
            <a:endParaRPr lang="en-GB" sz="2300" b="0" i="0" dirty="0">
              <a:solidFill>
                <a:srgbClr val="111111"/>
              </a:solidFill>
              <a:effectLst/>
            </a:endParaRPr>
          </a:p>
          <a:p>
            <a:pPr marL="342900" indent="-342900">
              <a:buFont typeface="Arial" panose="020B0604020202020204" pitchFamily="34" charset="0"/>
              <a:buChar char="•"/>
            </a:pPr>
            <a:r>
              <a:rPr lang="en-GB" sz="2300" b="0" i="0" dirty="0">
                <a:solidFill>
                  <a:srgbClr val="111111"/>
                </a:solidFill>
                <a:effectLst/>
              </a:rPr>
              <a:t>Ensure </a:t>
            </a:r>
            <a:r>
              <a:rPr lang="en-GB" sz="2300" b="1" i="0" dirty="0">
                <a:solidFill>
                  <a:srgbClr val="CC6A62"/>
                </a:solidFill>
                <a:effectLst/>
              </a:rPr>
              <a:t>transparent and timely financial reporting </a:t>
            </a:r>
            <a:r>
              <a:rPr lang="en-GB" sz="2300" b="0" i="0" dirty="0">
                <a:solidFill>
                  <a:srgbClr val="111111"/>
                </a:solidFill>
                <a:effectLst/>
              </a:rPr>
              <a:t>including external audits</a:t>
            </a:r>
          </a:p>
          <a:p>
            <a:pPr marL="342900" indent="-342900">
              <a:buFont typeface="Arial" panose="020B0604020202020204" pitchFamily="34" charset="0"/>
              <a:buChar char="•"/>
            </a:pPr>
            <a:r>
              <a:rPr lang="en-US" sz="2300" dirty="0">
                <a:solidFill>
                  <a:srgbClr val="111111"/>
                </a:solidFill>
              </a:rPr>
              <a:t>Adjust company structure to include a </a:t>
            </a:r>
            <a:r>
              <a:rPr lang="en-US" sz="2300" b="1" dirty="0">
                <a:solidFill>
                  <a:srgbClr val="CC6A62"/>
                </a:solidFill>
              </a:rPr>
              <a:t>third-party review of sensitive areas </a:t>
            </a:r>
            <a:r>
              <a:rPr lang="en-US" sz="2300" dirty="0">
                <a:solidFill>
                  <a:srgbClr val="111111"/>
                </a:solidFill>
              </a:rPr>
              <a:t>such as financial management, etc.</a:t>
            </a:r>
          </a:p>
          <a:p>
            <a:pPr marL="342900" indent="-342900" algn="l">
              <a:buFont typeface="Arial" panose="020B0604020202020204" pitchFamily="34" charset="0"/>
              <a:buChar char="•"/>
            </a:pPr>
            <a:r>
              <a:rPr lang="en-GB" sz="2300" b="1" i="0" u="sng" dirty="0">
                <a:solidFill>
                  <a:srgbClr val="CC6A62"/>
                </a:solidFill>
                <a:effectLst/>
                <a:hlinkClick r:id="rId2">
                  <a:extLst>
                    <a:ext uri="{A12FA001-AC4F-418D-AE19-62706E023703}">
                      <ahyp:hlinkClr xmlns:ahyp="http://schemas.microsoft.com/office/drawing/2018/hyperlinkcolor" val="tx"/>
                    </a:ext>
                  </a:extLst>
                </a:hlinkClick>
              </a:rPr>
              <a:t>Research and development</a:t>
            </a:r>
            <a:r>
              <a:rPr lang="en-GB" sz="2300" b="1" i="0" dirty="0">
                <a:solidFill>
                  <a:srgbClr val="CC6A62"/>
                </a:solidFill>
                <a:effectLst/>
              </a:rPr>
              <a:t> for new products that encourage sustainability</a:t>
            </a:r>
            <a:r>
              <a:rPr lang="en-GB" sz="2300" b="0" i="0" dirty="0">
                <a:solidFill>
                  <a:srgbClr val="111111"/>
                </a:solidFill>
                <a:effectLst/>
              </a:rPr>
              <a:t>.</a:t>
            </a:r>
          </a:p>
          <a:p>
            <a:pPr marL="342900" indent="-342900" algn="l">
              <a:buFont typeface="Arial" panose="020B0604020202020204" pitchFamily="34" charset="0"/>
              <a:buChar char="•"/>
            </a:pPr>
            <a:r>
              <a:rPr lang="en-GB" sz="2300" b="0" i="0" dirty="0">
                <a:solidFill>
                  <a:srgbClr val="111111"/>
                </a:solidFill>
                <a:effectLst/>
              </a:rPr>
              <a:t>Recruiting different types of talent to ensure a </a:t>
            </a:r>
            <a:r>
              <a:rPr lang="en-GB" sz="2300" b="1" i="0" dirty="0">
                <a:solidFill>
                  <a:srgbClr val="CC6A62"/>
                </a:solidFill>
                <a:effectLst/>
              </a:rPr>
              <a:t>diverse workforce</a:t>
            </a:r>
            <a:endParaRPr lang="en-GB" sz="2300" b="0" i="0" dirty="0">
              <a:solidFill>
                <a:srgbClr val="111111"/>
              </a:solidFill>
              <a:effectLst/>
            </a:endParaRPr>
          </a:p>
          <a:p>
            <a:pPr marL="342900" indent="-342900">
              <a:buFont typeface="Arial" panose="020B0604020202020204" pitchFamily="34" charset="0"/>
              <a:buChar char="•"/>
            </a:pPr>
            <a:r>
              <a:rPr lang="en-GB" sz="2300" b="0" i="0" dirty="0">
                <a:solidFill>
                  <a:srgbClr val="111111"/>
                </a:solidFill>
                <a:effectLst/>
              </a:rPr>
              <a:t>Initiatives that </a:t>
            </a:r>
            <a:r>
              <a:rPr lang="en-GB" sz="2300" b="1" i="0" dirty="0">
                <a:solidFill>
                  <a:srgbClr val="CC6A62"/>
                </a:solidFill>
                <a:effectLst/>
              </a:rPr>
              <a:t>train employees on DEI</a:t>
            </a:r>
            <a:r>
              <a:rPr lang="en-GB" sz="2300" b="0" i="0" dirty="0">
                <a:solidFill>
                  <a:srgbClr val="111111"/>
                </a:solidFill>
                <a:effectLst/>
              </a:rPr>
              <a:t>, social awareness, or environmental concerns. Also, to </a:t>
            </a:r>
            <a:r>
              <a:rPr lang="en-US" sz="2300" dirty="0">
                <a:solidFill>
                  <a:srgbClr val="111111"/>
                </a:solidFill>
              </a:rPr>
              <a:t>develop incentives for </a:t>
            </a:r>
            <a:r>
              <a:rPr lang="en-US" sz="2300" b="1" dirty="0">
                <a:solidFill>
                  <a:srgbClr val="CC6A62"/>
                </a:solidFill>
              </a:rPr>
              <a:t>performance on social responsibility</a:t>
            </a:r>
          </a:p>
          <a:p>
            <a:pPr marL="342900" indent="-342900" algn="l">
              <a:buFont typeface="Arial" panose="020B0604020202020204" pitchFamily="34" charset="0"/>
              <a:buChar char="•"/>
            </a:pPr>
            <a:r>
              <a:rPr lang="en-GB" sz="2300" b="0" i="0" dirty="0">
                <a:solidFill>
                  <a:srgbClr val="111111"/>
                </a:solidFill>
                <a:effectLst/>
              </a:rPr>
              <a:t>Processes that might be more expensive but yield </a:t>
            </a:r>
            <a:r>
              <a:rPr lang="en-GB" sz="2300" b="1" i="0" dirty="0">
                <a:solidFill>
                  <a:srgbClr val="CC6A62"/>
                </a:solidFill>
                <a:effectLst/>
              </a:rPr>
              <a:t>greater CSR results</a:t>
            </a:r>
            <a:endParaRPr lang="en-GB" sz="2300" dirty="0">
              <a:solidFill>
                <a:srgbClr val="111111"/>
              </a:solidFill>
            </a:endParaRPr>
          </a:p>
          <a:p>
            <a:pPr marL="342900" indent="-342900">
              <a:buFont typeface="Arial" panose="020B0604020202020204" pitchFamily="34" charset="0"/>
              <a:buChar char="•"/>
            </a:pPr>
            <a:r>
              <a:rPr lang="en-US" sz="2300" dirty="0">
                <a:solidFill>
                  <a:srgbClr val="111111"/>
                </a:solidFill>
              </a:rPr>
              <a:t>Create ways to </a:t>
            </a:r>
            <a:r>
              <a:rPr lang="en-US" sz="2300" b="1" dirty="0">
                <a:solidFill>
                  <a:srgbClr val="CC6A62"/>
                </a:solidFill>
              </a:rPr>
              <a:t>track decisions and their implementation</a:t>
            </a:r>
            <a:r>
              <a:rPr lang="en-US" sz="2300" dirty="0">
                <a:solidFill>
                  <a:srgbClr val="111111"/>
                </a:solidFill>
              </a:rPr>
              <a:t>, to ensure CSR accountability and follow-through </a:t>
            </a:r>
          </a:p>
          <a:p>
            <a:pPr marL="342900" indent="-342900">
              <a:buFont typeface="Arial" panose="020B0604020202020204" pitchFamily="34" charset="0"/>
              <a:buChar char="•"/>
            </a:pPr>
            <a:r>
              <a:rPr lang="en-US" sz="2300" dirty="0">
                <a:solidFill>
                  <a:srgbClr val="111111"/>
                </a:solidFill>
              </a:rPr>
              <a:t>Implement processes for </a:t>
            </a:r>
            <a:r>
              <a:rPr lang="en-US" sz="2300" b="1" dirty="0">
                <a:solidFill>
                  <a:srgbClr val="CC6A62"/>
                </a:solidFill>
              </a:rPr>
              <a:t>meaningful (two-way) CSR communication with stakeholders </a:t>
            </a:r>
          </a:p>
          <a:p>
            <a:pPr marL="342900" indent="-342900" algn="l">
              <a:buFont typeface="Arial" panose="020B0604020202020204" pitchFamily="34" charset="0"/>
              <a:buChar char="•"/>
            </a:pPr>
            <a:endParaRPr lang="en-GB" sz="2300" b="0" i="0" dirty="0">
              <a:solidFill>
                <a:srgbClr val="111111"/>
              </a:solidFill>
              <a:effectLst/>
            </a:endParaRPr>
          </a:p>
          <a:p>
            <a:endParaRPr lang="en-IE" sz="2300" dirty="0"/>
          </a:p>
        </p:txBody>
      </p:sp>
      <p:sp>
        <p:nvSpPr>
          <p:cNvPr id="7" name="TextBox 6">
            <a:extLst>
              <a:ext uri="{FF2B5EF4-FFF2-40B4-BE49-F238E27FC236}">
                <a16:creationId xmlns:a16="http://schemas.microsoft.com/office/drawing/2014/main" id="{03011879-AD23-8AC1-BD87-42D1A6478C54}"/>
              </a:ext>
            </a:extLst>
          </p:cNvPr>
          <p:cNvSpPr txBox="1"/>
          <p:nvPr/>
        </p:nvSpPr>
        <p:spPr>
          <a:xfrm>
            <a:off x="9705315" y="6432927"/>
            <a:ext cx="2076338" cy="369332"/>
          </a:xfrm>
          <a:prstGeom prst="rect">
            <a:avLst/>
          </a:prstGeom>
          <a:noFill/>
        </p:spPr>
        <p:txBody>
          <a:bodyPr wrap="none" rtlCol="0">
            <a:spAutoFit/>
          </a:bodyPr>
          <a:lstStyle/>
          <a:p>
            <a:r>
              <a:rPr lang="en-IE" dirty="0">
                <a:hlinkClick r:id="rId3"/>
              </a:rPr>
              <a:t>Source Investopedia</a:t>
            </a:r>
            <a:endParaRPr lang="en-IE" dirty="0"/>
          </a:p>
        </p:txBody>
      </p:sp>
    </p:spTree>
    <p:extLst>
      <p:ext uri="{BB962C8B-B14F-4D97-AF65-F5344CB8AC3E}">
        <p14:creationId xmlns:p14="http://schemas.microsoft.com/office/powerpoint/2010/main" val="4081801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205394"/>
            <a:ext cx="4218915" cy="2426329"/>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5072338" y="611548"/>
            <a:ext cx="6271654" cy="4188673"/>
          </a:xfrm>
        </p:spPr>
        <p:txBody>
          <a:bodyPr/>
          <a:lstStyle/>
          <a:p>
            <a:r>
              <a:rPr lang="en-US" sz="2800" dirty="0"/>
              <a:t>Ethical behavior involves deciding what is the </a:t>
            </a:r>
            <a:r>
              <a:rPr lang="en-US" sz="2800" b="1" dirty="0">
                <a:solidFill>
                  <a:srgbClr val="027354"/>
                </a:solidFill>
              </a:rPr>
              <a:t>right course of action</a:t>
            </a:r>
            <a:r>
              <a:rPr lang="en-US" sz="2800" dirty="0"/>
              <a:t>, day to day </a:t>
            </a:r>
          </a:p>
          <a:p>
            <a:endParaRPr lang="en-US" sz="2800" dirty="0"/>
          </a:p>
          <a:p>
            <a:r>
              <a:rPr lang="en-US" sz="2800" dirty="0"/>
              <a:t>Ethical behavior is defined as </a:t>
            </a:r>
            <a:r>
              <a:rPr lang="en-US" sz="2800" i="1" dirty="0">
                <a:solidFill>
                  <a:srgbClr val="CC6A62"/>
                </a:solidFill>
              </a:rPr>
              <a:t>“behavior that is in accordance with accepted principles of right or good conduct in the context of a particular situation…” </a:t>
            </a:r>
          </a:p>
          <a:p>
            <a:endParaRPr lang="en-US" sz="2800" dirty="0"/>
          </a:p>
          <a:p>
            <a:r>
              <a:rPr lang="en-US" sz="2800" b="1" dirty="0">
                <a:solidFill>
                  <a:srgbClr val="027354"/>
                </a:solidFill>
              </a:rPr>
              <a:t>Ask yourself:  </a:t>
            </a:r>
            <a:r>
              <a:rPr lang="en-US" sz="2800" dirty="0"/>
              <a:t>would you be comfortable if your actions were to become public knowledge?</a:t>
            </a:r>
          </a:p>
          <a:p>
            <a:endParaRPr lang="en-US" sz="2800" dirty="0"/>
          </a:p>
          <a:p>
            <a:r>
              <a:rPr lang="en-US" sz="1800" dirty="0"/>
              <a:t>Source:  ISO 26000:2010 Clause 2.7</a:t>
            </a:r>
          </a:p>
          <a:p>
            <a:endParaRPr lang="en-IE" sz="28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644822" y="589390"/>
            <a:ext cx="3393023" cy="5616451"/>
          </a:xfrm>
        </p:spPr>
        <p:txBody>
          <a:bodyPr>
            <a:normAutofit/>
          </a:bodyPr>
          <a:lstStyle/>
          <a:p>
            <a:r>
              <a:rPr lang="en-IE" dirty="0">
                <a:solidFill>
                  <a:schemeClr val="bg1"/>
                </a:solidFill>
              </a:rPr>
              <a:t>Principle 3</a:t>
            </a:r>
          </a:p>
          <a:p>
            <a:r>
              <a:rPr lang="en-IE" b="1" dirty="0">
                <a:solidFill>
                  <a:schemeClr val="bg1"/>
                </a:solidFill>
              </a:rPr>
              <a:t>Ethical Behaviour</a:t>
            </a:r>
          </a:p>
          <a:p>
            <a:endParaRPr lang="en-IE" b="1" dirty="0">
              <a:solidFill>
                <a:srgbClr val="027354"/>
              </a:solidFill>
            </a:endParaRPr>
          </a:p>
          <a:p>
            <a:endParaRPr lang="en-US" sz="1000" dirty="0"/>
          </a:p>
          <a:p>
            <a:r>
              <a:rPr lang="en-US" sz="2800" dirty="0">
                <a:solidFill>
                  <a:srgbClr val="027354"/>
                </a:solidFill>
              </a:rPr>
              <a:t>Doing the right thing daily!</a:t>
            </a:r>
          </a:p>
          <a:p>
            <a:endParaRPr lang="en-IE" dirty="0"/>
          </a:p>
        </p:txBody>
      </p:sp>
      <p:grpSp>
        <p:nvGrpSpPr>
          <p:cNvPr id="5" name="Graphic 4">
            <a:extLst>
              <a:ext uri="{FF2B5EF4-FFF2-40B4-BE49-F238E27FC236}">
                <a16:creationId xmlns:a16="http://schemas.microsoft.com/office/drawing/2014/main" id="{7CB27D91-6ED5-1C0E-DFF3-89742508DC81}"/>
              </a:ext>
            </a:extLst>
          </p:cNvPr>
          <p:cNvGrpSpPr/>
          <p:nvPr/>
        </p:nvGrpSpPr>
        <p:grpSpPr>
          <a:xfrm>
            <a:off x="953028" y="4533203"/>
            <a:ext cx="2506324" cy="1997797"/>
            <a:chOff x="3778420" y="3791271"/>
            <a:chExt cx="1253431" cy="1085528"/>
          </a:xfrm>
        </p:grpSpPr>
        <p:sp>
          <p:nvSpPr>
            <p:cNvPr id="6" name="Freeform 104">
              <a:extLst>
                <a:ext uri="{FF2B5EF4-FFF2-40B4-BE49-F238E27FC236}">
                  <a16:creationId xmlns:a16="http://schemas.microsoft.com/office/drawing/2014/main" id="{A3B2F876-BF89-1EEE-2931-B376B4B73715}"/>
                </a:ext>
              </a:extLst>
            </p:cNvPr>
            <p:cNvSpPr/>
            <p:nvPr/>
          </p:nvSpPr>
          <p:spPr>
            <a:xfrm>
              <a:off x="4340542" y="4112894"/>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953"/>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93" name="Freeform 105">
              <a:extLst>
                <a:ext uri="{FF2B5EF4-FFF2-40B4-BE49-F238E27FC236}">
                  <a16:creationId xmlns:a16="http://schemas.microsoft.com/office/drawing/2014/main" id="{A8665605-B5E7-79BD-C86B-7EE943C714BA}"/>
                </a:ext>
              </a:extLst>
            </p:cNvPr>
            <p:cNvSpPr/>
            <p:nvPr/>
          </p:nvSpPr>
          <p:spPr>
            <a:xfrm>
              <a:off x="4338637" y="4110990"/>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953" y="0"/>
                    <a:pt x="953" y="0"/>
                    <a:pt x="953" y="953"/>
                  </a:cubicBezTo>
                  <a:close/>
                </a:path>
              </a:pathLst>
            </a:custGeom>
            <a:solidFill>
              <a:srgbClr val="FFFFFF"/>
            </a:solidFill>
            <a:ln w="9525" cap="flat">
              <a:noFill/>
              <a:prstDash val="solid"/>
              <a:miter/>
            </a:ln>
          </p:spPr>
          <p:txBody>
            <a:bodyPr rtlCol="0" anchor="ctr"/>
            <a:lstStyle/>
            <a:p>
              <a:endParaRPr lang="en-US"/>
            </a:p>
          </p:txBody>
        </p:sp>
        <p:sp>
          <p:nvSpPr>
            <p:cNvPr id="194" name="Freeform 106">
              <a:extLst>
                <a:ext uri="{FF2B5EF4-FFF2-40B4-BE49-F238E27FC236}">
                  <a16:creationId xmlns:a16="http://schemas.microsoft.com/office/drawing/2014/main" id="{74DE9330-41AC-DFE1-5E54-565901D04B7D}"/>
                </a:ext>
              </a:extLst>
            </p:cNvPr>
            <p:cNvSpPr/>
            <p:nvPr/>
          </p:nvSpPr>
          <p:spPr>
            <a:xfrm>
              <a:off x="4345304" y="4118609"/>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0" y="0"/>
                    <a:pt x="0" y="0"/>
                  </a:cubicBezTo>
                  <a:cubicBezTo>
                    <a:pt x="0" y="953"/>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95" name="Freeform 107">
              <a:extLst>
                <a:ext uri="{FF2B5EF4-FFF2-40B4-BE49-F238E27FC236}">
                  <a16:creationId xmlns:a16="http://schemas.microsoft.com/office/drawing/2014/main" id="{EEA63C63-C140-9311-9DB5-E70D087CF9E4}"/>
                </a:ext>
              </a:extLst>
            </p:cNvPr>
            <p:cNvSpPr/>
            <p:nvPr/>
          </p:nvSpPr>
          <p:spPr>
            <a:xfrm>
              <a:off x="4343929" y="4116943"/>
              <a:ext cx="423" cy="714"/>
            </a:xfrm>
            <a:custGeom>
              <a:avLst/>
              <a:gdLst>
                <a:gd name="connsiteX0" fmla="*/ 423 w 423"/>
                <a:gd name="connsiteY0" fmla="*/ 714 h 714"/>
                <a:gd name="connsiteX1" fmla="*/ 423 w 423"/>
                <a:gd name="connsiteY1" fmla="*/ 714 h 714"/>
                <a:gd name="connsiteX2" fmla="*/ 423 w 423"/>
                <a:gd name="connsiteY2" fmla="*/ 714 h 714"/>
              </a:gdLst>
              <a:ahLst/>
              <a:cxnLst>
                <a:cxn ang="0">
                  <a:pos x="connsiteX0" y="connsiteY0"/>
                </a:cxn>
                <a:cxn ang="0">
                  <a:pos x="connsiteX1" y="connsiteY1"/>
                </a:cxn>
                <a:cxn ang="0">
                  <a:pos x="connsiteX2" y="connsiteY2"/>
                </a:cxn>
              </a:cxnLst>
              <a:rect l="l" t="t" r="r" b="b"/>
              <a:pathLst>
                <a:path w="423" h="714">
                  <a:moveTo>
                    <a:pt x="423" y="714"/>
                  </a:moveTo>
                  <a:cubicBezTo>
                    <a:pt x="423" y="-238"/>
                    <a:pt x="-529" y="-238"/>
                    <a:pt x="423" y="714"/>
                  </a:cubicBezTo>
                  <a:cubicBezTo>
                    <a:pt x="-529" y="-238"/>
                    <a:pt x="423" y="-238"/>
                    <a:pt x="423" y="714"/>
                  </a:cubicBezTo>
                  <a:close/>
                </a:path>
              </a:pathLst>
            </a:custGeom>
            <a:solidFill>
              <a:srgbClr val="FFFFFF"/>
            </a:solidFill>
            <a:ln w="9525" cap="flat">
              <a:noFill/>
              <a:prstDash val="solid"/>
              <a:miter/>
            </a:ln>
          </p:spPr>
          <p:txBody>
            <a:bodyPr rtlCol="0" anchor="ctr"/>
            <a:lstStyle/>
            <a:p>
              <a:endParaRPr lang="en-US"/>
            </a:p>
          </p:txBody>
        </p:sp>
        <p:sp>
          <p:nvSpPr>
            <p:cNvPr id="196" name="Freeform 108">
              <a:extLst>
                <a:ext uri="{FF2B5EF4-FFF2-40B4-BE49-F238E27FC236}">
                  <a16:creationId xmlns:a16="http://schemas.microsoft.com/office/drawing/2014/main" id="{93FE57EB-82FC-B6FE-9738-BB563EB228CE}"/>
                </a:ext>
              </a:extLst>
            </p:cNvPr>
            <p:cNvSpPr/>
            <p:nvPr/>
          </p:nvSpPr>
          <p:spPr>
            <a:xfrm>
              <a:off x="4332922" y="4098607"/>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97" name="Freeform 109">
              <a:extLst>
                <a:ext uri="{FF2B5EF4-FFF2-40B4-BE49-F238E27FC236}">
                  <a16:creationId xmlns:a16="http://schemas.microsoft.com/office/drawing/2014/main" id="{082371D9-E665-1D14-A311-A5B69DFBDE74}"/>
                </a:ext>
              </a:extLst>
            </p:cNvPr>
            <p:cNvSpPr/>
            <p:nvPr/>
          </p:nvSpPr>
          <p:spPr>
            <a:xfrm>
              <a:off x="4333875" y="4101465"/>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953" y="0"/>
                    <a:pt x="953" y="953"/>
                    <a:pt x="953" y="953"/>
                  </a:cubicBezTo>
                  <a:close/>
                </a:path>
              </a:pathLst>
            </a:custGeom>
            <a:solidFill>
              <a:srgbClr val="FFFFFF"/>
            </a:solidFill>
            <a:ln w="9525" cap="flat">
              <a:noFill/>
              <a:prstDash val="solid"/>
              <a:miter/>
            </a:ln>
          </p:spPr>
          <p:txBody>
            <a:bodyPr rtlCol="0" anchor="ctr"/>
            <a:lstStyle/>
            <a:p>
              <a:endParaRPr lang="en-US"/>
            </a:p>
          </p:txBody>
        </p:sp>
        <p:sp>
          <p:nvSpPr>
            <p:cNvPr id="198" name="Freeform 110">
              <a:extLst>
                <a:ext uri="{FF2B5EF4-FFF2-40B4-BE49-F238E27FC236}">
                  <a16:creationId xmlns:a16="http://schemas.microsoft.com/office/drawing/2014/main" id="{BAA5B190-A4DA-C994-108E-AD865DD322AB}"/>
                </a:ext>
              </a:extLst>
            </p:cNvPr>
            <p:cNvSpPr/>
            <p:nvPr/>
          </p:nvSpPr>
          <p:spPr>
            <a:xfrm>
              <a:off x="4337684" y="4108132"/>
              <a:ext cx="952" cy="952"/>
            </a:xfrm>
            <a:custGeom>
              <a:avLst/>
              <a:gdLst>
                <a:gd name="connsiteX0" fmla="*/ 953 w 952"/>
                <a:gd name="connsiteY0" fmla="*/ 953 h 952"/>
                <a:gd name="connsiteX1" fmla="*/ 0 w 952"/>
                <a:gd name="connsiteY1" fmla="*/ 0 h 952"/>
                <a:gd name="connsiteX2" fmla="*/ 953 w 952"/>
                <a:gd name="connsiteY2" fmla="*/ 953 h 952"/>
              </a:gdLst>
              <a:ahLst/>
              <a:cxnLst>
                <a:cxn ang="0">
                  <a:pos x="connsiteX0" y="connsiteY0"/>
                </a:cxn>
                <a:cxn ang="0">
                  <a:pos x="connsiteX1" y="connsiteY1"/>
                </a:cxn>
                <a:cxn ang="0">
                  <a:pos x="connsiteX2" y="connsiteY2"/>
                </a:cxn>
              </a:cxnLst>
              <a:rect l="l" t="t" r="r" b="b"/>
              <a:pathLst>
                <a:path w="952" h="952">
                  <a:moveTo>
                    <a:pt x="953" y="953"/>
                  </a:moveTo>
                  <a:cubicBezTo>
                    <a:pt x="953" y="953"/>
                    <a:pt x="953" y="0"/>
                    <a:pt x="0" y="0"/>
                  </a:cubicBezTo>
                  <a:cubicBezTo>
                    <a:pt x="0" y="0"/>
                    <a:pt x="0" y="0"/>
                    <a:pt x="953" y="953"/>
                  </a:cubicBezTo>
                  <a:close/>
                </a:path>
              </a:pathLst>
            </a:custGeom>
            <a:solidFill>
              <a:srgbClr val="FFFFFF"/>
            </a:solidFill>
            <a:ln w="9525" cap="flat">
              <a:noFill/>
              <a:prstDash val="solid"/>
              <a:miter/>
            </a:ln>
          </p:spPr>
          <p:txBody>
            <a:bodyPr rtlCol="0" anchor="ctr"/>
            <a:lstStyle/>
            <a:p>
              <a:endParaRPr lang="en-US"/>
            </a:p>
          </p:txBody>
        </p:sp>
        <p:sp>
          <p:nvSpPr>
            <p:cNvPr id="199" name="Freeform 111">
              <a:extLst>
                <a:ext uri="{FF2B5EF4-FFF2-40B4-BE49-F238E27FC236}">
                  <a16:creationId xmlns:a16="http://schemas.microsoft.com/office/drawing/2014/main" id="{923FA7FF-B9ED-EC8D-7233-018A88A2ED3D}"/>
                </a:ext>
              </a:extLst>
            </p:cNvPr>
            <p:cNvSpPr/>
            <p:nvPr/>
          </p:nvSpPr>
          <p:spPr>
            <a:xfrm>
              <a:off x="4348162" y="412199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200" name="Freeform 112">
              <a:extLst>
                <a:ext uri="{FF2B5EF4-FFF2-40B4-BE49-F238E27FC236}">
                  <a16:creationId xmlns:a16="http://schemas.microsoft.com/office/drawing/2014/main" id="{4A6D821A-5368-7CC8-E2FA-351B32446CD5}"/>
                </a:ext>
              </a:extLst>
            </p:cNvPr>
            <p:cNvSpPr/>
            <p:nvPr/>
          </p:nvSpPr>
          <p:spPr>
            <a:xfrm>
              <a:off x="4335779" y="4104322"/>
              <a:ext cx="952" cy="1905"/>
            </a:xfrm>
            <a:custGeom>
              <a:avLst/>
              <a:gdLst>
                <a:gd name="connsiteX0" fmla="*/ 953 w 952"/>
                <a:gd name="connsiteY0" fmla="*/ 1905 h 1905"/>
                <a:gd name="connsiteX1" fmla="*/ 0 w 952"/>
                <a:gd name="connsiteY1" fmla="*/ 0 h 1905"/>
                <a:gd name="connsiteX2" fmla="*/ 953 w 952"/>
                <a:gd name="connsiteY2" fmla="*/ 1905 h 1905"/>
              </a:gdLst>
              <a:ahLst/>
              <a:cxnLst>
                <a:cxn ang="0">
                  <a:pos x="connsiteX0" y="connsiteY0"/>
                </a:cxn>
                <a:cxn ang="0">
                  <a:pos x="connsiteX1" y="connsiteY1"/>
                </a:cxn>
                <a:cxn ang="0">
                  <a:pos x="connsiteX2" y="connsiteY2"/>
                </a:cxn>
              </a:cxnLst>
              <a:rect l="l" t="t" r="r" b="b"/>
              <a:pathLst>
                <a:path w="952" h="1905">
                  <a:moveTo>
                    <a:pt x="953" y="1905"/>
                  </a:moveTo>
                  <a:cubicBezTo>
                    <a:pt x="953" y="953"/>
                    <a:pt x="0" y="953"/>
                    <a:pt x="0" y="0"/>
                  </a:cubicBezTo>
                  <a:cubicBezTo>
                    <a:pt x="0" y="953"/>
                    <a:pt x="953" y="953"/>
                    <a:pt x="953" y="1905"/>
                  </a:cubicBezTo>
                  <a:close/>
                </a:path>
              </a:pathLst>
            </a:custGeom>
            <a:solidFill>
              <a:srgbClr val="FFFFFF"/>
            </a:solidFill>
            <a:ln w="9525" cap="flat">
              <a:noFill/>
              <a:prstDash val="solid"/>
              <a:miter/>
            </a:ln>
          </p:spPr>
          <p:txBody>
            <a:bodyPr rtlCol="0" anchor="ctr"/>
            <a:lstStyle/>
            <a:p>
              <a:endParaRPr lang="en-US"/>
            </a:p>
          </p:txBody>
        </p:sp>
        <p:sp>
          <p:nvSpPr>
            <p:cNvPr id="201" name="Freeform 113">
              <a:extLst>
                <a:ext uri="{FF2B5EF4-FFF2-40B4-BE49-F238E27FC236}">
                  <a16:creationId xmlns:a16="http://schemas.microsoft.com/office/drawing/2014/main" id="{F5DF953D-0B48-965B-ACA3-D5CBABA7C05A}"/>
                </a:ext>
              </a:extLst>
            </p:cNvPr>
            <p:cNvSpPr/>
            <p:nvPr/>
          </p:nvSpPr>
          <p:spPr>
            <a:xfrm>
              <a:off x="4350067" y="4124325"/>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202" name="Freeform 114">
              <a:extLst>
                <a:ext uri="{FF2B5EF4-FFF2-40B4-BE49-F238E27FC236}">
                  <a16:creationId xmlns:a16="http://schemas.microsoft.com/office/drawing/2014/main" id="{963ADAFE-6717-DE93-5DD2-C7ADDD4FF184}"/>
                </a:ext>
              </a:extLst>
            </p:cNvPr>
            <p:cNvSpPr/>
            <p:nvPr/>
          </p:nvSpPr>
          <p:spPr>
            <a:xfrm>
              <a:off x="4363640" y="413575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203" name="Freeform 115">
              <a:extLst>
                <a:ext uri="{FF2B5EF4-FFF2-40B4-BE49-F238E27FC236}">
                  <a16:creationId xmlns:a16="http://schemas.microsoft.com/office/drawing/2014/main" id="{F565BCC2-3E81-B48A-6E7C-575C3EF847CC}"/>
                </a:ext>
              </a:extLst>
            </p:cNvPr>
            <p:cNvSpPr/>
            <p:nvPr/>
          </p:nvSpPr>
          <p:spPr>
            <a:xfrm>
              <a:off x="4357925" y="4131230"/>
              <a:ext cx="714" cy="714"/>
            </a:xfrm>
            <a:custGeom>
              <a:avLst/>
              <a:gdLst>
                <a:gd name="connsiteX0" fmla="*/ 714 w 714"/>
                <a:gd name="connsiteY0" fmla="*/ 714 h 714"/>
                <a:gd name="connsiteX1" fmla="*/ 714 w 714"/>
                <a:gd name="connsiteY1" fmla="*/ 714 h 714"/>
                <a:gd name="connsiteX2" fmla="*/ 714 w 714"/>
                <a:gd name="connsiteY2" fmla="*/ 714 h 714"/>
              </a:gdLst>
              <a:ahLst/>
              <a:cxnLst>
                <a:cxn ang="0">
                  <a:pos x="connsiteX0" y="connsiteY0"/>
                </a:cxn>
                <a:cxn ang="0">
                  <a:pos x="connsiteX1" y="connsiteY1"/>
                </a:cxn>
                <a:cxn ang="0">
                  <a:pos x="connsiteX2" y="connsiteY2"/>
                </a:cxn>
              </a:cxnLst>
              <a:rect l="l" t="t" r="r" b="b"/>
              <a:pathLst>
                <a:path w="714" h="714">
                  <a:moveTo>
                    <a:pt x="714" y="714"/>
                  </a:moveTo>
                  <a:cubicBezTo>
                    <a:pt x="-238" y="-238"/>
                    <a:pt x="-238" y="-238"/>
                    <a:pt x="714" y="714"/>
                  </a:cubicBezTo>
                  <a:cubicBezTo>
                    <a:pt x="-238" y="-238"/>
                    <a:pt x="-238" y="-238"/>
                    <a:pt x="714" y="714"/>
                  </a:cubicBezTo>
                  <a:close/>
                </a:path>
              </a:pathLst>
            </a:custGeom>
            <a:solidFill>
              <a:srgbClr val="FFFFFF"/>
            </a:solidFill>
            <a:ln w="9525" cap="flat">
              <a:noFill/>
              <a:prstDash val="solid"/>
              <a:miter/>
            </a:ln>
          </p:spPr>
          <p:txBody>
            <a:bodyPr rtlCol="0" anchor="ctr"/>
            <a:lstStyle/>
            <a:p>
              <a:endParaRPr lang="en-US"/>
            </a:p>
          </p:txBody>
        </p:sp>
        <p:sp>
          <p:nvSpPr>
            <p:cNvPr id="204" name="Freeform 116">
              <a:extLst>
                <a:ext uri="{FF2B5EF4-FFF2-40B4-BE49-F238E27FC236}">
                  <a16:creationId xmlns:a16="http://schemas.microsoft.com/office/drawing/2014/main" id="{D84F2374-7344-E3A5-B890-121EA88AC698}"/>
                </a:ext>
              </a:extLst>
            </p:cNvPr>
            <p:cNvSpPr/>
            <p:nvPr/>
          </p:nvSpPr>
          <p:spPr>
            <a:xfrm>
              <a:off x="4366259" y="4137236"/>
              <a:ext cx="9525" cy="423"/>
            </a:xfrm>
            <a:custGeom>
              <a:avLst/>
              <a:gdLst>
                <a:gd name="connsiteX0" fmla="*/ 0 w 9525"/>
                <a:gd name="connsiteY0" fmla="*/ 423 h 423"/>
                <a:gd name="connsiteX1" fmla="*/ 0 w 9525"/>
                <a:gd name="connsiteY1" fmla="*/ 423 h 423"/>
                <a:gd name="connsiteX2" fmla="*/ 0 w 9525"/>
                <a:gd name="connsiteY2" fmla="*/ 423 h 423"/>
              </a:gdLst>
              <a:ahLst/>
              <a:cxnLst>
                <a:cxn ang="0">
                  <a:pos x="connsiteX0" y="connsiteY0"/>
                </a:cxn>
                <a:cxn ang="0">
                  <a:pos x="connsiteX1" y="connsiteY1"/>
                </a:cxn>
                <a:cxn ang="0">
                  <a:pos x="connsiteX2" y="connsiteY2"/>
                </a:cxn>
              </a:cxnLst>
              <a:rect l="l" t="t" r="r" b="b"/>
              <a:pathLst>
                <a:path w="9525" h="423">
                  <a:moveTo>
                    <a:pt x="0" y="423"/>
                  </a:moveTo>
                  <a:cubicBezTo>
                    <a:pt x="0" y="423"/>
                    <a:pt x="0" y="-529"/>
                    <a:pt x="0" y="423"/>
                  </a:cubicBezTo>
                  <a:cubicBezTo>
                    <a:pt x="0" y="-529"/>
                    <a:pt x="0" y="423"/>
                    <a:pt x="0" y="423"/>
                  </a:cubicBezTo>
                  <a:close/>
                </a:path>
              </a:pathLst>
            </a:custGeom>
            <a:solidFill>
              <a:srgbClr val="FFFFFF"/>
            </a:solidFill>
            <a:ln w="9525" cap="flat">
              <a:noFill/>
              <a:prstDash val="solid"/>
              <a:miter/>
            </a:ln>
          </p:spPr>
          <p:txBody>
            <a:bodyPr rtlCol="0" anchor="ctr"/>
            <a:lstStyle/>
            <a:p>
              <a:endParaRPr lang="en-US"/>
            </a:p>
          </p:txBody>
        </p:sp>
        <p:sp>
          <p:nvSpPr>
            <p:cNvPr id="205" name="Freeform 117">
              <a:extLst>
                <a:ext uri="{FF2B5EF4-FFF2-40B4-BE49-F238E27FC236}">
                  <a16:creationId xmlns:a16="http://schemas.microsoft.com/office/drawing/2014/main" id="{4B4B2C54-06AF-A550-FF7A-10F9844E0605}"/>
                </a:ext>
              </a:extLst>
            </p:cNvPr>
            <p:cNvSpPr/>
            <p:nvPr/>
          </p:nvSpPr>
          <p:spPr>
            <a:xfrm>
              <a:off x="4360783" y="4133850"/>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206" name="Freeform 118">
              <a:extLst>
                <a:ext uri="{FF2B5EF4-FFF2-40B4-BE49-F238E27FC236}">
                  <a16:creationId xmlns:a16="http://schemas.microsoft.com/office/drawing/2014/main" id="{2DEC6EB5-3D3D-C835-0428-F7F8183F393A}"/>
                </a:ext>
              </a:extLst>
            </p:cNvPr>
            <p:cNvSpPr/>
            <p:nvPr/>
          </p:nvSpPr>
          <p:spPr>
            <a:xfrm>
              <a:off x="4353163" y="4127182"/>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207" name="Freeform 119">
              <a:extLst>
                <a:ext uri="{FF2B5EF4-FFF2-40B4-BE49-F238E27FC236}">
                  <a16:creationId xmlns:a16="http://schemas.microsoft.com/office/drawing/2014/main" id="{30A5FDDA-C59B-87B6-0C64-64B76A875F4C}"/>
                </a:ext>
              </a:extLst>
            </p:cNvPr>
            <p:cNvSpPr/>
            <p:nvPr/>
          </p:nvSpPr>
          <p:spPr>
            <a:xfrm>
              <a:off x="4332208" y="4095750"/>
              <a:ext cx="714" cy="952"/>
            </a:xfrm>
            <a:custGeom>
              <a:avLst/>
              <a:gdLst>
                <a:gd name="connsiteX0" fmla="*/ 714 w 714"/>
                <a:gd name="connsiteY0" fmla="*/ 953 h 952"/>
                <a:gd name="connsiteX1" fmla="*/ 714 w 714"/>
                <a:gd name="connsiteY1" fmla="*/ 0 h 952"/>
                <a:gd name="connsiteX2" fmla="*/ 714 w 714"/>
                <a:gd name="connsiteY2" fmla="*/ 953 h 952"/>
              </a:gdLst>
              <a:ahLst/>
              <a:cxnLst>
                <a:cxn ang="0">
                  <a:pos x="connsiteX0" y="connsiteY0"/>
                </a:cxn>
                <a:cxn ang="0">
                  <a:pos x="connsiteX1" y="connsiteY1"/>
                </a:cxn>
                <a:cxn ang="0">
                  <a:pos x="connsiteX2" y="connsiteY2"/>
                </a:cxn>
              </a:cxnLst>
              <a:rect l="l" t="t" r="r" b="b"/>
              <a:pathLst>
                <a:path w="714" h="952">
                  <a:moveTo>
                    <a:pt x="714" y="953"/>
                  </a:moveTo>
                  <a:cubicBezTo>
                    <a:pt x="714" y="953"/>
                    <a:pt x="714" y="0"/>
                    <a:pt x="714" y="0"/>
                  </a:cubicBezTo>
                  <a:cubicBezTo>
                    <a:pt x="-238" y="0"/>
                    <a:pt x="-238" y="0"/>
                    <a:pt x="714" y="953"/>
                  </a:cubicBezTo>
                  <a:close/>
                </a:path>
              </a:pathLst>
            </a:custGeom>
            <a:solidFill>
              <a:srgbClr val="FFFFFF"/>
            </a:solidFill>
            <a:ln w="9525" cap="flat">
              <a:noFill/>
              <a:prstDash val="solid"/>
              <a:miter/>
            </a:ln>
          </p:spPr>
          <p:txBody>
            <a:bodyPr rtlCol="0" anchor="ctr"/>
            <a:lstStyle/>
            <a:p>
              <a:endParaRPr lang="en-US"/>
            </a:p>
          </p:txBody>
        </p:sp>
        <p:sp>
          <p:nvSpPr>
            <p:cNvPr id="208" name="Freeform 120">
              <a:extLst>
                <a:ext uri="{FF2B5EF4-FFF2-40B4-BE49-F238E27FC236}">
                  <a16:creationId xmlns:a16="http://schemas.microsoft.com/office/drawing/2014/main" id="{01F6FC99-6B2A-ABCC-896B-DF523C935C26}"/>
                </a:ext>
              </a:extLst>
            </p:cNvPr>
            <p:cNvSpPr/>
            <p:nvPr/>
          </p:nvSpPr>
          <p:spPr>
            <a:xfrm>
              <a:off x="4355359" y="4129087"/>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a:p>
          </p:txBody>
        </p:sp>
        <p:sp>
          <p:nvSpPr>
            <p:cNvPr id="209" name="Freeform 121">
              <a:extLst>
                <a:ext uri="{FF2B5EF4-FFF2-40B4-BE49-F238E27FC236}">
                  <a16:creationId xmlns:a16="http://schemas.microsoft.com/office/drawing/2014/main" id="{A79B7392-9DEE-44F7-A70C-1623AE9E5378}"/>
                </a:ext>
              </a:extLst>
            </p:cNvPr>
            <p:cNvSpPr/>
            <p:nvPr/>
          </p:nvSpPr>
          <p:spPr>
            <a:xfrm>
              <a:off x="4562475" y="4017644"/>
              <a:ext cx="1904" cy="1905"/>
            </a:xfrm>
            <a:custGeom>
              <a:avLst/>
              <a:gdLst>
                <a:gd name="connsiteX0" fmla="*/ 0 w 1904"/>
                <a:gd name="connsiteY0" fmla="*/ 1905 h 1905"/>
                <a:gd name="connsiteX1" fmla="*/ 1905 w 1904"/>
                <a:gd name="connsiteY1" fmla="*/ 0 h 1905"/>
                <a:gd name="connsiteX2" fmla="*/ 0 w 1904"/>
                <a:gd name="connsiteY2" fmla="*/ 1905 h 1905"/>
              </a:gdLst>
              <a:ahLst/>
              <a:cxnLst>
                <a:cxn ang="0">
                  <a:pos x="connsiteX0" y="connsiteY0"/>
                </a:cxn>
                <a:cxn ang="0">
                  <a:pos x="connsiteX1" y="connsiteY1"/>
                </a:cxn>
                <a:cxn ang="0">
                  <a:pos x="connsiteX2" y="connsiteY2"/>
                </a:cxn>
              </a:cxnLst>
              <a:rect l="l" t="t" r="r" b="b"/>
              <a:pathLst>
                <a:path w="1904" h="1905">
                  <a:moveTo>
                    <a:pt x="0" y="1905"/>
                  </a:moveTo>
                  <a:cubicBezTo>
                    <a:pt x="953" y="953"/>
                    <a:pt x="953" y="953"/>
                    <a:pt x="1905" y="0"/>
                  </a:cubicBezTo>
                  <a:cubicBezTo>
                    <a:pt x="953" y="953"/>
                    <a:pt x="0" y="1905"/>
                    <a:pt x="0" y="1905"/>
                  </a:cubicBezTo>
                  <a:close/>
                </a:path>
              </a:pathLst>
            </a:custGeom>
            <a:solidFill>
              <a:srgbClr val="FFFFFF"/>
            </a:solidFill>
            <a:ln w="9525" cap="flat">
              <a:noFill/>
              <a:prstDash val="solid"/>
              <a:miter/>
            </a:ln>
          </p:spPr>
          <p:txBody>
            <a:bodyPr rtlCol="0" anchor="ctr"/>
            <a:lstStyle/>
            <a:p>
              <a:endParaRPr lang="en-US"/>
            </a:p>
          </p:txBody>
        </p:sp>
        <p:sp>
          <p:nvSpPr>
            <p:cNvPr id="210" name="Freeform 122">
              <a:extLst>
                <a:ext uri="{FF2B5EF4-FFF2-40B4-BE49-F238E27FC236}">
                  <a16:creationId xmlns:a16="http://schemas.microsoft.com/office/drawing/2014/main" id="{01E8BE37-6743-D3C7-8A54-07A38A6571C0}"/>
                </a:ext>
              </a:extLst>
            </p:cNvPr>
            <p:cNvSpPr/>
            <p:nvPr/>
          </p:nvSpPr>
          <p:spPr>
            <a:xfrm>
              <a:off x="4880609" y="3956684"/>
              <a:ext cx="5715" cy="14287"/>
            </a:xfrm>
            <a:custGeom>
              <a:avLst/>
              <a:gdLst>
                <a:gd name="connsiteX0" fmla="*/ 0 w 5715"/>
                <a:gd name="connsiteY0" fmla="*/ 0 h 14287"/>
                <a:gd name="connsiteX1" fmla="*/ 5715 w 5715"/>
                <a:gd name="connsiteY1" fmla="*/ 14288 h 14287"/>
                <a:gd name="connsiteX2" fmla="*/ 0 w 5715"/>
                <a:gd name="connsiteY2" fmla="*/ 0 h 14287"/>
              </a:gdLst>
              <a:ahLst/>
              <a:cxnLst>
                <a:cxn ang="0">
                  <a:pos x="connsiteX0" y="connsiteY0"/>
                </a:cxn>
                <a:cxn ang="0">
                  <a:pos x="connsiteX1" y="connsiteY1"/>
                </a:cxn>
                <a:cxn ang="0">
                  <a:pos x="connsiteX2" y="connsiteY2"/>
                </a:cxn>
              </a:cxnLst>
              <a:rect l="l" t="t" r="r" b="b"/>
              <a:pathLst>
                <a:path w="5715" h="14287">
                  <a:moveTo>
                    <a:pt x="0" y="0"/>
                  </a:moveTo>
                  <a:cubicBezTo>
                    <a:pt x="1905" y="4763"/>
                    <a:pt x="3810" y="9525"/>
                    <a:pt x="5715" y="14288"/>
                  </a:cubicBezTo>
                  <a:cubicBezTo>
                    <a:pt x="3810" y="9525"/>
                    <a:pt x="1905" y="4763"/>
                    <a:pt x="0" y="0"/>
                  </a:cubicBezTo>
                  <a:close/>
                </a:path>
              </a:pathLst>
            </a:custGeom>
            <a:solidFill>
              <a:srgbClr val="FFFFFF"/>
            </a:solidFill>
            <a:ln w="9525" cap="flat">
              <a:noFill/>
              <a:prstDash val="solid"/>
              <a:miter/>
            </a:ln>
          </p:spPr>
          <p:txBody>
            <a:bodyPr rtlCol="0" anchor="ctr"/>
            <a:lstStyle/>
            <a:p>
              <a:endParaRPr lang="en-US"/>
            </a:p>
          </p:txBody>
        </p:sp>
        <p:sp>
          <p:nvSpPr>
            <p:cNvPr id="211" name="Freeform 123">
              <a:extLst>
                <a:ext uri="{FF2B5EF4-FFF2-40B4-BE49-F238E27FC236}">
                  <a16:creationId xmlns:a16="http://schemas.microsoft.com/office/drawing/2014/main" id="{BC774AFD-7B33-3DEB-FE96-E69CD32DBB38}"/>
                </a:ext>
              </a:extLst>
            </p:cNvPr>
            <p:cNvSpPr/>
            <p:nvPr/>
          </p:nvSpPr>
          <p:spPr>
            <a:xfrm>
              <a:off x="4539615" y="4096702"/>
              <a:ext cx="2299" cy="20954"/>
            </a:xfrm>
            <a:custGeom>
              <a:avLst/>
              <a:gdLst>
                <a:gd name="connsiteX0" fmla="*/ 1905 w 2299"/>
                <a:gd name="connsiteY0" fmla="*/ 20955 h 20954"/>
                <a:gd name="connsiteX1" fmla="*/ 952 w 2299"/>
                <a:gd name="connsiteY1" fmla="*/ 2857 h 20954"/>
                <a:gd name="connsiteX2" fmla="*/ 0 w 2299"/>
                <a:gd name="connsiteY2" fmla="*/ 0 h 20954"/>
                <a:gd name="connsiteX3" fmla="*/ 952 w 2299"/>
                <a:gd name="connsiteY3" fmla="*/ 2857 h 20954"/>
                <a:gd name="connsiteX4" fmla="*/ 1905 w 2299"/>
                <a:gd name="connsiteY4" fmla="*/ 20955 h 2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 h="20954">
                  <a:moveTo>
                    <a:pt x="1905" y="20955"/>
                  </a:moveTo>
                  <a:cubicBezTo>
                    <a:pt x="1905" y="15240"/>
                    <a:pt x="1905" y="9525"/>
                    <a:pt x="952" y="2857"/>
                  </a:cubicBezTo>
                  <a:cubicBezTo>
                    <a:pt x="952" y="1905"/>
                    <a:pt x="952" y="953"/>
                    <a:pt x="0" y="0"/>
                  </a:cubicBezTo>
                  <a:cubicBezTo>
                    <a:pt x="0" y="953"/>
                    <a:pt x="0" y="1905"/>
                    <a:pt x="952" y="2857"/>
                  </a:cubicBezTo>
                  <a:cubicBezTo>
                    <a:pt x="1905" y="9525"/>
                    <a:pt x="2857" y="16192"/>
                    <a:pt x="1905" y="20955"/>
                  </a:cubicBezTo>
                  <a:close/>
                </a:path>
              </a:pathLst>
            </a:custGeom>
            <a:solidFill>
              <a:srgbClr val="FFFFFF"/>
            </a:solidFill>
            <a:ln w="9525" cap="flat">
              <a:noFill/>
              <a:prstDash val="solid"/>
              <a:miter/>
            </a:ln>
          </p:spPr>
          <p:txBody>
            <a:bodyPr rtlCol="0" anchor="ctr"/>
            <a:lstStyle/>
            <a:p>
              <a:endParaRPr lang="en-US"/>
            </a:p>
          </p:txBody>
        </p:sp>
        <p:sp>
          <p:nvSpPr>
            <p:cNvPr id="212" name="Freeform 124">
              <a:extLst>
                <a:ext uri="{FF2B5EF4-FFF2-40B4-BE49-F238E27FC236}">
                  <a16:creationId xmlns:a16="http://schemas.microsoft.com/office/drawing/2014/main" id="{6B2AE366-EB92-CC4D-D357-140365C9222D}"/>
                </a:ext>
              </a:extLst>
            </p:cNvPr>
            <p:cNvSpPr/>
            <p:nvPr/>
          </p:nvSpPr>
          <p:spPr>
            <a:xfrm>
              <a:off x="4529137" y="4141469"/>
              <a:ext cx="3809" cy="3810"/>
            </a:xfrm>
            <a:custGeom>
              <a:avLst/>
              <a:gdLst>
                <a:gd name="connsiteX0" fmla="*/ 0 w 3809"/>
                <a:gd name="connsiteY0" fmla="*/ 3810 h 3810"/>
                <a:gd name="connsiteX1" fmla="*/ 3810 w 3809"/>
                <a:gd name="connsiteY1" fmla="*/ 0 h 3810"/>
                <a:gd name="connsiteX2" fmla="*/ 0 w 3809"/>
                <a:gd name="connsiteY2" fmla="*/ 3810 h 3810"/>
              </a:gdLst>
              <a:ahLst/>
              <a:cxnLst>
                <a:cxn ang="0">
                  <a:pos x="connsiteX0" y="connsiteY0"/>
                </a:cxn>
                <a:cxn ang="0">
                  <a:pos x="connsiteX1" y="connsiteY1"/>
                </a:cxn>
                <a:cxn ang="0">
                  <a:pos x="connsiteX2" y="connsiteY2"/>
                </a:cxn>
              </a:cxnLst>
              <a:rect l="l" t="t" r="r" b="b"/>
              <a:pathLst>
                <a:path w="3809" h="3810">
                  <a:moveTo>
                    <a:pt x="0" y="3810"/>
                  </a:moveTo>
                  <a:cubicBezTo>
                    <a:pt x="953" y="2858"/>
                    <a:pt x="2858" y="953"/>
                    <a:pt x="3810" y="0"/>
                  </a:cubicBezTo>
                  <a:cubicBezTo>
                    <a:pt x="1905" y="1905"/>
                    <a:pt x="953" y="2858"/>
                    <a:pt x="0" y="3810"/>
                  </a:cubicBezTo>
                  <a:close/>
                </a:path>
              </a:pathLst>
            </a:custGeom>
            <a:solidFill>
              <a:srgbClr val="FFFFFF"/>
            </a:solidFill>
            <a:ln w="9525" cap="flat">
              <a:noFill/>
              <a:prstDash val="solid"/>
              <a:miter/>
            </a:ln>
          </p:spPr>
          <p:txBody>
            <a:bodyPr rtlCol="0" anchor="ctr"/>
            <a:lstStyle/>
            <a:p>
              <a:endParaRPr lang="en-US"/>
            </a:p>
          </p:txBody>
        </p:sp>
        <p:sp>
          <p:nvSpPr>
            <p:cNvPr id="213" name="Freeform 125">
              <a:extLst>
                <a:ext uri="{FF2B5EF4-FFF2-40B4-BE49-F238E27FC236}">
                  <a16:creationId xmlns:a16="http://schemas.microsoft.com/office/drawing/2014/main" id="{77756CF8-7A47-E84E-D6B2-8D44F1AC366F}"/>
                </a:ext>
              </a:extLst>
            </p:cNvPr>
            <p:cNvSpPr/>
            <p:nvPr/>
          </p:nvSpPr>
          <p:spPr>
            <a:xfrm>
              <a:off x="4775834" y="3839527"/>
              <a:ext cx="33337" cy="22859"/>
            </a:xfrm>
            <a:custGeom>
              <a:avLst/>
              <a:gdLst>
                <a:gd name="connsiteX0" fmla="*/ 33338 w 33337"/>
                <a:gd name="connsiteY0" fmla="*/ 22860 h 22859"/>
                <a:gd name="connsiteX1" fmla="*/ 0 w 33337"/>
                <a:gd name="connsiteY1" fmla="*/ 0 h 22859"/>
                <a:gd name="connsiteX2" fmla="*/ 0 w 33337"/>
                <a:gd name="connsiteY2" fmla="*/ 0 h 22859"/>
                <a:gd name="connsiteX3" fmla="*/ 0 w 33337"/>
                <a:gd name="connsiteY3" fmla="*/ 0 h 22859"/>
                <a:gd name="connsiteX4" fmla="*/ 33338 w 33337"/>
                <a:gd name="connsiteY4" fmla="*/ 22860 h 22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 h="22859">
                  <a:moveTo>
                    <a:pt x="33338" y="22860"/>
                  </a:moveTo>
                  <a:cubicBezTo>
                    <a:pt x="22860" y="14288"/>
                    <a:pt x="12383" y="6667"/>
                    <a:pt x="0" y="0"/>
                  </a:cubicBezTo>
                  <a:cubicBezTo>
                    <a:pt x="0" y="0"/>
                    <a:pt x="0" y="0"/>
                    <a:pt x="0" y="0"/>
                  </a:cubicBezTo>
                  <a:cubicBezTo>
                    <a:pt x="0" y="0"/>
                    <a:pt x="0" y="0"/>
                    <a:pt x="0" y="0"/>
                  </a:cubicBezTo>
                  <a:cubicBezTo>
                    <a:pt x="11430" y="6667"/>
                    <a:pt x="22860" y="14288"/>
                    <a:pt x="33338" y="22860"/>
                  </a:cubicBezTo>
                  <a:close/>
                </a:path>
              </a:pathLst>
            </a:custGeom>
            <a:solidFill>
              <a:srgbClr val="FFFFFF"/>
            </a:solidFill>
            <a:ln w="9525" cap="flat">
              <a:noFill/>
              <a:prstDash val="solid"/>
              <a:miter/>
            </a:ln>
          </p:spPr>
          <p:txBody>
            <a:bodyPr rtlCol="0" anchor="ctr"/>
            <a:lstStyle/>
            <a:p>
              <a:endParaRPr lang="en-US"/>
            </a:p>
          </p:txBody>
        </p:sp>
        <p:sp>
          <p:nvSpPr>
            <p:cNvPr id="214" name="Freeform 126">
              <a:extLst>
                <a:ext uri="{FF2B5EF4-FFF2-40B4-BE49-F238E27FC236}">
                  <a16:creationId xmlns:a16="http://schemas.microsoft.com/office/drawing/2014/main" id="{E4B0FF86-8441-67FD-6077-B91496194259}"/>
                </a:ext>
              </a:extLst>
            </p:cNvPr>
            <p:cNvSpPr/>
            <p:nvPr/>
          </p:nvSpPr>
          <p:spPr>
            <a:xfrm>
              <a:off x="4369117" y="4138612"/>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cubicBezTo>
                    <a:pt x="0" y="0"/>
                    <a:pt x="0" y="0"/>
                    <a:pt x="0" y="0"/>
                  </a:cubicBezTo>
                  <a:cubicBezTo>
                    <a:pt x="0" y="0"/>
                    <a:pt x="0" y="0"/>
                    <a:pt x="0" y="0"/>
                  </a:cubicBezTo>
                  <a:close/>
                </a:path>
              </a:pathLst>
            </a:custGeom>
            <a:solidFill>
              <a:srgbClr val="FFFFFF"/>
            </a:solidFill>
            <a:ln w="9525" cap="flat">
              <a:noFill/>
              <a:prstDash val="solid"/>
              <a:miter/>
            </a:ln>
          </p:spPr>
          <p:txBody>
            <a:bodyPr rtlCol="0" anchor="ctr"/>
            <a:lstStyle/>
            <a:p>
              <a:endParaRPr lang="en-US"/>
            </a:p>
          </p:txBody>
        </p:sp>
        <p:sp>
          <p:nvSpPr>
            <p:cNvPr id="215" name="Freeform 127">
              <a:extLst>
                <a:ext uri="{FF2B5EF4-FFF2-40B4-BE49-F238E27FC236}">
                  <a16:creationId xmlns:a16="http://schemas.microsoft.com/office/drawing/2014/main" id="{C2990382-AF7A-D403-1939-001ACFB1CDE2}"/>
                </a:ext>
              </a:extLst>
            </p:cNvPr>
            <p:cNvSpPr/>
            <p:nvPr/>
          </p:nvSpPr>
          <p:spPr>
            <a:xfrm>
              <a:off x="4729489" y="4421505"/>
              <a:ext cx="1578" cy="34289"/>
            </a:xfrm>
            <a:custGeom>
              <a:avLst/>
              <a:gdLst>
                <a:gd name="connsiteX0" fmla="*/ 626 w 1578"/>
                <a:gd name="connsiteY0" fmla="*/ 34290 h 34289"/>
                <a:gd name="connsiteX1" fmla="*/ 1578 w 1578"/>
                <a:gd name="connsiteY1" fmla="*/ 0 h 34289"/>
                <a:gd name="connsiteX2" fmla="*/ 626 w 1578"/>
                <a:gd name="connsiteY2" fmla="*/ 34290 h 34289"/>
              </a:gdLst>
              <a:ahLst/>
              <a:cxnLst>
                <a:cxn ang="0">
                  <a:pos x="connsiteX0" y="connsiteY0"/>
                </a:cxn>
                <a:cxn ang="0">
                  <a:pos x="connsiteX1" y="connsiteY1"/>
                </a:cxn>
                <a:cxn ang="0">
                  <a:pos x="connsiteX2" y="connsiteY2"/>
                </a:cxn>
              </a:cxnLst>
              <a:rect l="l" t="t" r="r" b="b"/>
              <a:pathLst>
                <a:path w="1578" h="34289">
                  <a:moveTo>
                    <a:pt x="626" y="34290"/>
                  </a:moveTo>
                  <a:cubicBezTo>
                    <a:pt x="-327" y="22860"/>
                    <a:pt x="-327" y="11430"/>
                    <a:pt x="1578" y="0"/>
                  </a:cubicBezTo>
                  <a:cubicBezTo>
                    <a:pt x="-327" y="11430"/>
                    <a:pt x="-327" y="22860"/>
                    <a:pt x="626" y="34290"/>
                  </a:cubicBezTo>
                  <a:close/>
                </a:path>
              </a:pathLst>
            </a:custGeom>
            <a:solidFill>
              <a:srgbClr val="FFFFFF"/>
            </a:solidFill>
            <a:ln w="9525" cap="flat">
              <a:noFill/>
              <a:prstDash val="solid"/>
              <a:miter/>
            </a:ln>
          </p:spPr>
          <p:txBody>
            <a:bodyPr rtlCol="0" anchor="ctr"/>
            <a:lstStyle/>
            <a:p>
              <a:endParaRPr lang="en-US"/>
            </a:p>
          </p:txBody>
        </p:sp>
        <p:sp>
          <p:nvSpPr>
            <p:cNvPr id="216" name="Freeform 128">
              <a:extLst>
                <a:ext uri="{FF2B5EF4-FFF2-40B4-BE49-F238E27FC236}">
                  <a16:creationId xmlns:a16="http://schemas.microsoft.com/office/drawing/2014/main" id="{2FD0D910-F50B-8916-DC5E-6C5A6924C2DE}"/>
                </a:ext>
              </a:extLst>
            </p:cNvPr>
            <p:cNvSpPr/>
            <p:nvPr/>
          </p:nvSpPr>
          <p:spPr>
            <a:xfrm>
              <a:off x="4730115" y="4456747"/>
              <a:ext cx="3809" cy="21907"/>
            </a:xfrm>
            <a:custGeom>
              <a:avLst/>
              <a:gdLst>
                <a:gd name="connsiteX0" fmla="*/ 3810 w 3809"/>
                <a:gd name="connsiteY0" fmla="*/ 21908 h 21907"/>
                <a:gd name="connsiteX1" fmla="*/ 2857 w 3809"/>
                <a:gd name="connsiteY1" fmla="*/ 18097 h 21907"/>
                <a:gd name="connsiteX2" fmla="*/ 0 w 3809"/>
                <a:gd name="connsiteY2" fmla="*/ 0 h 21907"/>
                <a:gd name="connsiteX3" fmla="*/ 2857 w 3809"/>
                <a:gd name="connsiteY3" fmla="*/ 18097 h 21907"/>
                <a:gd name="connsiteX4" fmla="*/ 3810 w 3809"/>
                <a:gd name="connsiteY4" fmla="*/ 21908 h 2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9" h="21907">
                  <a:moveTo>
                    <a:pt x="3810" y="21908"/>
                  </a:moveTo>
                  <a:cubicBezTo>
                    <a:pt x="3810" y="20955"/>
                    <a:pt x="2857" y="19050"/>
                    <a:pt x="2857" y="18097"/>
                  </a:cubicBezTo>
                  <a:cubicBezTo>
                    <a:pt x="1905" y="12383"/>
                    <a:pt x="952" y="5715"/>
                    <a:pt x="0" y="0"/>
                  </a:cubicBezTo>
                  <a:cubicBezTo>
                    <a:pt x="952" y="5715"/>
                    <a:pt x="1905" y="11430"/>
                    <a:pt x="2857" y="18097"/>
                  </a:cubicBezTo>
                  <a:cubicBezTo>
                    <a:pt x="2857" y="19050"/>
                    <a:pt x="3810" y="20003"/>
                    <a:pt x="3810" y="21908"/>
                  </a:cubicBezTo>
                  <a:close/>
                </a:path>
              </a:pathLst>
            </a:custGeom>
            <a:solidFill>
              <a:srgbClr val="FFFFFF"/>
            </a:solidFill>
            <a:ln w="9525" cap="flat">
              <a:noFill/>
              <a:prstDash val="solid"/>
              <a:miter/>
            </a:ln>
          </p:spPr>
          <p:txBody>
            <a:bodyPr rtlCol="0" anchor="ctr"/>
            <a:lstStyle/>
            <a:p>
              <a:endParaRPr lang="en-US"/>
            </a:p>
          </p:txBody>
        </p:sp>
        <p:sp>
          <p:nvSpPr>
            <p:cNvPr id="217" name="Freeform 129">
              <a:extLst>
                <a:ext uri="{FF2B5EF4-FFF2-40B4-BE49-F238E27FC236}">
                  <a16:creationId xmlns:a16="http://schemas.microsoft.com/office/drawing/2014/main" id="{8399401F-CF4A-5414-5859-4304841303C9}"/>
                </a:ext>
              </a:extLst>
            </p:cNvPr>
            <p:cNvSpPr/>
            <p:nvPr/>
          </p:nvSpPr>
          <p:spPr>
            <a:xfrm>
              <a:off x="4328542" y="3808795"/>
              <a:ext cx="532086" cy="728914"/>
            </a:xfrm>
            <a:custGeom>
              <a:avLst/>
              <a:gdLst>
                <a:gd name="connsiteX0" fmla="*/ 206310 w 532086"/>
                <a:gd name="connsiteY0" fmla="*/ 725104 h 728914"/>
                <a:gd name="connsiteX1" fmla="*/ 303465 w 532086"/>
                <a:gd name="connsiteY1" fmla="*/ 697482 h 728914"/>
                <a:gd name="connsiteX2" fmla="*/ 349185 w 532086"/>
                <a:gd name="connsiteY2" fmla="*/ 652714 h 728914"/>
                <a:gd name="connsiteX3" fmla="*/ 372045 w 532086"/>
                <a:gd name="connsiteY3" fmla="*/ 602232 h 728914"/>
                <a:gd name="connsiteX4" fmla="*/ 393952 w 532086"/>
                <a:gd name="connsiteY4" fmla="*/ 525079 h 728914"/>
                <a:gd name="connsiteX5" fmla="*/ 407287 w 532086"/>
                <a:gd name="connsiteY5" fmla="*/ 503172 h 728914"/>
                <a:gd name="connsiteX6" fmla="*/ 522540 w 532086"/>
                <a:gd name="connsiteY6" fmla="*/ 311719 h 728914"/>
                <a:gd name="connsiteX7" fmla="*/ 488250 w 532086"/>
                <a:gd name="connsiteY7" fmla="*/ 95502 h 728914"/>
                <a:gd name="connsiteX8" fmla="*/ 414907 w 532086"/>
                <a:gd name="connsiteY8" fmla="*/ 16444 h 728914"/>
                <a:gd name="connsiteX9" fmla="*/ 426337 w 532086"/>
                <a:gd name="connsiteY9" fmla="*/ 21207 h 728914"/>
                <a:gd name="connsiteX10" fmla="*/ 352995 w 532086"/>
                <a:gd name="connsiteY10" fmla="*/ 4062 h 728914"/>
                <a:gd name="connsiteX11" fmla="*/ 117727 w 532086"/>
                <a:gd name="connsiteY11" fmla="*/ 59307 h 728914"/>
                <a:gd name="connsiteX12" fmla="*/ 2475 w 532086"/>
                <a:gd name="connsiteY12" fmla="*/ 248854 h 728914"/>
                <a:gd name="connsiteX13" fmla="*/ 570 w 532086"/>
                <a:gd name="connsiteY13" fmla="*/ 274572 h 728914"/>
                <a:gd name="connsiteX14" fmla="*/ 6285 w 532086"/>
                <a:gd name="connsiteY14" fmla="*/ 278382 h 728914"/>
                <a:gd name="connsiteX15" fmla="*/ 43432 w 532086"/>
                <a:gd name="connsiteY15" fmla="*/ 296479 h 728914"/>
                <a:gd name="connsiteX16" fmla="*/ 70102 w 532086"/>
                <a:gd name="connsiteY16" fmla="*/ 303147 h 728914"/>
                <a:gd name="connsiteX17" fmla="*/ 64387 w 532086"/>
                <a:gd name="connsiteY17" fmla="*/ 302194 h 728914"/>
                <a:gd name="connsiteX18" fmla="*/ 152970 w 532086"/>
                <a:gd name="connsiteY18" fmla="*/ 292669 h 728914"/>
                <a:gd name="connsiteX19" fmla="*/ 186307 w 532086"/>
                <a:gd name="connsiteY19" fmla="*/ 257427 h 728914"/>
                <a:gd name="connsiteX20" fmla="*/ 196785 w 532086"/>
                <a:gd name="connsiteY20" fmla="*/ 232662 h 728914"/>
                <a:gd name="connsiteX21" fmla="*/ 211072 w 532086"/>
                <a:gd name="connsiteY21" fmla="*/ 205992 h 728914"/>
                <a:gd name="connsiteX22" fmla="*/ 220597 w 532086"/>
                <a:gd name="connsiteY22" fmla="*/ 196467 h 728914"/>
                <a:gd name="connsiteX23" fmla="*/ 232027 w 532086"/>
                <a:gd name="connsiteY23" fmla="*/ 189799 h 728914"/>
                <a:gd name="connsiteX24" fmla="*/ 244410 w 532086"/>
                <a:gd name="connsiteY24" fmla="*/ 185989 h 728914"/>
                <a:gd name="connsiteX25" fmla="*/ 256792 w 532086"/>
                <a:gd name="connsiteY25" fmla="*/ 185989 h 728914"/>
                <a:gd name="connsiteX26" fmla="*/ 270127 w 532086"/>
                <a:gd name="connsiteY26" fmla="*/ 189799 h 728914"/>
                <a:gd name="connsiteX27" fmla="*/ 271080 w 532086"/>
                <a:gd name="connsiteY27" fmla="*/ 190752 h 728914"/>
                <a:gd name="connsiteX28" fmla="*/ 271080 w 532086"/>
                <a:gd name="connsiteY28" fmla="*/ 190752 h 728914"/>
                <a:gd name="connsiteX29" fmla="*/ 284415 w 532086"/>
                <a:gd name="connsiteY29" fmla="*/ 186942 h 728914"/>
                <a:gd name="connsiteX30" fmla="*/ 365377 w 532086"/>
                <a:gd name="connsiteY30" fmla="*/ 209802 h 728914"/>
                <a:gd name="connsiteX31" fmla="*/ 386332 w 532086"/>
                <a:gd name="connsiteY31" fmla="*/ 301242 h 728914"/>
                <a:gd name="connsiteX32" fmla="*/ 345375 w 532086"/>
                <a:gd name="connsiteY32" fmla="*/ 372679 h 728914"/>
                <a:gd name="connsiteX33" fmla="*/ 230122 w 532086"/>
                <a:gd name="connsiteY33" fmla="*/ 489837 h 728914"/>
                <a:gd name="connsiteX34" fmla="*/ 198690 w 532086"/>
                <a:gd name="connsiteY34" fmla="*/ 530794 h 728914"/>
                <a:gd name="connsiteX35" fmla="*/ 163447 w 532086"/>
                <a:gd name="connsiteY35" fmla="*/ 705102 h 728914"/>
                <a:gd name="connsiteX36" fmla="*/ 174877 w 532086"/>
                <a:gd name="connsiteY36" fmla="*/ 728914 h 728914"/>
                <a:gd name="connsiteX37" fmla="*/ 171067 w 532086"/>
                <a:gd name="connsiteY37" fmla="*/ 727009 h 728914"/>
                <a:gd name="connsiteX38" fmla="*/ 206310 w 532086"/>
                <a:gd name="connsiteY38" fmla="*/ 725104 h 7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32086" h="728914">
                  <a:moveTo>
                    <a:pt x="206310" y="725104"/>
                  </a:moveTo>
                  <a:cubicBezTo>
                    <a:pt x="239647" y="721294"/>
                    <a:pt x="274890" y="715579"/>
                    <a:pt x="303465" y="697482"/>
                  </a:cubicBezTo>
                  <a:cubicBezTo>
                    <a:pt x="322515" y="685099"/>
                    <a:pt x="336802" y="670812"/>
                    <a:pt x="349185" y="652714"/>
                  </a:cubicBezTo>
                  <a:cubicBezTo>
                    <a:pt x="359662" y="637474"/>
                    <a:pt x="366330" y="619377"/>
                    <a:pt x="372045" y="602232"/>
                  </a:cubicBezTo>
                  <a:cubicBezTo>
                    <a:pt x="380617" y="576514"/>
                    <a:pt x="385380" y="549844"/>
                    <a:pt x="393952" y="525079"/>
                  </a:cubicBezTo>
                  <a:cubicBezTo>
                    <a:pt x="397762" y="517459"/>
                    <a:pt x="402525" y="509839"/>
                    <a:pt x="407287" y="503172"/>
                  </a:cubicBezTo>
                  <a:cubicBezTo>
                    <a:pt x="453960" y="444117"/>
                    <a:pt x="502537" y="385062"/>
                    <a:pt x="522540" y="311719"/>
                  </a:cubicBezTo>
                  <a:cubicBezTo>
                    <a:pt x="542542" y="238377"/>
                    <a:pt x="531112" y="159319"/>
                    <a:pt x="488250" y="95502"/>
                  </a:cubicBezTo>
                  <a:cubicBezTo>
                    <a:pt x="467295" y="64069"/>
                    <a:pt x="442530" y="39304"/>
                    <a:pt x="414907" y="16444"/>
                  </a:cubicBezTo>
                  <a:cubicBezTo>
                    <a:pt x="418717" y="17397"/>
                    <a:pt x="422527" y="19302"/>
                    <a:pt x="426337" y="21207"/>
                  </a:cubicBezTo>
                  <a:cubicBezTo>
                    <a:pt x="402525" y="11682"/>
                    <a:pt x="377760" y="7872"/>
                    <a:pt x="352995" y="4062"/>
                  </a:cubicBezTo>
                  <a:cubicBezTo>
                    <a:pt x="267270" y="-8321"/>
                    <a:pt x="188212" y="6919"/>
                    <a:pt x="117727" y="59307"/>
                  </a:cubicBezTo>
                  <a:cubicBezTo>
                    <a:pt x="53910" y="105979"/>
                    <a:pt x="24382" y="175512"/>
                    <a:pt x="2475" y="248854"/>
                  </a:cubicBezTo>
                  <a:cubicBezTo>
                    <a:pt x="-383" y="257427"/>
                    <a:pt x="-383" y="265999"/>
                    <a:pt x="570" y="274572"/>
                  </a:cubicBezTo>
                  <a:cubicBezTo>
                    <a:pt x="2475" y="275524"/>
                    <a:pt x="4380" y="277429"/>
                    <a:pt x="6285" y="278382"/>
                  </a:cubicBezTo>
                  <a:cubicBezTo>
                    <a:pt x="17715" y="286002"/>
                    <a:pt x="30097" y="290764"/>
                    <a:pt x="43432" y="296479"/>
                  </a:cubicBezTo>
                  <a:cubicBezTo>
                    <a:pt x="52005" y="300289"/>
                    <a:pt x="60577" y="301242"/>
                    <a:pt x="70102" y="303147"/>
                  </a:cubicBezTo>
                  <a:lnTo>
                    <a:pt x="64387" y="302194"/>
                  </a:lnTo>
                  <a:cubicBezTo>
                    <a:pt x="94867" y="307909"/>
                    <a:pt x="126300" y="309814"/>
                    <a:pt x="152970" y="292669"/>
                  </a:cubicBezTo>
                  <a:cubicBezTo>
                    <a:pt x="166305" y="284097"/>
                    <a:pt x="178687" y="271714"/>
                    <a:pt x="186307" y="257427"/>
                  </a:cubicBezTo>
                  <a:cubicBezTo>
                    <a:pt x="190117" y="249807"/>
                    <a:pt x="193927" y="241234"/>
                    <a:pt x="196785" y="232662"/>
                  </a:cubicBezTo>
                  <a:cubicBezTo>
                    <a:pt x="200595" y="223137"/>
                    <a:pt x="205357" y="214564"/>
                    <a:pt x="211072" y="205992"/>
                  </a:cubicBezTo>
                  <a:cubicBezTo>
                    <a:pt x="213930" y="202182"/>
                    <a:pt x="217740" y="199324"/>
                    <a:pt x="220597" y="196467"/>
                  </a:cubicBezTo>
                  <a:cubicBezTo>
                    <a:pt x="224407" y="193609"/>
                    <a:pt x="228217" y="191704"/>
                    <a:pt x="232027" y="189799"/>
                  </a:cubicBezTo>
                  <a:cubicBezTo>
                    <a:pt x="235837" y="188847"/>
                    <a:pt x="240600" y="186942"/>
                    <a:pt x="244410" y="185989"/>
                  </a:cubicBezTo>
                  <a:cubicBezTo>
                    <a:pt x="248220" y="185989"/>
                    <a:pt x="252982" y="185989"/>
                    <a:pt x="256792" y="185989"/>
                  </a:cubicBezTo>
                  <a:cubicBezTo>
                    <a:pt x="261555" y="186942"/>
                    <a:pt x="265365" y="187894"/>
                    <a:pt x="270127" y="189799"/>
                  </a:cubicBezTo>
                  <a:cubicBezTo>
                    <a:pt x="270127" y="189799"/>
                    <a:pt x="271080" y="189799"/>
                    <a:pt x="271080" y="190752"/>
                  </a:cubicBezTo>
                  <a:cubicBezTo>
                    <a:pt x="271080" y="190752"/>
                    <a:pt x="271080" y="190752"/>
                    <a:pt x="271080" y="190752"/>
                  </a:cubicBezTo>
                  <a:cubicBezTo>
                    <a:pt x="274890" y="189799"/>
                    <a:pt x="279652" y="187894"/>
                    <a:pt x="284415" y="186942"/>
                  </a:cubicBezTo>
                  <a:cubicBezTo>
                    <a:pt x="314895" y="181227"/>
                    <a:pt x="344422" y="190752"/>
                    <a:pt x="365377" y="209802"/>
                  </a:cubicBezTo>
                  <a:cubicBezTo>
                    <a:pt x="391095" y="233614"/>
                    <a:pt x="394905" y="267904"/>
                    <a:pt x="386332" y="301242"/>
                  </a:cubicBezTo>
                  <a:cubicBezTo>
                    <a:pt x="378712" y="327912"/>
                    <a:pt x="363472" y="350772"/>
                    <a:pt x="345375" y="372679"/>
                  </a:cubicBezTo>
                  <a:cubicBezTo>
                    <a:pt x="310132" y="414589"/>
                    <a:pt x="270127" y="451737"/>
                    <a:pt x="230122" y="489837"/>
                  </a:cubicBezTo>
                  <a:cubicBezTo>
                    <a:pt x="217740" y="502219"/>
                    <a:pt x="206310" y="514602"/>
                    <a:pt x="198690" y="530794"/>
                  </a:cubicBezTo>
                  <a:cubicBezTo>
                    <a:pt x="172020" y="586039"/>
                    <a:pt x="166305" y="645094"/>
                    <a:pt x="163447" y="705102"/>
                  </a:cubicBezTo>
                  <a:cubicBezTo>
                    <a:pt x="162495" y="719389"/>
                    <a:pt x="165352" y="725104"/>
                    <a:pt x="174877" y="728914"/>
                  </a:cubicBezTo>
                  <a:cubicBezTo>
                    <a:pt x="172972" y="727962"/>
                    <a:pt x="172020" y="727962"/>
                    <a:pt x="171067" y="727009"/>
                  </a:cubicBezTo>
                  <a:cubicBezTo>
                    <a:pt x="182497" y="727009"/>
                    <a:pt x="193927" y="727009"/>
                    <a:pt x="206310" y="725104"/>
                  </a:cubicBezTo>
                  <a:close/>
                </a:path>
              </a:pathLst>
            </a:custGeom>
            <a:solidFill>
              <a:srgbClr val="FFFFFF"/>
            </a:solidFill>
            <a:ln w="9525" cap="flat">
              <a:noFill/>
              <a:prstDash val="solid"/>
              <a:miter/>
            </a:ln>
          </p:spPr>
          <p:txBody>
            <a:bodyPr rtlCol="0" anchor="ctr"/>
            <a:lstStyle/>
            <a:p>
              <a:endParaRPr lang="en-US"/>
            </a:p>
          </p:txBody>
        </p:sp>
        <p:sp>
          <p:nvSpPr>
            <p:cNvPr id="218" name="Freeform 130">
              <a:extLst>
                <a:ext uri="{FF2B5EF4-FFF2-40B4-BE49-F238E27FC236}">
                  <a16:creationId xmlns:a16="http://schemas.microsoft.com/office/drawing/2014/main" id="{F730A531-513D-12F9-6CE8-F6FEBED90275}"/>
                </a:ext>
              </a:extLst>
            </p:cNvPr>
            <p:cNvSpPr/>
            <p:nvPr/>
          </p:nvSpPr>
          <p:spPr>
            <a:xfrm>
              <a:off x="4756784" y="3830002"/>
              <a:ext cx="2857" cy="952"/>
            </a:xfrm>
            <a:custGeom>
              <a:avLst/>
              <a:gdLst>
                <a:gd name="connsiteX0" fmla="*/ 0 w 2857"/>
                <a:gd name="connsiteY0" fmla="*/ 0 h 952"/>
                <a:gd name="connsiteX1" fmla="*/ 2858 w 2857"/>
                <a:gd name="connsiteY1" fmla="*/ 953 h 952"/>
                <a:gd name="connsiteX2" fmla="*/ 0 w 2857"/>
                <a:gd name="connsiteY2" fmla="*/ 0 h 952"/>
              </a:gdLst>
              <a:ahLst/>
              <a:cxnLst>
                <a:cxn ang="0">
                  <a:pos x="connsiteX0" y="connsiteY0"/>
                </a:cxn>
                <a:cxn ang="0">
                  <a:pos x="connsiteX1" y="connsiteY1"/>
                </a:cxn>
                <a:cxn ang="0">
                  <a:pos x="connsiteX2" y="connsiteY2"/>
                </a:cxn>
              </a:cxnLst>
              <a:rect l="l" t="t" r="r" b="b"/>
              <a:pathLst>
                <a:path w="2857" h="952">
                  <a:moveTo>
                    <a:pt x="0" y="0"/>
                  </a:moveTo>
                  <a:cubicBezTo>
                    <a:pt x="953" y="0"/>
                    <a:pt x="1905" y="953"/>
                    <a:pt x="2858" y="953"/>
                  </a:cubicBezTo>
                  <a:cubicBezTo>
                    <a:pt x="1905" y="953"/>
                    <a:pt x="953" y="953"/>
                    <a:pt x="0" y="0"/>
                  </a:cubicBezTo>
                  <a:close/>
                </a:path>
              </a:pathLst>
            </a:custGeom>
            <a:solidFill>
              <a:srgbClr val="FFFFFF"/>
            </a:solidFill>
            <a:ln w="9525" cap="flat">
              <a:noFill/>
              <a:prstDash val="solid"/>
              <a:miter/>
            </a:ln>
          </p:spPr>
          <p:txBody>
            <a:bodyPr rtlCol="0" anchor="ctr"/>
            <a:lstStyle/>
            <a:p>
              <a:endParaRPr lang="en-US"/>
            </a:p>
          </p:txBody>
        </p:sp>
        <p:sp>
          <p:nvSpPr>
            <p:cNvPr id="219" name="Freeform 131">
              <a:extLst>
                <a:ext uri="{FF2B5EF4-FFF2-40B4-BE49-F238E27FC236}">
                  <a16:creationId xmlns:a16="http://schemas.microsoft.com/office/drawing/2014/main" id="{CFF9CB7C-CDDB-1526-6C37-5BF0FEA7C01D}"/>
                </a:ext>
              </a:extLst>
            </p:cNvPr>
            <p:cNvSpPr/>
            <p:nvPr/>
          </p:nvSpPr>
          <p:spPr>
            <a:xfrm>
              <a:off x="4329112" y="4082415"/>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a:p>
          </p:txBody>
        </p:sp>
        <p:sp>
          <p:nvSpPr>
            <p:cNvPr id="220" name="Freeform 132">
              <a:extLst>
                <a:ext uri="{FF2B5EF4-FFF2-40B4-BE49-F238E27FC236}">
                  <a16:creationId xmlns:a16="http://schemas.microsoft.com/office/drawing/2014/main" id="{CADEF510-73A6-29E5-3B66-6AAC4EAE9910}"/>
                </a:ext>
              </a:extLst>
            </p:cNvPr>
            <p:cNvSpPr/>
            <p:nvPr/>
          </p:nvSpPr>
          <p:spPr>
            <a:xfrm>
              <a:off x="4809172" y="3862387"/>
              <a:ext cx="12382" cy="10477"/>
            </a:xfrm>
            <a:custGeom>
              <a:avLst/>
              <a:gdLst>
                <a:gd name="connsiteX0" fmla="*/ 0 w 12382"/>
                <a:gd name="connsiteY0" fmla="*/ 0 h 10477"/>
                <a:gd name="connsiteX1" fmla="*/ 12383 w 12382"/>
                <a:gd name="connsiteY1" fmla="*/ 10478 h 10477"/>
                <a:gd name="connsiteX2" fmla="*/ 0 w 12382"/>
                <a:gd name="connsiteY2" fmla="*/ 0 h 10477"/>
              </a:gdLst>
              <a:ahLst/>
              <a:cxnLst>
                <a:cxn ang="0">
                  <a:pos x="connsiteX0" y="connsiteY0"/>
                </a:cxn>
                <a:cxn ang="0">
                  <a:pos x="connsiteX1" y="connsiteY1"/>
                </a:cxn>
                <a:cxn ang="0">
                  <a:pos x="connsiteX2" y="connsiteY2"/>
                </a:cxn>
              </a:cxnLst>
              <a:rect l="l" t="t" r="r" b="b"/>
              <a:pathLst>
                <a:path w="12382" h="10477">
                  <a:moveTo>
                    <a:pt x="0" y="0"/>
                  </a:moveTo>
                  <a:cubicBezTo>
                    <a:pt x="3810" y="2857"/>
                    <a:pt x="7620" y="6668"/>
                    <a:pt x="12383" y="10478"/>
                  </a:cubicBezTo>
                  <a:cubicBezTo>
                    <a:pt x="7620" y="6668"/>
                    <a:pt x="3810" y="2857"/>
                    <a:pt x="0" y="0"/>
                  </a:cubicBezTo>
                  <a:close/>
                </a:path>
              </a:pathLst>
            </a:custGeom>
            <a:solidFill>
              <a:srgbClr val="FFFFFF"/>
            </a:solidFill>
            <a:ln w="9525" cap="flat">
              <a:noFill/>
              <a:prstDash val="solid"/>
              <a:miter/>
            </a:ln>
          </p:spPr>
          <p:txBody>
            <a:bodyPr rtlCol="0" anchor="ctr"/>
            <a:lstStyle/>
            <a:p>
              <a:endParaRPr lang="en-US"/>
            </a:p>
          </p:txBody>
        </p:sp>
        <p:sp>
          <p:nvSpPr>
            <p:cNvPr id="221" name="Freeform 133">
              <a:extLst>
                <a:ext uri="{FF2B5EF4-FFF2-40B4-BE49-F238E27FC236}">
                  <a16:creationId xmlns:a16="http://schemas.microsoft.com/office/drawing/2014/main" id="{C93B424F-D94F-1CF9-8EE1-174FC1D83F6C}"/>
                </a:ext>
              </a:extLst>
            </p:cNvPr>
            <p:cNvSpPr/>
            <p:nvPr/>
          </p:nvSpPr>
          <p:spPr>
            <a:xfrm>
              <a:off x="4330065" y="4088130"/>
              <a:ext cx="9525" cy="952"/>
            </a:xfrm>
            <a:custGeom>
              <a:avLst/>
              <a:gdLst>
                <a:gd name="connsiteX0" fmla="*/ 0 w 9525"/>
                <a:gd name="connsiteY0" fmla="*/ 952 h 952"/>
                <a:gd name="connsiteX1" fmla="*/ 0 w 9525"/>
                <a:gd name="connsiteY1" fmla="*/ 0 h 952"/>
                <a:gd name="connsiteX2" fmla="*/ 0 w 9525"/>
                <a:gd name="connsiteY2" fmla="*/ 952 h 952"/>
              </a:gdLst>
              <a:ahLst/>
              <a:cxnLst>
                <a:cxn ang="0">
                  <a:pos x="connsiteX0" y="connsiteY0"/>
                </a:cxn>
                <a:cxn ang="0">
                  <a:pos x="connsiteX1" y="connsiteY1"/>
                </a:cxn>
                <a:cxn ang="0">
                  <a:pos x="connsiteX2" y="connsiteY2"/>
                </a:cxn>
              </a:cxnLst>
              <a:rect l="l" t="t" r="r" b="b"/>
              <a:pathLst>
                <a:path w="9525" h="952">
                  <a:moveTo>
                    <a:pt x="0" y="952"/>
                  </a:moveTo>
                  <a:cubicBezTo>
                    <a:pt x="0" y="952"/>
                    <a:pt x="0" y="0"/>
                    <a:pt x="0" y="0"/>
                  </a:cubicBezTo>
                  <a:cubicBezTo>
                    <a:pt x="0" y="0"/>
                    <a:pt x="0" y="952"/>
                    <a:pt x="0" y="952"/>
                  </a:cubicBezTo>
                  <a:close/>
                </a:path>
              </a:pathLst>
            </a:custGeom>
            <a:solidFill>
              <a:srgbClr val="FFFFFF"/>
            </a:solidFill>
            <a:ln w="9525" cap="flat">
              <a:noFill/>
              <a:prstDash val="solid"/>
              <a:miter/>
            </a:ln>
          </p:spPr>
          <p:txBody>
            <a:bodyPr rtlCol="0" anchor="ctr"/>
            <a:lstStyle/>
            <a:p>
              <a:endParaRPr lang="en-US"/>
            </a:p>
          </p:txBody>
        </p:sp>
        <p:sp>
          <p:nvSpPr>
            <p:cNvPr id="222" name="Freeform 134">
              <a:extLst>
                <a:ext uri="{FF2B5EF4-FFF2-40B4-BE49-F238E27FC236}">
                  <a16:creationId xmlns:a16="http://schemas.microsoft.com/office/drawing/2014/main" id="{EFD6B3F6-D238-3761-A709-6FF9A239570C}"/>
                </a:ext>
              </a:extLst>
            </p:cNvPr>
            <p:cNvSpPr/>
            <p:nvPr/>
          </p:nvSpPr>
          <p:spPr>
            <a:xfrm>
              <a:off x="4330065" y="4084319"/>
              <a:ext cx="9525" cy="1905"/>
            </a:xfrm>
            <a:custGeom>
              <a:avLst/>
              <a:gdLst>
                <a:gd name="connsiteX0" fmla="*/ 0 w 9525"/>
                <a:gd name="connsiteY0" fmla="*/ 1905 h 1905"/>
                <a:gd name="connsiteX1" fmla="*/ 0 w 9525"/>
                <a:gd name="connsiteY1" fmla="*/ 0 h 1905"/>
                <a:gd name="connsiteX2" fmla="*/ 0 w 9525"/>
                <a:gd name="connsiteY2" fmla="*/ 1905 h 1905"/>
              </a:gdLst>
              <a:ahLst/>
              <a:cxnLst>
                <a:cxn ang="0">
                  <a:pos x="connsiteX0" y="connsiteY0"/>
                </a:cxn>
                <a:cxn ang="0">
                  <a:pos x="connsiteX1" y="connsiteY1"/>
                </a:cxn>
                <a:cxn ang="0">
                  <a:pos x="connsiteX2" y="connsiteY2"/>
                </a:cxn>
              </a:cxnLst>
              <a:rect l="l" t="t" r="r" b="b"/>
              <a:pathLst>
                <a:path w="9525" h="1905">
                  <a:moveTo>
                    <a:pt x="0" y="1905"/>
                  </a:moveTo>
                  <a:cubicBezTo>
                    <a:pt x="0" y="953"/>
                    <a:pt x="0" y="953"/>
                    <a:pt x="0" y="0"/>
                  </a:cubicBezTo>
                  <a:cubicBezTo>
                    <a:pt x="0" y="953"/>
                    <a:pt x="0" y="1905"/>
                    <a:pt x="0" y="1905"/>
                  </a:cubicBezTo>
                  <a:close/>
                </a:path>
              </a:pathLst>
            </a:custGeom>
            <a:solidFill>
              <a:srgbClr val="FFFFFF"/>
            </a:solidFill>
            <a:ln w="9525" cap="flat">
              <a:noFill/>
              <a:prstDash val="solid"/>
              <a:miter/>
            </a:ln>
          </p:spPr>
          <p:txBody>
            <a:bodyPr rtlCol="0" anchor="ctr"/>
            <a:lstStyle/>
            <a:p>
              <a:endParaRPr lang="en-US"/>
            </a:p>
          </p:txBody>
        </p:sp>
        <p:sp>
          <p:nvSpPr>
            <p:cNvPr id="223" name="Freeform 135">
              <a:extLst>
                <a:ext uri="{FF2B5EF4-FFF2-40B4-BE49-F238E27FC236}">
                  <a16:creationId xmlns:a16="http://schemas.microsoft.com/office/drawing/2014/main" id="{C99F1DAB-2D66-8076-3706-A8F6D8FFCD84}"/>
                </a:ext>
              </a:extLst>
            </p:cNvPr>
            <p:cNvSpPr/>
            <p:nvPr/>
          </p:nvSpPr>
          <p:spPr>
            <a:xfrm>
              <a:off x="4769167" y="3835717"/>
              <a:ext cx="1904" cy="952"/>
            </a:xfrm>
            <a:custGeom>
              <a:avLst/>
              <a:gdLst>
                <a:gd name="connsiteX0" fmla="*/ 0 w 1904"/>
                <a:gd name="connsiteY0" fmla="*/ 0 h 952"/>
                <a:gd name="connsiteX1" fmla="*/ 1905 w 1904"/>
                <a:gd name="connsiteY1" fmla="*/ 952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3" y="0"/>
                    <a:pt x="953" y="952"/>
                    <a:pt x="1905" y="952"/>
                  </a:cubicBezTo>
                  <a:cubicBezTo>
                    <a:pt x="953" y="952"/>
                    <a:pt x="0" y="952"/>
                    <a:pt x="0" y="0"/>
                  </a:cubicBezTo>
                  <a:close/>
                </a:path>
              </a:pathLst>
            </a:custGeom>
            <a:solidFill>
              <a:srgbClr val="FFFFFF"/>
            </a:solidFill>
            <a:ln w="9525" cap="flat">
              <a:noFill/>
              <a:prstDash val="solid"/>
              <a:miter/>
            </a:ln>
          </p:spPr>
          <p:txBody>
            <a:bodyPr rtlCol="0" anchor="ctr"/>
            <a:lstStyle/>
            <a:p>
              <a:endParaRPr lang="en-US"/>
            </a:p>
          </p:txBody>
        </p:sp>
        <p:sp>
          <p:nvSpPr>
            <p:cNvPr id="224" name="Freeform 136">
              <a:extLst>
                <a:ext uri="{FF2B5EF4-FFF2-40B4-BE49-F238E27FC236}">
                  <a16:creationId xmlns:a16="http://schemas.microsoft.com/office/drawing/2014/main" id="{B2F8489A-8DE7-3A25-E365-7797F7F0AD49}"/>
                </a:ext>
              </a:extLst>
            </p:cNvPr>
            <p:cNvSpPr/>
            <p:nvPr/>
          </p:nvSpPr>
          <p:spPr>
            <a:xfrm>
              <a:off x="4763452" y="3833812"/>
              <a:ext cx="1904" cy="952"/>
            </a:xfrm>
            <a:custGeom>
              <a:avLst/>
              <a:gdLst>
                <a:gd name="connsiteX0" fmla="*/ 0 w 1904"/>
                <a:gd name="connsiteY0" fmla="*/ 0 h 952"/>
                <a:gd name="connsiteX1" fmla="*/ 1905 w 1904"/>
                <a:gd name="connsiteY1" fmla="*/ 953 h 952"/>
                <a:gd name="connsiteX2" fmla="*/ 0 w 1904"/>
                <a:gd name="connsiteY2" fmla="*/ 0 h 952"/>
              </a:gdLst>
              <a:ahLst/>
              <a:cxnLst>
                <a:cxn ang="0">
                  <a:pos x="connsiteX0" y="connsiteY0"/>
                </a:cxn>
                <a:cxn ang="0">
                  <a:pos x="connsiteX1" y="connsiteY1"/>
                </a:cxn>
                <a:cxn ang="0">
                  <a:pos x="connsiteX2" y="connsiteY2"/>
                </a:cxn>
              </a:cxnLst>
              <a:rect l="l" t="t" r="r" b="b"/>
              <a:pathLst>
                <a:path w="1904" h="952">
                  <a:moveTo>
                    <a:pt x="0" y="0"/>
                  </a:moveTo>
                  <a:cubicBezTo>
                    <a:pt x="952" y="0"/>
                    <a:pt x="952" y="953"/>
                    <a:pt x="1905" y="953"/>
                  </a:cubicBezTo>
                  <a:cubicBezTo>
                    <a:pt x="1905" y="0"/>
                    <a:pt x="952" y="0"/>
                    <a:pt x="0" y="0"/>
                  </a:cubicBezTo>
                  <a:close/>
                </a:path>
              </a:pathLst>
            </a:custGeom>
            <a:solidFill>
              <a:srgbClr val="FFFFFF"/>
            </a:solidFill>
            <a:ln w="9525" cap="flat">
              <a:noFill/>
              <a:prstDash val="solid"/>
              <a:miter/>
            </a:ln>
          </p:spPr>
          <p:txBody>
            <a:bodyPr rtlCol="0" anchor="ctr"/>
            <a:lstStyle/>
            <a:p>
              <a:endParaRPr lang="en-US"/>
            </a:p>
          </p:txBody>
        </p:sp>
        <p:sp>
          <p:nvSpPr>
            <p:cNvPr id="225" name="Freeform 137">
              <a:extLst>
                <a:ext uri="{FF2B5EF4-FFF2-40B4-BE49-F238E27FC236}">
                  <a16:creationId xmlns:a16="http://schemas.microsoft.com/office/drawing/2014/main" id="{9FD2C969-05BE-CA64-6C49-9505BF2A12C5}"/>
                </a:ext>
              </a:extLst>
            </p:cNvPr>
            <p:cNvSpPr/>
            <p:nvPr/>
          </p:nvSpPr>
          <p:spPr>
            <a:xfrm>
              <a:off x="4331017" y="4091940"/>
              <a:ext cx="9525" cy="952"/>
            </a:xfrm>
            <a:custGeom>
              <a:avLst/>
              <a:gdLst>
                <a:gd name="connsiteX0" fmla="*/ 0 w 9525"/>
                <a:gd name="connsiteY0" fmla="*/ 953 h 952"/>
                <a:gd name="connsiteX1" fmla="*/ 0 w 9525"/>
                <a:gd name="connsiteY1" fmla="*/ 0 h 952"/>
                <a:gd name="connsiteX2" fmla="*/ 0 w 9525"/>
                <a:gd name="connsiteY2" fmla="*/ 953 h 952"/>
              </a:gdLst>
              <a:ahLst/>
              <a:cxnLst>
                <a:cxn ang="0">
                  <a:pos x="connsiteX0" y="connsiteY0"/>
                </a:cxn>
                <a:cxn ang="0">
                  <a:pos x="connsiteX1" y="connsiteY1"/>
                </a:cxn>
                <a:cxn ang="0">
                  <a:pos x="connsiteX2" y="connsiteY2"/>
                </a:cxn>
              </a:cxnLst>
              <a:rect l="l" t="t" r="r" b="b"/>
              <a:pathLst>
                <a:path w="9525" h="952">
                  <a:moveTo>
                    <a:pt x="0" y="953"/>
                  </a:moveTo>
                  <a:cubicBezTo>
                    <a:pt x="0" y="953"/>
                    <a:pt x="0" y="0"/>
                    <a:pt x="0" y="0"/>
                  </a:cubicBezTo>
                  <a:cubicBezTo>
                    <a:pt x="0" y="0"/>
                    <a:pt x="0" y="0"/>
                    <a:pt x="0" y="953"/>
                  </a:cubicBezTo>
                  <a:close/>
                </a:path>
              </a:pathLst>
            </a:custGeom>
            <a:solidFill>
              <a:srgbClr val="FFFFFF"/>
            </a:solidFill>
            <a:ln w="9525" cap="flat">
              <a:noFill/>
              <a:prstDash val="solid"/>
              <a:miter/>
            </a:ln>
          </p:spPr>
          <p:txBody>
            <a:bodyPr rtlCol="0" anchor="ctr"/>
            <a:lstStyle/>
            <a:p>
              <a:endParaRPr lang="en-US"/>
            </a:p>
          </p:txBody>
        </p:sp>
        <p:sp>
          <p:nvSpPr>
            <p:cNvPr id="226" name="Freeform 138">
              <a:extLst>
                <a:ext uri="{FF2B5EF4-FFF2-40B4-BE49-F238E27FC236}">
                  <a16:creationId xmlns:a16="http://schemas.microsoft.com/office/drawing/2014/main" id="{E56598A7-A750-E32B-FBE8-C0631127EF47}"/>
                </a:ext>
              </a:extLst>
            </p:cNvPr>
            <p:cNvSpPr/>
            <p:nvPr/>
          </p:nvSpPr>
          <p:spPr>
            <a:xfrm>
              <a:off x="4538662" y="4078605"/>
              <a:ext cx="9525" cy="1904"/>
            </a:xfrm>
            <a:custGeom>
              <a:avLst/>
              <a:gdLst>
                <a:gd name="connsiteX0" fmla="*/ 0 w 9525"/>
                <a:gd name="connsiteY0" fmla="*/ 1905 h 1904"/>
                <a:gd name="connsiteX1" fmla="*/ 0 w 9525"/>
                <a:gd name="connsiteY1" fmla="*/ 0 h 1904"/>
                <a:gd name="connsiteX2" fmla="*/ 0 w 9525"/>
                <a:gd name="connsiteY2" fmla="*/ 1905 h 1904"/>
              </a:gdLst>
              <a:ahLst/>
              <a:cxnLst>
                <a:cxn ang="0">
                  <a:pos x="connsiteX0" y="connsiteY0"/>
                </a:cxn>
                <a:cxn ang="0">
                  <a:pos x="connsiteX1" y="connsiteY1"/>
                </a:cxn>
                <a:cxn ang="0">
                  <a:pos x="connsiteX2" y="connsiteY2"/>
                </a:cxn>
              </a:cxnLst>
              <a:rect l="l" t="t" r="r" b="b"/>
              <a:pathLst>
                <a:path w="9525" h="1904">
                  <a:moveTo>
                    <a:pt x="0" y="1905"/>
                  </a:moveTo>
                  <a:cubicBezTo>
                    <a:pt x="0" y="952"/>
                    <a:pt x="0" y="952"/>
                    <a:pt x="0" y="0"/>
                  </a:cubicBezTo>
                  <a:cubicBezTo>
                    <a:pt x="0" y="0"/>
                    <a:pt x="0" y="952"/>
                    <a:pt x="0" y="1905"/>
                  </a:cubicBezTo>
                  <a:close/>
                </a:path>
              </a:pathLst>
            </a:custGeom>
            <a:solidFill>
              <a:srgbClr val="FFFFFF"/>
            </a:solidFill>
            <a:ln w="9525" cap="flat">
              <a:noFill/>
              <a:prstDash val="solid"/>
              <a:miter/>
            </a:ln>
          </p:spPr>
          <p:txBody>
            <a:bodyPr rtlCol="0" anchor="ctr"/>
            <a:lstStyle/>
            <a:p>
              <a:endParaRPr lang="en-US"/>
            </a:p>
          </p:txBody>
        </p:sp>
        <p:sp>
          <p:nvSpPr>
            <p:cNvPr id="227" name="Freeform 139">
              <a:extLst>
                <a:ext uri="{FF2B5EF4-FFF2-40B4-BE49-F238E27FC236}">
                  <a16:creationId xmlns:a16="http://schemas.microsoft.com/office/drawing/2014/main" id="{ED84BD4B-9255-6D57-F022-F029986751FD}"/>
                </a:ext>
              </a:extLst>
            </p:cNvPr>
            <p:cNvSpPr/>
            <p:nvPr/>
          </p:nvSpPr>
          <p:spPr>
            <a:xfrm>
              <a:off x="4577715" y="4006215"/>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0"/>
                    <a:pt x="2857" y="0"/>
                  </a:cubicBezTo>
                  <a:close/>
                </a:path>
              </a:pathLst>
            </a:custGeom>
            <a:solidFill>
              <a:srgbClr val="FFFFFF"/>
            </a:solidFill>
            <a:ln w="9525" cap="flat">
              <a:noFill/>
              <a:prstDash val="solid"/>
              <a:miter/>
            </a:ln>
          </p:spPr>
          <p:txBody>
            <a:bodyPr rtlCol="0" anchor="ctr"/>
            <a:lstStyle/>
            <a:p>
              <a:endParaRPr lang="en-US"/>
            </a:p>
          </p:txBody>
        </p:sp>
        <p:sp>
          <p:nvSpPr>
            <p:cNvPr id="228" name="Freeform 140">
              <a:extLst>
                <a:ext uri="{FF2B5EF4-FFF2-40B4-BE49-F238E27FC236}">
                  <a16:creationId xmlns:a16="http://schemas.microsoft.com/office/drawing/2014/main" id="{306AAC5A-443F-838A-AF73-56EB7E06A19D}"/>
                </a:ext>
              </a:extLst>
            </p:cNvPr>
            <p:cNvSpPr/>
            <p:nvPr/>
          </p:nvSpPr>
          <p:spPr>
            <a:xfrm>
              <a:off x="4372504" y="4140517"/>
              <a:ext cx="423" cy="9525"/>
            </a:xfrm>
            <a:custGeom>
              <a:avLst/>
              <a:gdLst>
                <a:gd name="connsiteX0" fmla="*/ 423 w 423"/>
                <a:gd name="connsiteY0" fmla="*/ 0 h 9525"/>
                <a:gd name="connsiteX1" fmla="*/ 423 w 423"/>
                <a:gd name="connsiteY1" fmla="*/ 0 h 9525"/>
                <a:gd name="connsiteX2" fmla="*/ 423 w 423"/>
                <a:gd name="connsiteY2" fmla="*/ 0 h 9525"/>
              </a:gdLst>
              <a:ahLst/>
              <a:cxnLst>
                <a:cxn ang="0">
                  <a:pos x="connsiteX0" y="connsiteY0"/>
                </a:cxn>
                <a:cxn ang="0">
                  <a:pos x="connsiteX1" y="connsiteY1"/>
                </a:cxn>
                <a:cxn ang="0">
                  <a:pos x="connsiteX2" y="connsiteY2"/>
                </a:cxn>
              </a:cxnLst>
              <a:rect l="l" t="t" r="r" b="b"/>
              <a:pathLst>
                <a:path w="423" h="9525">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a:p>
          </p:txBody>
        </p:sp>
        <p:sp>
          <p:nvSpPr>
            <p:cNvPr id="229" name="Freeform 141">
              <a:extLst>
                <a:ext uri="{FF2B5EF4-FFF2-40B4-BE49-F238E27FC236}">
                  <a16:creationId xmlns:a16="http://schemas.microsoft.com/office/drawing/2014/main" id="{E902DB92-8E1B-2214-B601-D41FB2531095}"/>
                </a:ext>
              </a:extLst>
            </p:cNvPr>
            <p:cNvSpPr/>
            <p:nvPr/>
          </p:nvSpPr>
          <p:spPr>
            <a:xfrm>
              <a:off x="4573904" y="4009072"/>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3" y="953"/>
                    <a:pt x="0" y="953"/>
                    <a:pt x="0" y="1905"/>
                  </a:cubicBezTo>
                  <a:cubicBezTo>
                    <a:pt x="0" y="953"/>
                    <a:pt x="953" y="0"/>
                    <a:pt x="1905" y="0"/>
                  </a:cubicBezTo>
                  <a:close/>
                </a:path>
              </a:pathLst>
            </a:custGeom>
            <a:solidFill>
              <a:srgbClr val="FFFFFF"/>
            </a:solidFill>
            <a:ln w="9525" cap="flat">
              <a:noFill/>
              <a:prstDash val="solid"/>
              <a:miter/>
            </a:ln>
          </p:spPr>
          <p:txBody>
            <a:bodyPr rtlCol="0" anchor="ctr"/>
            <a:lstStyle/>
            <a:p>
              <a:endParaRPr lang="en-US"/>
            </a:p>
          </p:txBody>
        </p:sp>
        <p:sp>
          <p:nvSpPr>
            <p:cNvPr id="230" name="Freeform 142">
              <a:extLst>
                <a:ext uri="{FF2B5EF4-FFF2-40B4-BE49-F238E27FC236}">
                  <a16:creationId xmlns:a16="http://schemas.microsoft.com/office/drawing/2014/main" id="{C66463AF-DBF4-31FB-05A3-8F22C7B0362A}"/>
                </a:ext>
              </a:extLst>
            </p:cNvPr>
            <p:cNvSpPr/>
            <p:nvPr/>
          </p:nvSpPr>
          <p:spPr>
            <a:xfrm>
              <a:off x="4588192" y="4000500"/>
              <a:ext cx="2857" cy="952"/>
            </a:xfrm>
            <a:custGeom>
              <a:avLst/>
              <a:gdLst>
                <a:gd name="connsiteX0" fmla="*/ 2858 w 2857"/>
                <a:gd name="connsiteY0" fmla="*/ 0 h 952"/>
                <a:gd name="connsiteX1" fmla="*/ 0 w 2857"/>
                <a:gd name="connsiteY1" fmla="*/ 953 h 952"/>
                <a:gd name="connsiteX2" fmla="*/ 2858 w 2857"/>
                <a:gd name="connsiteY2" fmla="*/ 0 h 952"/>
              </a:gdLst>
              <a:ahLst/>
              <a:cxnLst>
                <a:cxn ang="0">
                  <a:pos x="connsiteX0" y="connsiteY0"/>
                </a:cxn>
                <a:cxn ang="0">
                  <a:pos x="connsiteX1" y="connsiteY1"/>
                </a:cxn>
                <a:cxn ang="0">
                  <a:pos x="connsiteX2" y="connsiteY2"/>
                </a:cxn>
              </a:cxnLst>
              <a:rect l="l" t="t" r="r" b="b"/>
              <a:pathLst>
                <a:path w="2857" h="952">
                  <a:moveTo>
                    <a:pt x="2858" y="0"/>
                  </a:moveTo>
                  <a:cubicBezTo>
                    <a:pt x="1905" y="0"/>
                    <a:pt x="953" y="953"/>
                    <a:pt x="0" y="953"/>
                  </a:cubicBezTo>
                  <a:cubicBezTo>
                    <a:pt x="953" y="953"/>
                    <a:pt x="1905" y="953"/>
                    <a:pt x="2858" y="0"/>
                  </a:cubicBezTo>
                  <a:close/>
                </a:path>
              </a:pathLst>
            </a:custGeom>
            <a:solidFill>
              <a:srgbClr val="FFFFFF"/>
            </a:solidFill>
            <a:ln w="9525" cap="flat">
              <a:noFill/>
              <a:prstDash val="solid"/>
              <a:miter/>
            </a:ln>
          </p:spPr>
          <p:txBody>
            <a:bodyPr rtlCol="0" anchor="ctr"/>
            <a:lstStyle/>
            <a:p>
              <a:endParaRPr lang="en-US"/>
            </a:p>
          </p:txBody>
        </p:sp>
        <p:sp>
          <p:nvSpPr>
            <p:cNvPr id="231" name="Freeform 143">
              <a:extLst>
                <a:ext uri="{FF2B5EF4-FFF2-40B4-BE49-F238E27FC236}">
                  <a16:creationId xmlns:a16="http://schemas.microsoft.com/office/drawing/2014/main" id="{545E1BCF-6640-6B61-7503-5167CB4E6380}"/>
                </a:ext>
              </a:extLst>
            </p:cNvPr>
            <p:cNvSpPr/>
            <p:nvPr/>
          </p:nvSpPr>
          <p:spPr>
            <a:xfrm>
              <a:off x="4582477" y="4003357"/>
              <a:ext cx="2857" cy="952"/>
            </a:xfrm>
            <a:custGeom>
              <a:avLst/>
              <a:gdLst>
                <a:gd name="connsiteX0" fmla="*/ 2857 w 2857"/>
                <a:gd name="connsiteY0" fmla="*/ 0 h 952"/>
                <a:gd name="connsiteX1" fmla="*/ 0 w 2857"/>
                <a:gd name="connsiteY1" fmla="*/ 953 h 952"/>
                <a:gd name="connsiteX2" fmla="*/ 2857 w 2857"/>
                <a:gd name="connsiteY2" fmla="*/ 0 h 952"/>
              </a:gdLst>
              <a:ahLst/>
              <a:cxnLst>
                <a:cxn ang="0">
                  <a:pos x="connsiteX0" y="connsiteY0"/>
                </a:cxn>
                <a:cxn ang="0">
                  <a:pos x="connsiteX1" y="connsiteY1"/>
                </a:cxn>
                <a:cxn ang="0">
                  <a:pos x="connsiteX2" y="connsiteY2"/>
                </a:cxn>
              </a:cxnLst>
              <a:rect l="l" t="t" r="r" b="b"/>
              <a:pathLst>
                <a:path w="2857" h="952">
                  <a:moveTo>
                    <a:pt x="2857" y="0"/>
                  </a:moveTo>
                  <a:cubicBezTo>
                    <a:pt x="1905" y="0"/>
                    <a:pt x="952" y="953"/>
                    <a:pt x="0" y="953"/>
                  </a:cubicBezTo>
                  <a:cubicBezTo>
                    <a:pt x="952" y="953"/>
                    <a:pt x="1905" y="953"/>
                    <a:pt x="2857" y="0"/>
                  </a:cubicBezTo>
                  <a:close/>
                </a:path>
              </a:pathLst>
            </a:custGeom>
            <a:solidFill>
              <a:srgbClr val="FFFFFF"/>
            </a:solidFill>
            <a:ln w="9525" cap="flat">
              <a:noFill/>
              <a:prstDash val="solid"/>
              <a:miter/>
            </a:ln>
          </p:spPr>
          <p:txBody>
            <a:bodyPr rtlCol="0" anchor="ctr"/>
            <a:lstStyle/>
            <a:p>
              <a:endParaRPr lang="en-US"/>
            </a:p>
          </p:txBody>
        </p:sp>
        <p:sp>
          <p:nvSpPr>
            <p:cNvPr id="232" name="Freeform 144">
              <a:extLst>
                <a:ext uri="{FF2B5EF4-FFF2-40B4-BE49-F238E27FC236}">
                  <a16:creationId xmlns:a16="http://schemas.microsoft.com/office/drawing/2014/main" id="{DCB11502-DA17-C1BC-CA12-AC40BF4B3708}"/>
                </a:ext>
              </a:extLst>
            </p:cNvPr>
            <p:cNvSpPr/>
            <p:nvPr/>
          </p:nvSpPr>
          <p:spPr>
            <a:xfrm>
              <a:off x="4558665" y="402145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952" y="952"/>
                    <a:pt x="952" y="952"/>
                    <a:pt x="1905" y="0"/>
                  </a:cubicBezTo>
                  <a:close/>
                </a:path>
              </a:pathLst>
            </a:custGeom>
            <a:solidFill>
              <a:srgbClr val="FFFFFF"/>
            </a:solidFill>
            <a:ln w="9525" cap="flat">
              <a:noFill/>
              <a:prstDash val="solid"/>
              <a:miter/>
            </a:ln>
          </p:spPr>
          <p:txBody>
            <a:bodyPr rtlCol="0" anchor="ctr"/>
            <a:lstStyle/>
            <a:p>
              <a:endParaRPr lang="en-US"/>
            </a:p>
          </p:txBody>
        </p:sp>
        <p:sp>
          <p:nvSpPr>
            <p:cNvPr id="233" name="Freeform 145">
              <a:extLst>
                <a:ext uri="{FF2B5EF4-FFF2-40B4-BE49-F238E27FC236}">
                  <a16:creationId xmlns:a16="http://schemas.microsoft.com/office/drawing/2014/main" id="{739EE8F4-F6ED-B7BB-C99B-F6EF4175DCCE}"/>
                </a:ext>
              </a:extLst>
            </p:cNvPr>
            <p:cNvSpPr/>
            <p:nvPr/>
          </p:nvSpPr>
          <p:spPr>
            <a:xfrm>
              <a:off x="4565332" y="4014787"/>
              <a:ext cx="1904" cy="1905"/>
            </a:xfrm>
            <a:custGeom>
              <a:avLst/>
              <a:gdLst>
                <a:gd name="connsiteX0" fmla="*/ 1905 w 1904"/>
                <a:gd name="connsiteY0" fmla="*/ 0 h 1905"/>
                <a:gd name="connsiteX1" fmla="*/ 0 w 1904"/>
                <a:gd name="connsiteY1" fmla="*/ 1905 h 1905"/>
                <a:gd name="connsiteX2" fmla="*/ 1905 w 1904"/>
                <a:gd name="connsiteY2" fmla="*/ 0 h 1905"/>
              </a:gdLst>
              <a:ahLst/>
              <a:cxnLst>
                <a:cxn ang="0">
                  <a:pos x="connsiteX0" y="connsiteY0"/>
                </a:cxn>
                <a:cxn ang="0">
                  <a:pos x="connsiteX1" y="connsiteY1"/>
                </a:cxn>
                <a:cxn ang="0">
                  <a:pos x="connsiteX2" y="connsiteY2"/>
                </a:cxn>
              </a:cxnLst>
              <a:rect l="l" t="t" r="r" b="b"/>
              <a:pathLst>
                <a:path w="1904" h="1905">
                  <a:moveTo>
                    <a:pt x="1905" y="0"/>
                  </a:moveTo>
                  <a:cubicBezTo>
                    <a:pt x="952" y="953"/>
                    <a:pt x="952" y="953"/>
                    <a:pt x="0" y="1905"/>
                  </a:cubicBezTo>
                  <a:cubicBezTo>
                    <a:pt x="952" y="953"/>
                    <a:pt x="1905" y="953"/>
                    <a:pt x="1905" y="0"/>
                  </a:cubicBezTo>
                  <a:close/>
                </a:path>
              </a:pathLst>
            </a:custGeom>
            <a:solidFill>
              <a:srgbClr val="FFFFFF"/>
            </a:solidFill>
            <a:ln w="9525" cap="flat">
              <a:noFill/>
              <a:prstDash val="solid"/>
              <a:miter/>
            </a:ln>
          </p:spPr>
          <p:txBody>
            <a:bodyPr rtlCol="0" anchor="ctr"/>
            <a:lstStyle/>
            <a:p>
              <a:endParaRPr lang="en-US"/>
            </a:p>
          </p:txBody>
        </p:sp>
        <p:sp>
          <p:nvSpPr>
            <p:cNvPr id="234" name="Freeform 146">
              <a:extLst>
                <a:ext uri="{FF2B5EF4-FFF2-40B4-BE49-F238E27FC236}">
                  <a16:creationId xmlns:a16="http://schemas.microsoft.com/office/drawing/2014/main" id="{5AD99B4C-145A-DF82-A3CD-D8BE240AA54D}"/>
                </a:ext>
              </a:extLst>
            </p:cNvPr>
            <p:cNvSpPr/>
            <p:nvPr/>
          </p:nvSpPr>
          <p:spPr>
            <a:xfrm>
              <a:off x="4553902" y="402812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0" y="953"/>
                    <a:pt x="952" y="0"/>
                  </a:cubicBezTo>
                  <a:close/>
                </a:path>
              </a:pathLst>
            </a:custGeom>
            <a:solidFill>
              <a:srgbClr val="FFFFFF"/>
            </a:solidFill>
            <a:ln w="9525" cap="flat">
              <a:noFill/>
              <a:prstDash val="solid"/>
              <a:miter/>
            </a:ln>
          </p:spPr>
          <p:txBody>
            <a:bodyPr rtlCol="0" anchor="ctr"/>
            <a:lstStyle/>
            <a:p>
              <a:endParaRPr lang="en-US"/>
            </a:p>
          </p:txBody>
        </p:sp>
        <p:sp>
          <p:nvSpPr>
            <p:cNvPr id="235" name="Freeform 147">
              <a:extLst>
                <a:ext uri="{FF2B5EF4-FFF2-40B4-BE49-F238E27FC236}">
                  <a16:creationId xmlns:a16="http://schemas.microsoft.com/office/drawing/2014/main" id="{715957C3-3334-7460-C00B-F0A3DE124471}"/>
                </a:ext>
              </a:extLst>
            </p:cNvPr>
            <p:cNvSpPr/>
            <p:nvPr/>
          </p:nvSpPr>
          <p:spPr>
            <a:xfrm>
              <a:off x="4551045" y="4031932"/>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952" y="953"/>
                    <a:pt x="952" y="0"/>
                  </a:cubicBezTo>
                  <a:close/>
                </a:path>
              </a:pathLst>
            </a:custGeom>
            <a:solidFill>
              <a:srgbClr val="FFFFFF"/>
            </a:solidFill>
            <a:ln w="9525" cap="flat">
              <a:noFill/>
              <a:prstDash val="solid"/>
              <a:miter/>
            </a:ln>
          </p:spPr>
          <p:txBody>
            <a:bodyPr rtlCol="0" anchor="ctr"/>
            <a:lstStyle/>
            <a:p>
              <a:endParaRPr lang="en-US"/>
            </a:p>
          </p:txBody>
        </p:sp>
        <p:sp>
          <p:nvSpPr>
            <p:cNvPr id="236" name="Freeform 148">
              <a:extLst>
                <a:ext uri="{FF2B5EF4-FFF2-40B4-BE49-F238E27FC236}">
                  <a16:creationId xmlns:a16="http://schemas.microsoft.com/office/drawing/2014/main" id="{65456849-4BB3-5A04-7548-8AA4EBC7F702}"/>
                </a:ext>
              </a:extLst>
            </p:cNvPr>
            <p:cNvSpPr/>
            <p:nvPr/>
          </p:nvSpPr>
          <p:spPr>
            <a:xfrm>
              <a:off x="4592954" y="3998594"/>
              <a:ext cx="3810" cy="952"/>
            </a:xfrm>
            <a:custGeom>
              <a:avLst/>
              <a:gdLst>
                <a:gd name="connsiteX0" fmla="*/ 3810 w 3810"/>
                <a:gd name="connsiteY0" fmla="*/ 0 h 952"/>
                <a:gd name="connsiteX1" fmla="*/ 0 w 3810"/>
                <a:gd name="connsiteY1" fmla="*/ 953 h 952"/>
                <a:gd name="connsiteX2" fmla="*/ 3810 w 3810"/>
                <a:gd name="connsiteY2" fmla="*/ 0 h 952"/>
              </a:gdLst>
              <a:ahLst/>
              <a:cxnLst>
                <a:cxn ang="0">
                  <a:pos x="connsiteX0" y="connsiteY0"/>
                </a:cxn>
                <a:cxn ang="0">
                  <a:pos x="connsiteX1" y="connsiteY1"/>
                </a:cxn>
                <a:cxn ang="0">
                  <a:pos x="connsiteX2" y="connsiteY2"/>
                </a:cxn>
              </a:cxnLst>
              <a:rect l="l" t="t" r="r" b="b"/>
              <a:pathLst>
                <a:path w="3810" h="952">
                  <a:moveTo>
                    <a:pt x="3810" y="0"/>
                  </a:moveTo>
                  <a:cubicBezTo>
                    <a:pt x="2858" y="0"/>
                    <a:pt x="953" y="953"/>
                    <a:pt x="0" y="953"/>
                  </a:cubicBezTo>
                  <a:cubicBezTo>
                    <a:pt x="1905" y="953"/>
                    <a:pt x="2858" y="0"/>
                    <a:pt x="3810" y="0"/>
                  </a:cubicBezTo>
                  <a:close/>
                </a:path>
              </a:pathLst>
            </a:custGeom>
            <a:solidFill>
              <a:srgbClr val="FFFFFF"/>
            </a:solidFill>
            <a:ln w="9525" cap="flat">
              <a:noFill/>
              <a:prstDash val="solid"/>
              <a:miter/>
            </a:ln>
          </p:spPr>
          <p:txBody>
            <a:bodyPr rtlCol="0" anchor="ctr"/>
            <a:lstStyle/>
            <a:p>
              <a:endParaRPr lang="en-US"/>
            </a:p>
          </p:txBody>
        </p:sp>
        <p:sp>
          <p:nvSpPr>
            <p:cNvPr id="237" name="Freeform 149">
              <a:extLst>
                <a:ext uri="{FF2B5EF4-FFF2-40B4-BE49-F238E27FC236}">
                  <a16:creationId xmlns:a16="http://schemas.microsoft.com/office/drawing/2014/main" id="{E4A2AB04-0060-3AFB-5E39-6F9EE8123875}"/>
                </a:ext>
              </a:extLst>
            </p:cNvPr>
            <p:cNvSpPr/>
            <p:nvPr/>
          </p:nvSpPr>
          <p:spPr>
            <a:xfrm>
              <a:off x="4555807" y="4025265"/>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3"/>
                    <a:pt x="952" y="953"/>
                    <a:pt x="0" y="1905"/>
                  </a:cubicBezTo>
                  <a:cubicBezTo>
                    <a:pt x="952" y="953"/>
                    <a:pt x="952" y="0"/>
                    <a:pt x="1905" y="0"/>
                  </a:cubicBezTo>
                  <a:close/>
                </a:path>
              </a:pathLst>
            </a:custGeom>
            <a:solidFill>
              <a:srgbClr val="FFFFFF"/>
            </a:solidFill>
            <a:ln w="9525" cap="flat">
              <a:noFill/>
              <a:prstDash val="solid"/>
              <a:miter/>
            </a:ln>
          </p:spPr>
          <p:txBody>
            <a:bodyPr rtlCol="0" anchor="ctr"/>
            <a:lstStyle/>
            <a:p>
              <a:endParaRPr lang="en-US"/>
            </a:p>
          </p:txBody>
        </p:sp>
        <p:sp>
          <p:nvSpPr>
            <p:cNvPr id="238" name="Freeform 150">
              <a:extLst>
                <a:ext uri="{FF2B5EF4-FFF2-40B4-BE49-F238E27FC236}">
                  <a16:creationId xmlns:a16="http://schemas.microsoft.com/office/drawing/2014/main" id="{0EFBDAD1-A337-F134-D8AF-66D97F292CFF}"/>
                </a:ext>
              </a:extLst>
            </p:cNvPr>
            <p:cNvSpPr/>
            <p:nvPr/>
          </p:nvSpPr>
          <p:spPr>
            <a:xfrm>
              <a:off x="4549140" y="4035742"/>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952"/>
                    <a:pt x="0" y="1905"/>
                  </a:cubicBezTo>
                  <a:cubicBezTo>
                    <a:pt x="0" y="952"/>
                    <a:pt x="0" y="952"/>
                    <a:pt x="952" y="0"/>
                  </a:cubicBezTo>
                  <a:close/>
                </a:path>
              </a:pathLst>
            </a:custGeom>
            <a:solidFill>
              <a:srgbClr val="FFFFFF"/>
            </a:solidFill>
            <a:ln w="9525" cap="flat">
              <a:noFill/>
              <a:prstDash val="solid"/>
              <a:miter/>
            </a:ln>
          </p:spPr>
          <p:txBody>
            <a:bodyPr rtlCol="0" anchor="ctr"/>
            <a:lstStyle/>
            <a:p>
              <a:endParaRPr lang="en-US"/>
            </a:p>
          </p:txBody>
        </p:sp>
        <p:sp>
          <p:nvSpPr>
            <p:cNvPr id="239" name="Freeform 151">
              <a:extLst>
                <a:ext uri="{FF2B5EF4-FFF2-40B4-BE49-F238E27FC236}">
                  <a16:creationId xmlns:a16="http://schemas.microsoft.com/office/drawing/2014/main" id="{CF3676BA-5BAC-42FB-A4B6-AC0D8AD72ADA}"/>
                </a:ext>
              </a:extLst>
            </p:cNvPr>
            <p:cNvSpPr/>
            <p:nvPr/>
          </p:nvSpPr>
          <p:spPr>
            <a:xfrm>
              <a:off x="4736782" y="4401502"/>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2" y="1905"/>
                    <a:pt x="0" y="3810"/>
                    <a:pt x="0" y="4763"/>
                  </a:cubicBezTo>
                  <a:cubicBezTo>
                    <a:pt x="0" y="2857"/>
                    <a:pt x="952" y="953"/>
                    <a:pt x="1905" y="0"/>
                  </a:cubicBezTo>
                  <a:close/>
                </a:path>
              </a:pathLst>
            </a:custGeom>
            <a:solidFill>
              <a:srgbClr val="FFFFFF"/>
            </a:solidFill>
            <a:ln w="9525" cap="flat">
              <a:noFill/>
              <a:prstDash val="solid"/>
              <a:miter/>
            </a:ln>
          </p:spPr>
          <p:txBody>
            <a:bodyPr rtlCol="0" anchor="ctr"/>
            <a:lstStyle/>
            <a:p>
              <a:endParaRPr lang="en-US"/>
            </a:p>
          </p:txBody>
        </p:sp>
        <p:sp>
          <p:nvSpPr>
            <p:cNvPr id="240" name="Freeform 152">
              <a:extLst>
                <a:ext uri="{FF2B5EF4-FFF2-40B4-BE49-F238E27FC236}">
                  <a16:creationId xmlns:a16="http://schemas.microsoft.com/office/drawing/2014/main" id="{756A7F41-A34B-EC57-0A60-BFB1E6986718}"/>
                </a:ext>
              </a:extLst>
            </p:cNvPr>
            <p:cNvSpPr/>
            <p:nvPr/>
          </p:nvSpPr>
          <p:spPr>
            <a:xfrm>
              <a:off x="4750646" y="4382452"/>
              <a:ext cx="423" cy="0"/>
            </a:xfrm>
            <a:custGeom>
              <a:avLst/>
              <a:gdLst>
                <a:gd name="connsiteX0" fmla="*/ 423 w 423"/>
                <a:gd name="connsiteY0" fmla="*/ 0 h 0"/>
                <a:gd name="connsiteX1" fmla="*/ 423 w 423"/>
                <a:gd name="connsiteY1" fmla="*/ 0 h 0"/>
                <a:gd name="connsiteX2" fmla="*/ 423 w 423"/>
                <a:gd name="connsiteY2" fmla="*/ 0 h 0"/>
              </a:gdLst>
              <a:ahLst/>
              <a:cxnLst>
                <a:cxn ang="0">
                  <a:pos x="connsiteX0" y="connsiteY0"/>
                </a:cxn>
                <a:cxn ang="0">
                  <a:pos x="connsiteX1" y="connsiteY1"/>
                </a:cxn>
                <a:cxn ang="0">
                  <a:pos x="connsiteX2" y="connsiteY2"/>
                </a:cxn>
              </a:cxnLst>
              <a:rect l="l" t="t" r="r" b="b"/>
              <a:pathLst>
                <a:path w="423">
                  <a:moveTo>
                    <a:pt x="423" y="0"/>
                  </a:moveTo>
                  <a:cubicBezTo>
                    <a:pt x="423" y="0"/>
                    <a:pt x="-529" y="0"/>
                    <a:pt x="423" y="0"/>
                  </a:cubicBezTo>
                  <a:cubicBezTo>
                    <a:pt x="-529" y="0"/>
                    <a:pt x="423" y="0"/>
                    <a:pt x="423" y="0"/>
                  </a:cubicBezTo>
                  <a:close/>
                </a:path>
              </a:pathLst>
            </a:custGeom>
            <a:solidFill>
              <a:srgbClr val="FFFFFF"/>
            </a:solidFill>
            <a:ln w="9525" cap="flat">
              <a:noFill/>
              <a:prstDash val="solid"/>
              <a:miter/>
            </a:ln>
          </p:spPr>
          <p:txBody>
            <a:bodyPr rtlCol="0" anchor="ctr"/>
            <a:lstStyle/>
            <a:p>
              <a:endParaRPr lang="en-US"/>
            </a:p>
          </p:txBody>
        </p:sp>
        <p:sp>
          <p:nvSpPr>
            <p:cNvPr id="241" name="Freeform 153">
              <a:extLst>
                <a:ext uri="{FF2B5EF4-FFF2-40B4-BE49-F238E27FC236}">
                  <a16:creationId xmlns:a16="http://schemas.microsoft.com/office/drawing/2014/main" id="{8846450C-2E0F-4CC0-7AD2-23E47ECAED74}"/>
                </a:ext>
              </a:extLst>
            </p:cNvPr>
            <p:cNvSpPr/>
            <p:nvPr/>
          </p:nvSpPr>
          <p:spPr>
            <a:xfrm>
              <a:off x="4733925" y="4406265"/>
              <a:ext cx="1904" cy="4762"/>
            </a:xfrm>
            <a:custGeom>
              <a:avLst/>
              <a:gdLst>
                <a:gd name="connsiteX0" fmla="*/ 1905 w 1904"/>
                <a:gd name="connsiteY0" fmla="*/ 0 h 4762"/>
                <a:gd name="connsiteX1" fmla="*/ 0 w 1904"/>
                <a:gd name="connsiteY1" fmla="*/ 4763 h 4762"/>
                <a:gd name="connsiteX2" fmla="*/ 1905 w 1904"/>
                <a:gd name="connsiteY2" fmla="*/ 0 h 4762"/>
              </a:gdLst>
              <a:ahLst/>
              <a:cxnLst>
                <a:cxn ang="0">
                  <a:pos x="connsiteX0" y="connsiteY0"/>
                </a:cxn>
                <a:cxn ang="0">
                  <a:pos x="connsiteX1" y="connsiteY1"/>
                </a:cxn>
                <a:cxn ang="0">
                  <a:pos x="connsiteX2" y="connsiteY2"/>
                </a:cxn>
              </a:cxnLst>
              <a:rect l="l" t="t" r="r" b="b"/>
              <a:pathLst>
                <a:path w="1904" h="4762">
                  <a:moveTo>
                    <a:pt x="1905" y="0"/>
                  </a:moveTo>
                  <a:cubicBezTo>
                    <a:pt x="953" y="1905"/>
                    <a:pt x="953" y="3810"/>
                    <a:pt x="0" y="4763"/>
                  </a:cubicBezTo>
                  <a:cubicBezTo>
                    <a:pt x="953" y="3810"/>
                    <a:pt x="1905" y="1905"/>
                    <a:pt x="1905" y="0"/>
                  </a:cubicBezTo>
                  <a:close/>
                </a:path>
              </a:pathLst>
            </a:custGeom>
            <a:solidFill>
              <a:srgbClr val="FFFFFF"/>
            </a:solidFill>
            <a:ln w="9525" cap="flat">
              <a:noFill/>
              <a:prstDash val="solid"/>
              <a:miter/>
            </a:ln>
          </p:spPr>
          <p:txBody>
            <a:bodyPr rtlCol="0" anchor="ctr"/>
            <a:lstStyle/>
            <a:p>
              <a:endParaRPr lang="en-US"/>
            </a:p>
          </p:txBody>
        </p:sp>
        <p:sp>
          <p:nvSpPr>
            <p:cNvPr id="242" name="Freeform 154">
              <a:extLst>
                <a:ext uri="{FF2B5EF4-FFF2-40B4-BE49-F238E27FC236}">
                  <a16:creationId xmlns:a16="http://schemas.microsoft.com/office/drawing/2014/main" id="{8C51B9BB-3FDB-74D1-7FF9-190D962B2F81}"/>
                </a:ext>
              </a:extLst>
            </p:cNvPr>
            <p:cNvSpPr/>
            <p:nvPr/>
          </p:nvSpPr>
          <p:spPr>
            <a:xfrm>
              <a:off x="4825365" y="4268152"/>
              <a:ext cx="24764" cy="34290"/>
            </a:xfrm>
            <a:custGeom>
              <a:avLst/>
              <a:gdLst>
                <a:gd name="connsiteX0" fmla="*/ 24765 w 24764"/>
                <a:gd name="connsiteY0" fmla="*/ 0 h 34290"/>
                <a:gd name="connsiteX1" fmla="*/ 0 w 24764"/>
                <a:gd name="connsiteY1" fmla="*/ 34290 h 34290"/>
                <a:gd name="connsiteX2" fmla="*/ 24765 w 24764"/>
                <a:gd name="connsiteY2" fmla="*/ 0 h 34290"/>
              </a:gdLst>
              <a:ahLst/>
              <a:cxnLst>
                <a:cxn ang="0">
                  <a:pos x="connsiteX0" y="connsiteY0"/>
                </a:cxn>
                <a:cxn ang="0">
                  <a:pos x="connsiteX1" y="connsiteY1"/>
                </a:cxn>
                <a:cxn ang="0">
                  <a:pos x="connsiteX2" y="connsiteY2"/>
                </a:cxn>
              </a:cxnLst>
              <a:rect l="l" t="t" r="r" b="b"/>
              <a:pathLst>
                <a:path w="24764" h="34290">
                  <a:moveTo>
                    <a:pt x="24765" y="0"/>
                  </a:moveTo>
                  <a:cubicBezTo>
                    <a:pt x="17145" y="11430"/>
                    <a:pt x="8572" y="22860"/>
                    <a:pt x="0" y="34290"/>
                  </a:cubicBezTo>
                  <a:cubicBezTo>
                    <a:pt x="9525" y="22860"/>
                    <a:pt x="17145" y="11430"/>
                    <a:pt x="24765" y="0"/>
                  </a:cubicBezTo>
                  <a:close/>
                </a:path>
              </a:pathLst>
            </a:custGeom>
            <a:solidFill>
              <a:srgbClr val="FFFFFF"/>
            </a:solidFill>
            <a:ln w="9525" cap="flat">
              <a:noFill/>
              <a:prstDash val="solid"/>
              <a:miter/>
            </a:ln>
          </p:spPr>
          <p:txBody>
            <a:bodyPr rtlCol="0" anchor="ctr"/>
            <a:lstStyle/>
            <a:p>
              <a:endParaRPr lang="en-US"/>
            </a:p>
          </p:txBody>
        </p:sp>
        <p:sp>
          <p:nvSpPr>
            <p:cNvPr id="243" name="Freeform 155">
              <a:extLst>
                <a:ext uri="{FF2B5EF4-FFF2-40B4-BE49-F238E27FC236}">
                  <a16:creationId xmlns:a16="http://schemas.microsoft.com/office/drawing/2014/main" id="{3CA19684-ED8E-E609-575C-B1E624D7E4EC}"/>
                </a:ext>
              </a:extLst>
            </p:cNvPr>
            <p:cNvSpPr/>
            <p:nvPr/>
          </p:nvSpPr>
          <p:spPr>
            <a:xfrm>
              <a:off x="4502467" y="4535805"/>
              <a:ext cx="1904" cy="952"/>
            </a:xfrm>
            <a:custGeom>
              <a:avLst/>
              <a:gdLst>
                <a:gd name="connsiteX0" fmla="*/ 1905 w 1904"/>
                <a:gd name="connsiteY0" fmla="*/ 952 h 952"/>
                <a:gd name="connsiteX1" fmla="*/ 0 w 1904"/>
                <a:gd name="connsiteY1" fmla="*/ 0 h 952"/>
                <a:gd name="connsiteX2" fmla="*/ 1905 w 1904"/>
                <a:gd name="connsiteY2" fmla="*/ 952 h 952"/>
              </a:gdLst>
              <a:ahLst/>
              <a:cxnLst>
                <a:cxn ang="0">
                  <a:pos x="connsiteX0" y="connsiteY0"/>
                </a:cxn>
                <a:cxn ang="0">
                  <a:pos x="connsiteX1" y="connsiteY1"/>
                </a:cxn>
                <a:cxn ang="0">
                  <a:pos x="connsiteX2" y="connsiteY2"/>
                </a:cxn>
              </a:cxnLst>
              <a:rect l="l" t="t" r="r" b="b"/>
              <a:pathLst>
                <a:path w="1904" h="952">
                  <a:moveTo>
                    <a:pt x="1905" y="952"/>
                  </a:moveTo>
                  <a:cubicBezTo>
                    <a:pt x="953" y="952"/>
                    <a:pt x="953" y="952"/>
                    <a:pt x="0" y="0"/>
                  </a:cubicBezTo>
                  <a:cubicBezTo>
                    <a:pt x="953" y="952"/>
                    <a:pt x="1905" y="952"/>
                    <a:pt x="1905" y="952"/>
                  </a:cubicBezTo>
                  <a:close/>
                </a:path>
              </a:pathLst>
            </a:custGeom>
            <a:solidFill>
              <a:srgbClr val="FFFFFF"/>
            </a:solidFill>
            <a:ln w="9525" cap="flat">
              <a:noFill/>
              <a:prstDash val="solid"/>
              <a:miter/>
            </a:ln>
          </p:spPr>
          <p:txBody>
            <a:bodyPr rtlCol="0" anchor="ctr"/>
            <a:lstStyle/>
            <a:p>
              <a:endParaRPr lang="en-US"/>
            </a:p>
          </p:txBody>
        </p:sp>
        <p:sp>
          <p:nvSpPr>
            <p:cNvPr id="244" name="Freeform 156">
              <a:extLst>
                <a:ext uri="{FF2B5EF4-FFF2-40B4-BE49-F238E27FC236}">
                  <a16:creationId xmlns:a16="http://schemas.microsoft.com/office/drawing/2014/main" id="{895956DF-94C5-0423-DF9E-1163BBEBEB60}"/>
                </a:ext>
              </a:extLst>
            </p:cNvPr>
            <p:cNvSpPr/>
            <p:nvPr/>
          </p:nvSpPr>
          <p:spPr>
            <a:xfrm>
              <a:off x="4897754" y="4117657"/>
              <a:ext cx="1904" cy="19050"/>
            </a:xfrm>
            <a:custGeom>
              <a:avLst/>
              <a:gdLst>
                <a:gd name="connsiteX0" fmla="*/ 1905 w 1904"/>
                <a:gd name="connsiteY0" fmla="*/ 0 h 19050"/>
                <a:gd name="connsiteX1" fmla="*/ 0 w 1904"/>
                <a:gd name="connsiteY1" fmla="*/ 19050 h 19050"/>
                <a:gd name="connsiteX2" fmla="*/ 1905 w 1904"/>
                <a:gd name="connsiteY2" fmla="*/ 0 h 19050"/>
              </a:gdLst>
              <a:ahLst/>
              <a:cxnLst>
                <a:cxn ang="0">
                  <a:pos x="connsiteX0" y="connsiteY0"/>
                </a:cxn>
                <a:cxn ang="0">
                  <a:pos x="connsiteX1" y="connsiteY1"/>
                </a:cxn>
                <a:cxn ang="0">
                  <a:pos x="connsiteX2" y="connsiteY2"/>
                </a:cxn>
              </a:cxnLst>
              <a:rect l="l" t="t" r="r" b="b"/>
              <a:pathLst>
                <a:path w="1904" h="19050">
                  <a:moveTo>
                    <a:pt x="1905" y="0"/>
                  </a:moveTo>
                  <a:cubicBezTo>
                    <a:pt x="953" y="6668"/>
                    <a:pt x="953" y="12383"/>
                    <a:pt x="0" y="19050"/>
                  </a:cubicBezTo>
                  <a:cubicBezTo>
                    <a:pt x="0" y="12383"/>
                    <a:pt x="953" y="5715"/>
                    <a:pt x="1905" y="0"/>
                  </a:cubicBezTo>
                  <a:close/>
                </a:path>
              </a:pathLst>
            </a:custGeom>
            <a:solidFill>
              <a:srgbClr val="FFFFFF"/>
            </a:solidFill>
            <a:ln w="9525" cap="flat">
              <a:noFill/>
              <a:prstDash val="solid"/>
              <a:miter/>
            </a:ln>
          </p:spPr>
          <p:txBody>
            <a:bodyPr rtlCol="0" anchor="ctr"/>
            <a:lstStyle/>
            <a:p>
              <a:endParaRPr lang="en-US"/>
            </a:p>
          </p:txBody>
        </p:sp>
        <p:sp>
          <p:nvSpPr>
            <p:cNvPr id="245" name="Freeform 157">
              <a:extLst>
                <a:ext uri="{FF2B5EF4-FFF2-40B4-BE49-F238E27FC236}">
                  <a16:creationId xmlns:a16="http://schemas.microsoft.com/office/drawing/2014/main" id="{C37D36D8-B53D-5807-079C-CF75779D6538}"/>
                </a:ext>
              </a:extLst>
            </p:cNvPr>
            <p:cNvSpPr/>
            <p:nvPr/>
          </p:nvSpPr>
          <p:spPr>
            <a:xfrm>
              <a:off x="4509134" y="4538662"/>
              <a:ext cx="952" cy="9525"/>
            </a:xfrm>
            <a:custGeom>
              <a:avLst/>
              <a:gdLst>
                <a:gd name="connsiteX0" fmla="*/ 953 w 952"/>
                <a:gd name="connsiteY0" fmla="*/ 0 h 9525"/>
                <a:gd name="connsiteX1" fmla="*/ 0 w 952"/>
                <a:gd name="connsiteY1" fmla="*/ 0 h 9525"/>
                <a:gd name="connsiteX2" fmla="*/ 953 w 952"/>
                <a:gd name="connsiteY2" fmla="*/ 0 h 9525"/>
              </a:gdLst>
              <a:ahLst/>
              <a:cxnLst>
                <a:cxn ang="0">
                  <a:pos x="connsiteX0" y="connsiteY0"/>
                </a:cxn>
                <a:cxn ang="0">
                  <a:pos x="connsiteX1" y="connsiteY1"/>
                </a:cxn>
                <a:cxn ang="0">
                  <a:pos x="connsiteX2" y="connsiteY2"/>
                </a:cxn>
              </a:cxnLst>
              <a:rect l="l" t="t" r="r" b="b"/>
              <a:pathLst>
                <a:path w="952" h="9525">
                  <a:moveTo>
                    <a:pt x="953" y="0"/>
                  </a:moveTo>
                  <a:cubicBezTo>
                    <a:pt x="953" y="0"/>
                    <a:pt x="0" y="0"/>
                    <a:pt x="0" y="0"/>
                  </a:cubicBezTo>
                  <a:cubicBezTo>
                    <a:pt x="0" y="0"/>
                    <a:pt x="953" y="0"/>
                    <a:pt x="953" y="0"/>
                  </a:cubicBezTo>
                  <a:close/>
                </a:path>
              </a:pathLst>
            </a:custGeom>
            <a:solidFill>
              <a:srgbClr val="FFFFFF"/>
            </a:solidFill>
            <a:ln w="9525" cap="flat">
              <a:noFill/>
              <a:prstDash val="solid"/>
              <a:miter/>
            </a:ln>
          </p:spPr>
          <p:txBody>
            <a:bodyPr rtlCol="0" anchor="ctr"/>
            <a:lstStyle/>
            <a:p>
              <a:endParaRPr lang="en-US"/>
            </a:p>
          </p:txBody>
        </p:sp>
        <p:sp>
          <p:nvSpPr>
            <p:cNvPr id="246" name="Freeform 158">
              <a:extLst>
                <a:ext uri="{FF2B5EF4-FFF2-40B4-BE49-F238E27FC236}">
                  <a16:creationId xmlns:a16="http://schemas.microsoft.com/office/drawing/2014/main" id="{5CE96B63-DB10-60E5-092C-2A38F5F51A7A}"/>
                </a:ext>
              </a:extLst>
            </p:cNvPr>
            <p:cNvSpPr/>
            <p:nvPr/>
          </p:nvSpPr>
          <p:spPr>
            <a:xfrm>
              <a:off x="4504372" y="453675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1905" y="953"/>
                    <a:pt x="1905" y="953"/>
                    <a:pt x="2858" y="953"/>
                  </a:cubicBezTo>
                  <a:close/>
                </a:path>
              </a:pathLst>
            </a:custGeom>
            <a:solidFill>
              <a:srgbClr val="FFFFFF"/>
            </a:solidFill>
            <a:ln w="9525" cap="flat">
              <a:noFill/>
              <a:prstDash val="solid"/>
              <a:miter/>
            </a:ln>
          </p:spPr>
          <p:txBody>
            <a:bodyPr rtlCol="0" anchor="ctr"/>
            <a:lstStyle/>
            <a:p>
              <a:endParaRPr lang="en-US"/>
            </a:p>
          </p:txBody>
        </p:sp>
        <p:sp>
          <p:nvSpPr>
            <p:cNvPr id="247" name="Freeform 159">
              <a:extLst>
                <a:ext uri="{FF2B5EF4-FFF2-40B4-BE49-F238E27FC236}">
                  <a16:creationId xmlns:a16="http://schemas.microsoft.com/office/drawing/2014/main" id="{BBD9252A-D8D7-824A-2481-91F1F4E9DB59}"/>
                </a:ext>
              </a:extLst>
            </p:cNvPr>
            <p:cNvSpPr/>
            <p:nvPr/>
          </p:nvSpPr>
          <p:spPr>
            <a:xfrm>
              <a:off x="4733925" y="4478655"/>
              <a:ext cx="1904" cy="21907"/>
            </a:xfrm>
            <a:custGeom>
              <a:avLst/>
              <a:gdLst>
                <a:gd name="connsiteX0" fmla="*/ 0 w 1904"/>
                <a:gd name="connsiteY0" fmla="*/ 0 h 21907"/>
                <a:gd name="connsiteX1" fmla="*/ 1905 w 1904"/>
                <a:gd name="connsiteY1" fmla="*/ 21907 h 21907"/>
                <a:gd name="connsiteX2" fmla="*/ 0 w 1904"/>
                <a:gd name="connsiteY2" fmla="*/ 0 h 21907"/>
              </a:gdLst>
              <a:ahLst/>
              <a:cxnLst>
                <a:cxn ang="0">
                  <a:pos x="connsiteX0" y="connsiteY0"/>
                </a:cxn>
                <a:cxn ang="0">
                  <a:pos x="connsiteX1" y="connsiteY1"/>
                </a:cxn>
                <a:cxn ang="0">
                  <a:pos x="connsiteX2" y="connsiteY2"/>
                </a:cxn>
              </a:cxnLst>
              <a:rect l="l" t="t" r="r" b="b"/>
              <a:pathLst>
                <a:path w="1904" h="21907">
                  <a:moveTo>
                    <a:pt x="0" y="0"/>
                  </a:moveTo>
                  <a:cubicBezTo>
                    <a:pt x="953" y="7620"/>
                    <a:pt x="1905" y="14288"/>
                    <a:pt x="1905" y="21907"/>
                  </a:cubicBezTo>
                  <a:cubicBezTo>
                    <a:pt x="1905" y="14288"/>
                    <a:pt x="953" y="6667"/>
                    <a:pt x="0" y="0"/>
                  </a:cubicBezTo>
                  <a:close/>
                </a:path>
              </a:pathLst>
            </a:custGeom>
            <a:solidFill>
              <a:srgbClr val="FFFFFF"/>
            </a:solidFill>
            <a:ln w="9525" cap="flat">
              <a:noFill/>
              <a:prstDash val="solid"/>
              <a:miter/>
            </a:ln>
          </p:spPr>
          <p:txBody>
            <a:bodyPr rtlCol="0" anchor="ctr"/>
            <a:lstStyle/>
            <a:p>
              <a:endParaRPr lang="en-US"/>
            </a:p>
          </p:txBody>
        </p:sp>
        <p:sp>
          <p:nvSpPr>
            <p:cNvPr id="248" name="Freeform 160">
              <a:extLst>
                <a:ext uri="{FF2B5EF4-FFF2-40B4-BE49-F238E27FC236}">
                  <a16:creationId xmlns:a16="http://schemas.microsoft.com/office/drawing/2014/main" id="{5006D262-ADE8-178A-8513-183FAC8C8135}"/>
                </a:ext>
              </a:extLst>
            </p:cNvPr>
            <p:cNvSpPr/>
            <p:nvPr/>
          </p:nvSpPr>
          <p:spPr>
            <a:xfrm>
              <a:off x="4577715" y="4554855"/>
              <a:ext cx="12382" cy="1904"/>
            </a:xfrm>
            <a:custGeom>
              <a:avLst/>
              <a:gdLst>
                <a:gd name="connsiteX0" fmla="*/ 12382 w 12382"/>
                <a:gd name="connsiteY0" fmla="*/ 1905 h 1904"/>
                <a:gd name="connsiteX1" fmla="*/ 0 w 12382"/>
                <a:gd name="connsiteY1" fmla="*/ 0 h 1904"/>
                <a:gd name="connsiteX2" fmla="*/ 12382 w 12382"/>
                <a:gd name="connsiteY2" fmla="*/ 1905 h 1904"/>
              </a:gdLst>
              <a:ahLst/>
              <a:cxnLst>
                <a:cxn ang="0">
                  <a:pos x="connsiteX0" y="connsiteY0"/>
                </a:cxn>
                <a:cxn ang="0">
                  <a:pos x="connsiteX1" y="connsiteY1"/>
                </a:cxn>
                <a:cxn ang="0">
                  <a:pos x="connsiteX2" y="connsiteY2"/>
                </a:cxn>
              </a:cxnLst>
              <a:rect l="l" t="t" r="r" b="b"/>
              <a:pathLst>
                <a:path w="12382" h="1904">
                  <a:moveTo>
                    <a:pt x="12382" y="1905"/>
                  </a:moveTo>
                  <a:cubicBezTo>
                    <a:pt x="8572" y="1905"/>
                    <a:pt x="3810" y="952"/>
                    <a:pt x="0" y="0"/>
                  </a:cubicBezTo>
                  <a:cubicBezTo>
                    <a:pt x="3810" y="952"/>
                    <a:pt x="8572" y="952"/>
                    <a:pt x="12382" y="1905"/>
                  </a:cubicBezTo>
                  <a:close/>
                </a:path>
              </a:pathLst>
            </a:custGeom>
            <a:solidFill>
              <a:srgbClr val="FFFFFF"/>
            </a:solidFill>
            <a:ln w="9525" cap="flat">
              <a:noFill/>
              <a:prstDash val="solid"/>
              <a:miter/>
            </a:ln>
          </p:spPr>
          <p:txBody>
            <a:bodyPr rtlCol="0" anchor="ctr"/>
            <a:lstStyle/>
            <a:p>
              <a:endParaRPr lang="en-US"/>
            </a:p>
          </p:txBody>
        </p:sp>
        <p:sp>
          <p:nvSpPr>
            <p:cNvPr id="249" name="Freeform 161">
              <a:extLst>
                <a:ext uri="{FF2B5EF4-FFF2-40B4-BE49-F238E27FC236}">
                  <a16:creationId xmlns:a16="http://schemas.microsoft.com/office/drawing/2014/main" id="{434AEFBE-3FBD-DCEF-8D88-0ACECE9BCC63}"/>
                </a:ext>
              </a:extLst>
            </p:cNvPr>
            <p:cNvSpPr/>
            <p:nvPr/>
          </p:nvSpPr>
          <p:spPr>
            <a:xfrm>
              <a:off x="4565332" y="4552950"/>
              <a:ext cx="12382" cy="1905"/>
            </a:xfrm>
            <a:custGeom>
              <a:avLst/>
              <a:gdLst>
                <a:gd name="connsiteX0" fmla="*/ 12383 w 12382"/>
                <a:gd name="connsiteY0" fmla="*/ 1905 h 1905"/>
                <a:gd name="connsiteX1" fmla="*/ 0 w 12382"/>
                <a:gd name="connsiteY1" fmla="*/ 0 h 1905"/>
                <a:gd name="connsiteX2" fmla="*/ 12383 w 12382"/>
                <a:gd name="connsiteY2" fmla="*/ 1905 h 1905"/>
              </a:gdLst>
              <a:ahLst/>
              <a:cxnLst>
                <a:cxn ang="0">
                  <a:pos x="connsiteX0" y="connsiteY0"/>
                </a:cxn>
                <a:cxn ang="0">
                  <a:pos x="connsiteX1" y="connsiteY1"/>
                </a:cxn>
                <a:cxn ang="0">
                  <a:pos x="connsiteX2" y="connsiteY2"/>
                </a:cxn>
              </a:cxnLst>
              <a:rect l="l" t="t" r="r" b="b"/>
              <a:pathLst>
                <a:path w="12382" h="1905">
                  <a:moveTo>
                    <a:pt x="12383" y="1905"/>
                  </a:moveTo>
                  <a:cubicBezTo>
                    <a:pt x="8572" y="953"/>
                    <a:pt x="3810" y="953"/>
                    <a:pt x="0" y="0"/>
                  </a:cubicBezTo>
                  <a:cubicBezTo>
                    <a:pt x="3810" y="953"/>
                    <a:pt x="7620" y="953"/>
                    <a:pt x="12383" y="1905"/>
                  </a:cubicBezTo>
                  <a:close/>
                </a:path>
              </a:pathLst>
            </a:custGeom>
            <a:solidFill>
              <a:srgbClr val="FFFFFF"/>
            </a:solidFill>
            <a:ln w="9525" cap="flat">
              <a:noFill/>
              <a:prstDash val="solid"/>
              <a:miter/>
            </a:ln>
          </p:spPr>
          <p:txBody>
            <a:bodyPr rtlCol="0" anchor="ctr"/>
            <a:lstStyle/>
            <a:p>
              <a:endParaRPr lang="en-US"/>
            </a:p>
          </p:txBody>
        </p:sp>
        <p:sp>
          <p:nvSpPr>
            <p:cNvPr id="250" name="Freeform 162">
              <a:extLst>
                <a:ext uri="{FF2B5EF4-FFF2-40B4-BE49-F238E27FC236}">
                  <a16:creationId xmlns:a16="http://schemas.microsoft.com/office/drawing/2014/main" id="{F7B0CBB0-99CB-0222-E3FC-795701749642}"/>
                </a:ext>
              </a:extLst>
            </p:cNvPr>
            <p:cNvSpPr/>
            <p:nvPr/>
          </p:nvSpPr>
          <p:spPr>
            <a:xfrm>
              <a:off x="4570095" y="4011930"/>
              <a:ext cx="1904" cy="1904"/>
            </a:xfrm>
            <a:custGeom>
              <a:avLst/>
              <a:gdLst>
                <a:gd name="connsiteX0" fmla="*/ 1905 w 1904"/>
                <a:gd name="connsiteY0" fmla="*/ 0 h 1904"/>
                <a:gd name="connsiteX1" fmla="*/ 0 w 1904"/>
                <a:gd name="connsiteY1" fmla="*/ 1905 h 1904"/>
                <a:gd name="connsiteX2" fmla="*/ 1905 w 1904"/>
                <a:gd name="connsiteY2" fmla="*/ 0 h 1904"/>
              </a:gdLst>
              <a:ahLst/>
              <a:cxnLst>
                <a:cxn ang="0">
                  <a:pos x="connsiteX0" y="connsiteY0"/>
                </a:cxn>
                <a:cxn ang="0">
                  <a:pos x="connsiteX1" y="connsiteY1"/>
                </a:cxn>
                <a:cxn ang="0">
                  <a:pos x="connsiteX2" y="connsiteY2"/>
                </a:cxn>
              </a:cxnLst>
              <a:rect l="l" t="t" r="r" b="b"/>
              <a:pathLst>
                <a:path w="1904" h="1904">
                  <a:moveTo>
                    <a:pt x="1905" y="0"/>
                  </a:moveTo>
                  <a:cubicBezTo>
                    <a:pt x="952" y="952"/>
                    <a:pt x="952" y="952"/>
                    <a:pt x="0" y="1905"/>
                  </a:cubicBezTo>
                  <a:cubicBezTo>
                    <a:pt x="0" y="952"/>
                    <a:pt x="952" y="0"/>
                    <a:pt x="1905" y="0"/>
                  </a:cubicBezTo>
                  <a:close/>
                </a:path>
              </a:pathLst>
            </a:custGeom>
            <a:solidFill>
              <a:srgbClr val="FFFFFF"/>
            </a:solidFill>
            <a:ln w="9525" cap="flat">
              <a:noFill/>
              <a:prstDash val="solid"/>
              <a:miter/>
            </a:ln>
          </p:spPr>
          <p:txBody>
            <a:bodyPr rtlCol="0" anchor="ctr"/>
            <a:lstStyle/>
            <a:p>
              <a:endParaRPr lang="en-US"/>
            </a:p>
          </p:txBody>
        </p:sp>
        <p:sp>
          <p:nvSpPr>
            <p:cNvPr id="251" name="Freeform 163">
              <a:extLst>
                <a:ext uri="{FF2B5EF4-FFF2-40B4-BE49-F238E27FC236}">
                  <a16:creationId xmlns:a16="http://schemas.microsoft.com/office/drawing/2014/main" id="{A5FBD883-5412-6730-DB4F-93C45E229791}"/>
                </a:ext>
              </a:extLst>
            </p:cNvPr>
            <p:cNvSpPr/>
            <p:nvPr/>
          </p:nvSpPr>
          <p:spPr>
            <a:xfrm>
              <a:off x="4537709" y="4124325"/>
              <a:ext cx="2857" cy="8572"/>
            </a:xfrm>
            <a:custGeom>
              <a:avLst/>
              <a:gdLst>
                <a:gd name="connsiteX0" fmla="*/ 2858 w 2857"/>
                <a:gd name="connsiteY0" fmla="*/ 0 h 8572"/>
                <a:gd name="connsiteX1" fmla="*/ 0 w 2857"/>
                <a:gd name="connsiteY1" fmla="*/ 8572 h 8572"/>
                <a:gd name="connsiteX2" fmla="*/ 2858 w 2857"/>
                <a:gd name="connsiteY2" fmla="*/ 0 h 8572"/>
              </a:gdLst>
              <a:ahLst/>
              <a:cxnLst>
                <a:cxn ang="0">
                  <a:pos x="connsiteX0" y="connsiteY0"/>
                </a:cxn>
                <a:cxn ang="0">
                  <a:pos x="connsiteX1" y="connsiteY1"/>
                </a:cxn>
                <a:cxn ang="0">
                  <a:pos x="connsiteX2" y="connsiteY2"/>
                </a:cxn>
              </a:cxnLst>
              <a:rect l="l" t="t" r="r" b="b"/>
              <a:pathLst>
                <a:path w="2857" h="8572">
                  <a:moveTo>
                    <a:pt x="2858" y="0"/>
                  </a:moveTo>
                  <a:cubicBezTo>
                    <a:pt x="1905" y="2857"/>
                    <a:pt x="953" y="5715"/>
                    <a:pt x="0" y="8572"/>
                  </a:cubicBezTo>
                  <a:cubicBezTo>
                    <a:pt x="1905" y="5715"/>
                    <a:pt x="2858" y="2857"/>
                    <a:pt x="2858" y="0"/>
                  </a:cubicBezTo>
                  <a:close/>
                </a:path>
              </a:pathLst>
            </a:custGeom>
            <a:solidFill>
              <a:srgbClr val="FFFFFF"/>
            </a:solidFill>
            <a:ln w="9525" cap="flat">
              <a:noFill/>
              <a:prstDash val="solid"/>
              <a:miter/>
            </a:ln>
          </p:spPr>
          <p:txBody>
            <a:bodyPr rtlCol="0" anchor="ctr"/>
            <a:lstStyle/>
            <a:p>
              <a:endParaRPr lang="en-US"/>
            </a:p>
          </p:txBody>
        </p:sp>
        <p:sp>
          <p:nvSpPr>
            <p:cNvPr id="252" name="Freeform 164">
              <a:extLst>
                <a:ext uri="{FF2B5EF4-FFF2-40B4-BE49-F238E27FC236}">
                  <a16:creationId xmlns:a16="http://schemas.microsoft.com/office/drawing/2014/main" id="{6BA4ED79-2A05-EB67-37A8-9D6F4D858183}"/>
                </a:ext>
              </a:extLst>
            </p:cNvPr>
            <p:cNvSpPr/>
            <p:nvPr/>
          </p:nvSpPr>
          <p:spPr>
            <a:xfrm>
              <a:off x="4533900" y="4134802"/>
              <a:ext cx="2857" cy="4762"/>
            </a:xfrm>
            <a:custGeom>
              <a:avLst/>
              <a:gdLst>
                <a:gd name="connsiteX0" fmla="*/ 2858 w 2857"/>
                <a:gd name="connsiteY0" fmla="*/ 0 h 4762"/>
                <a:gd name="connsiteX1" fmla="*/ 0 w 2857"/>
                <a:gd name="connsiteY1" fmla="*/ 4763 h 4762"/>
                <a:gd name="connsiteX2" fmla="*/ 2858 w 2857"/>
                <a:gd name="connsiteY2" fmla="*/ 0 h 4762"/>
              </a:gdLst>
              <a:ahLst/>
              <a:cxnLst>
                <a:cxn ang="0">
                  <a:pos x="connsiteX0" y="connsiteY0"/>
                </a:cxn>
                <a:cxn ang="0">
                  <a:pos x="connsiteX1" y="connsiteY1"/>
                </a:cxn>
                <a:cxn ang="0">
                  <a:pos x="connsiteX2" y="connsiteY2"/>
                </a:cxn>
              </a:cxnLst>
              <a:rect l="l" t="t" r="r" b="b"/>
              <a:pathLst>
                <a:path w="2857" h="4762">
                  <a:moveTo>
                    <a:pt x="2858" y="0"/>
                  </a:moveTo>
                  <a:cubicBezTo>
                    <a:pt x="1905" y="1905"/>
                    <a:pt x="953" y="2857"/>
                    <a:pt x="0" y="4763"/>
                  </a:cubicBezTo>
                  <a:cubicBezTo>
                    <a:pt x="953" y="3810"/>
                    <a:pt x="1905" y="1905"/>
                    <a:pt x="2858" y="0"/>
                  </a:cubicBezTo>
                  <a:close/>
                </a:path>
              </a:pathLst>
            </a:custGeom>
            <a:solidFill>
              <a:srgbClr val="FFFFFF"/>
            </a:solidFill>
            <a:ln w="9525" cap="flat">
              <a:noFill/>
              <a:prstDash val="solid"/>
              <a:miter/>
            </a:ln>
          </p:spPr>
          <p:txBody>
            <a:bodyPr rtlCol="0" anchor="ctr"/>
            <a:lstStyle/>
            <a:p>
              <a:endParaRPr lang="en-US"/>
            </a:p>
          </p:txBody>
        </p:sp>
        <p:sp>
          <p:nvSpPr>
            <p:cNvPr id="253" name="Freeform 165">
              <a:extLst>
                <a:ext uri="{FF2B5EF4-FFF2-40B4-BE49-F238E27FC236}">
                  <a16:creationId xmlns:a16="http://schemas.microsoft.com/office/drawing/2014/main" id="{88D8D954-280F-8C3C-CEF6-379B95AE0075}"/>
                </a:ext>
              </a:extLst>
            </p:cNvPr>
            <p:cNvSpPr/>
            <p:nvPr/>
          </p:nvSpPr>
          <p:spPr>
            <a:xfrm>
              <a:off x="4539615" y="409479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a:p>
          </p:txBody>
        </p:sp>
        <p:sp>
          <p:nvSpPr>
            <p:cNvPr id="254" name="Freeform 166">
              <a:extLst>
                <a:ext uri="{FF2B5EF4-FFF2-40B4-BE49-F238E27FC236}">
                  <a16:creationId xmlns:a16="http://schemas.microsoft.com/office/drawing/2014/main" id="{E89C7376-CDB9-F6C4-08EA-DC283A0FAB9F}"/>
                </a:ext>
              </a:extLst>
            </p:cNvPr>
            <p:cNvSpPr/>
            <p:nvPr/>
          </p:nvSpPr>
          <p:spPr>
            <a:xfrm>
              <a:off x="4538662" y="408527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a:p>
          </p:txBody>
        </p:sp>
        <p:sp>
          <p:nvSpPr>
            <p:cNvPr id="255" name="Freeform 167">
              <a:extLst>
                <a:ext uri="{FF2B5EF4-FFF2-40B4-BE49-F238E27FC236}">
                  <a16:creationId xmlns:a16="http://schemas.microsoft.com/office/drawing/2014/main" id="{E1B68337-124B-359E-2920-3F63AC67AF5A}"/>
                </a:ext>
              </a:extLst>
            </p:cNvPr>
            <p:cNvSpPr/>
            <p:nvPr/>
          </p:nvSpPr>
          <p:spPr>
            <a:xfrm>
              <a:off x="4547234" y="4039552"/>
              <a:ext cx="952" cy="1904"/>
            </a:xfrm>
            <a:custGeom>
              <a:avLst/>
              <a:gdLst>
                <a:gd name="connsiteX0" fmla="*/ 953 w 952"/>
                <a:gd name="connsiteY0" fmla="*/ 0 h 1904"/>
                <a:gd name="connsiteX1" fmla="*/ 0 w 952"/>
                <a:gd name="connsiteY1" fmla="*/ 1905 h 1904"/>
                <a:gd name="connsiteX2" fmla="*/ 953 w 952"/>
                <a:gd name="connsiteY2" fmla="*/ 0 h 1904"/>
              </a:gdLst>
              <a:ahLst/>
              <a:cxnLst>
                <a:cxn ang="0">
                  <a:pos x="connsiteX0" y="connsiteY0"/>
                </a:cxn>
                <a:cxn ang="0">
                  <a:pos x="connsiteX1" y="connsiteY1"/>
                </a:cxn>
                <a:cxn ang="0">
                  <a:pos x="connsiteX2" y="connsiteY2"/>
                </a:cxn>
              </a:cxnLst>
              <a:rect l="l" t="t" r="r" b="b"/>
              <a:pathLst>
                <a:path w="952" h="1904">
                  <a:moveTo>
                    <a:pt x="953" y="0"/>
                  </a:moveTo>
                  <a:cubicBezTo>
                    <a:pt x="953" y="953"/>
                    <a:pt x="0" y="953"/>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a:p>
          </p:txBody>
        </p:sp>
        <p:sp>
          <p:nvSpPr>
            <p:cNvPr id="256" name="Freeform 168">
              <a:extLst>
                <a:ext uri="{FF2B5EF4-FFF2-40B4-BE49-F238E27FC236}">
                  <a16:creationId xmlns:a16="http://schemas.microsoft.com/office/drawing/2014/main" id="{78A82087-CC55-C05C-B6AF-635CA3BA1FFD}"/>
                </a:ext>
              </a:extLst>
            </p:cNvPr>
            <p:cNvSpPr/>
            <p:nvPr/>
          </p:nvSpPr>
          <p:spPr>
            <a:xfrm>
              <a:off x="4538662" y="4088130"/>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1905"/>
                    <a:pt x="0" y="952"/>
                    <a:pt x="0" y="0"/>
                  </a:cubicBezTo>
                  <a:close/>
                </a:path>
              </a:pathLst>
            </a:custGeom>
            <a:solidFill>
              <a:srgbClr val="FFFFFF"/>
            </a:solidFill>
            <a:ln w="9525" cap="flat">
              <a:noFill/>
              <a:prstDash val="solid"/>
              <a:miter/>
            </a:ln>
          </p:spPr>
          <p:txBody>
            <a:bodyPr rtlCol="0" anchor="ctr"/>
            <a:lstStyle/>
            <a:p>
              <a:endParaRPr lang="en-US"/>
            </a:p>
          </p:txBody>
        </p:sp>
        <p:sp>
          <p:nvSpPr>
            <p:cNvPr id="257" name="Freeform 169">
              <a:extLst>
                <a:ext uri="{FF2B5EF4-FFF2-40B4-BE49-F238E27FC236}">
                  <a16:creationId xmlns:a16="http://schemas.microsoft.com/office/drawing/2014/main" id="{AFA9B94D-DDD6-B3A7-E296-223B27D7FC5F}"/>
                </a:ext>
              </a:extLst>
            </p:cNvPr>
            <p:cNvSpPr/>
            <p:nvPr/>
          </p:nvSpPr>
          <p:spPr>
            <a:xfrm>
              <a:off x="4452937" y="4161472"/>
              <a:ext cx="13334" cy="952"/>
            </a:xfrm>
            <a:custGeom>
              <a:avLst/>
              <a:gdLst>
                <a:gd name="connsiteX0" fmla="*/ 13335 w 13334"/>
                <a:gd name="connsiteY0" fmla="*/ 953 h 952"/>
                <a:gd name="connsiteX1" fmla="*/ 0 w 13334"/>
                <a:gd name="connsiteY1" fmla="*/ 0 h 952"/>
                <a:gd name="connsiteX2" fmla="*/ 13335 w 13334"/>
                <a:gd name="connsiteY2" fmla="*/ 953 h 952"/>
              </a:gdLst>
              <a:ahLst/>
              <a:cxnLst>
                <a:cxn ang="0">
                  <a:pos x="connsiteX0" y="connsiteY0"/>
                </a:cxn>
                <a:cxn ang="0">
                  <a:pos x="connsiteX1" y="connsiteY1"/>
                </a:cxn>
                <a:cxn ang="0">
                  <a:pos x="connsiteX2" y="connsiteY2"/>
                </a:cxn>
              </a:cxnLst>
              <a:rect l="l" t="t" r="r" b="b"/>
              <a:pathLst>
                <a:path w="13334" h="952">
                  <a:moveTo>
                    <a:pt x="13335" y="953"/>
                  </a:moveTo>
                  <a:cubicBezTo>
                    <a:pt x="8572" y="953"/>
                    <a:pt x="4763" y="953"/>
                    <a:pt x="0" y="0"/>
                  </a:cubicBezTo>
                  <a:cubicBezTo>
                    <a:pt x="4763" y="0"/>
                    <a:pt x="9525" y="953"/>
                    <a:pt x="13335" y="953"/>
                  </a:cubicBezTo>
                  <a:close/>
                </a:path>
              </a:pathLst>
            </a:custGeom>
            <a:solidFill>
              <a:srgbClr val="FFFFFF"/>
            </a:solidFill>
            <a:ln w="9525" cap="flat">
              <a:noFill/>
              <a:prstDash val="solid"/>
              <a:miter/>
            </a:ln>
          </p:spPr>
          <p:txBody>
            <a:bodyPr rtlCol="0" anchor="ctr"/>
            <a:lstStyle/>
            <a:p>
              <a:endParaRPr lang="en-US"/>
            </a:p>
          </p:txBody>
        </p:sp>
        <p:sp>
          <p:nvSpPr>
            <p:cNvPr id="258" name="Freeform 170">
              <a:extLst>
                <a:ext uri="{FF2B5EF4-FFF2-40B4-BE49-F238E27FC236}">
                  <a16:creationId xmlns:a16="http://schemas.microsoft.com/office/drawing/2014/main" id="{54A62145-2DCF-4402-6E8B-CDEA0CBB8FB3}"/>
                </a:ext>
              </a:extLst>
            </p:cNvPr>
            <p:cNvSpPr/>
            <p:nvPr/>
          </p:nvSpPr>
          <p:spPr>
            <a:xfrm>
              <a:off x="4377928" y="4143375"/>
              <a:ext cx="714" cy="9525"/>
            </a:xfrm>
            <a:custGeom>
              <a:avLst/>
              <a:gdLst>
                <a:gd name="connsiteX0" fmla="*/ 714 w 714"/>
                <a:gd name="connsiteY0" fmla="*/ 0 h 9525"/>
                <a:gd name="connsiteX1" fmla="*/ 714 w 714"/>
                <a:gd name="connsiteY1" fmla="*/ 0 h 9525"/>
                <a:gd name="connsiteX2" fmla="*/ 714 w 714"/>
                <a:gd name="connsiteY2" fmla="*/ 0 h 9525"/>
              </a:gdLst>
              <a:ahLst/>
              <a:cxnLst>
                <a:cxn ang="0">
                  <a:pos x="connsiteX0" y="connsiteY0"/>
                </a:cxn>
                <a:cxn ang="0">
                  <a:pos x="connsiteX1" y="connsiteY1"/>
                </a:cxn>
                <a:cxn ang="0">
                  <a:pos x="connsiteX2" y="connsiteY2"/>
                </a:cxn>
              </a:cxnLst>
              <a:rect l="l" t="t" r="r" b="b"/>
              <a:pathLst>
                <a:path w="714" h="9525">
                  <a:moveTo>
                    <a:pt x="714" y="0"/>
                  </a:moveTo>
                  <a:cubicBezTo>
                    <a:pt x="-238" y="0"/>
                    <a:pt x="-238" y="0"/>
                    <a:pt x="714" y="0"/>
                  </a:cubicBezTo>
                  <a:cubicBezTo>
                    <a:pt x="-238" y="0"/>
                    <a:pt x="-238" y="0"/>
                    <a:pt x="714" y="0"/>
                  </a:cubicBezTo>
                  <a:close/>
                </a:path>
              </a:pathLst>
            </a:custGeom>
            <a:solidFill>
              <a:srgbClr val="FFFFFF"/>
            </a:solidFill>
            <a:ln w="9525" cap="flat">
              <a:noFill/>
              <a:prstDash val="solid"/>
              <a:miter/>
            </a:ln>
          </p:spPr>
          <p:txBody>
            <a:bodyPr rtlCol="0" anchor="ctr"/>
            <a:lstStyle/>
            <a:p>
              <a:endParaRPr lang="en-US"/>
            </a:p>
          </p:txBody>
        </p:sp>
        <p:sp>
          <p:nvSpPr>
            <p:cNvPr id="259" name="Freeform 171">
              <a:extLst>
                <a:ext uri="{FF2B5EF4-FFF2-40B4-BE49-F238E27FC236}">
                  <a16:creationId xmlns:a16="http://schemas.microsoft.com/office/drawing/2014/main" id="{6AC9920D-CAAE-9E99-8D50-85B78F610A44}"/>
                </a:ext>
              </a:extLst>
            </p:cNvPr>
            <p:cNvSpPr/>
            <p:nvPr/>
          </p:nvSpPr>
          <p:spPr>
            <a:xfrm>
              <a:off x="4375361" y="4141999"/>
              <a:ext cx="423" cy="423"/>
            </a:xfrm>
            <a:custGeom>
              <a:avLst/>
              <a:gdLst>
                <a:gd name="connsiteX0" fmla="*/ 423 w 423"/>
                <a:gd name="connsiteY0" fmla="*/ 423 h 423"/>
                <a:gd name="connsiteX1" fmla="*/ 423 w 423"/>
                <a:gd name="connsiteY1" fmla="*/ 423 h 423"/>
                <a:gd name="connsiteX2" fmla="*/ 423 w 423"/>
                <a:gd name="connsiteY2" fmla="*/ 423 h 423"/>
              </a:gdLst>
              <a:ahLst/>
              <a:cxnLst>
                <a:cxn ang="0">
                  <a:pos x="connsiteX0" y="connsiteY0"/>
                </a:cxn>
                <a:cxn ang="0">
                  <a:pos x="connsiteX1" y="connsiteY1"/>
                </a:cxn>
                <a:cxn ang="0">
                  <a:pos x="connsiteX2" y="connsiteY2"/>
                </a:cxn>
              </a:cxnLst>
              <a:rect l="l" t="t" r="r" b="b"/>
              <a:pathLst>
                <a:path w="423" h="423">
                  <a:moveTo>
                    <a:pt x="423" y="423"/>
                  </a:moveTo>
                  <a:cubicBezTo>
                    <a:pt x="423" y="423"/>
                    <a:pt x="-529" y="-529"/>
                    <a:pt x="423" y="423"/>
                  </a:cubicBezTo>
                  <a:cubicBezTo>
                    <a:pt x="-529" y="-529"/>
                    <a:pt x="423" y="423"/>
                    <a:pt x="423" y="423"/>
                  </a:cubicBezTo>
                  <a:close/>
                </a:path>
              </a:pathLst>
            </a:custGeom>
            <a:solidFill>
              <a:srgbClr val="FFFFFF"/>
            </a:solidFill>
            <a:ln w="9525" cap="flat">
              <a:noFill/>
              <a:prstDash val="solid"/>
              <a:miter/>
            </a:ln>
          </p:spPr>
          <p:txBody>
            <a:bodyPr rtlCol="0" anchor="ctr"/>
            <a:lstStyle/>
            <a:p>
              <a:endParaRPr lang="en-US"/>
            </a:p>
          </p:txBody>
        </p:sp>
        <p:sp>
          <p:nvSpPr>
            <p:cNvPr id="260" name="Freeform 172">
              <a:extLst>
                <a:ext uri="{FF2B5EF4-FFF2-40B4-BE49-F238E27FC236}">
                  <a16:creationId xmlns:a16="http://schemas.microsoft.com/office/drawing/2014/main" id="{E974A70E-B5D0-3E9A-DB67-7AFF4D916B64}"/>
                </a:ext>
              </a:extLst>
            </p:cNvPr>
            <p:cNvSpPr/>
            <p:nvPr/>
          </p:nvSpPr>
          <p:spPr>
            <a:xfrm>
              <a:off x="4431982" y="4158615"/>
              <a:ext cx="1904" cy="9525"/>
            </a:xfrm>
            <a:custGeom>
              <a:avLst/>
              <a:gdLst>
                <a:gd name="connsiteX0" fmla="*/ 1905 w 1904"/>
                <a:gd name="connsiteY0" fmla="*/ 0 h 9525"/>
                <a:gd name="connsiteX1" fmla="*/ 0 w 1904"/>
                <a:gd name="connsiteY1" fmla="*/ 0 h 9525"/>
                <a:gd name="connsiteX2" fmla="*/ 1905 w 1904"/>
                <a:gd name="connsiteY2" fmla="*/ 0 h 9525"/>
              </a:gdLst>
              <a:ahLst/>
              <a:cxnLst>
                <a:cxn ang="0">
                  <a:pos x="connsiteX0" y="connsiteY0"/>
                </a:cxn>
                <a:cxn ang="0">
                  <a:pos x="connsiteX1" y="connsiteY1"/>
                </a:cxn>
                <a:cxn ang="0">
                  <a:pos x="connsiteX2" y="connsiteY2"/>
                </a:cxn>
              </a:cxnLst>
              <a:rect l="l" t="t" r="r" b="b"/>
              <a:pathLst>
                <a:path w="1904" h="9525">
                  <a:moveTo>
                    <a:pt x="1905" y="0"/>
                  </a:moveTo>
                  <a:cubicBezTo>
                    <a:pt x="952" y="0"/>
                    <a:pt x="952" y="0"/>
                    <a:pt x="0" y="0"/>
                  </a:cubicBezTo>
                  <a:cubicBezTo>
                    <a:pt x="952" y="0"/>
                    <a:pt x="952" y="0"/>
                    <a:pt x="1905" y="0"/>
                  </a:cubicBezTo>
                  <a:close/>
                </a:path>
              </a:pathLst>
            </a:custGeom>
            <a:solidFill>
              <a:srgbClr val="FFFFFF"/>
            </a:solidFill>
            <a:ln w="9525" cap="flat">
              <a:noFill/>
              <a:prstDash val="solid"/>
              <a:miter/>
            </a:ln>
          </p:spPr>
          <p:txBody>
            <a:bodyPr rtlCol="0" anchor="ctr"/>
            <a:lstStyle/>
            <a:p>
              <a:endParaRPr lang="en-US"/>
            </a:p>
          </p:txBody>
        </p:sp>
        <p:sp>
          <p:nvSpPr>
            <p:cNvPr id="261" name="Freeform 173">
              <a:extLst>
                <a:ext uri="{FF2B5EF4-FFF2-40B4-BE49-F238E27FC236}">
                  <a16:creationId xmlns:a16="http://schemas.microsoft.com/office/drawing/2014/main" id="{AAADAA31-87A4-7A5E-E780-6B9A7B42D17D}"/>
                </a:ext>
              </a:extLst>
            </p:cNvPr>
            <p:cNvSpPr/>
            <p:nvPr/>
          </p:nvSpPr>
          <p:spPr>
            <a:xfrm>
              <a:off x="4405312" y="4151947"/>
              <a:ext cx="2857" cy="952"/>
            </a:xfrm>
            <a:custGeom>
              <a:avLst/>
              <a:gdLst>
                <a:gd name="connsiteX0" fmla="*/ 2858 w 2857"/>
                <a:gd name="connsiteY0" fmla="*/ 953 h 952"/>
                <a:gd name="connsiteX1" fmla="*/ 0 w 2857"/>
                <a:gd name="connsiteY1" fmla="*/ 0 h 952"/>
                <a:gd name="connsiteX2" fmla="*/ 2858 w 2857"/>
                <a:gd name="connsiteY2" fmla="*/ 953 h 952"/>
              </a:gdLst>
              <a:ahLst/>
              <a:cxnLst>
                <a:cxn ang="0">
                  <a:pos x="connsiteX0" y="connsiteY0"/>
                </a:cxn>
                <a:cxn ang="0">
                  <a:pos x="connsiteX1" y="connsiteY1"/>
                </a:cxn>
                <a:cxn ang="0">
                  <a:pos x="connsiteX2" y="connsiteY2"/>
                </a:cxn>
              </a:cxnLst>
              <a:rect l="l" t="t" r="r" b="b"/>
              <a:pathLst>
                <a:path w="2857" h="952">
                  <a:moveTo>
                    <a:pt x="2858" y="953"/>
                  </a:moveTo>
                  <a:cubicBezTo>
                    <a:pt x="1905" y="953"/>
                    <a:pt x="953" y="0"/>
                    <a:pt x="0" y="0"/>
                  </a:cubicBezTo>
                  <a:cubicBezTo>
                    <a:pt x="953" y="953"/>
                    <a:pt x="1905" y="953"/>
                    <a:pt x="2858" y="953"/>
                  </a:cubicBezTo>
                  <a:close/>
                </a:path>
              </a:pathLst>
            </a:custGeom>
            <a:solidFill>
              <a:srgbClr val="FFFFFF"/>
            </a:solidFill>
            <a:ln w="9525" cap="flat">
              <a:noFill/>
              <a:prstDash val="solid"/>
              <a:miter/>
            </a:ln>
          </p:spPr>
          <p:txBody>
            <a:bodyPr rtlCol="0" anchor="ctr"/>
            <a:lstStyle/>
            <a:p>
              <a:endParaRPr lang="en-US"/>
            </a:p>
          </p:txBody>
        </p:sp>
        <p:sp>
          <p:nvSpPr>
            <p:cNvPr id="262" name="Freeform 174">
              <a:extLst>
                <a:ext uri="{FF2B5EF4-FFF2-40B4-BE49-F238E27FC236}">
                  <a16:creationId xmlns:a16="http://schemas.microsoft.com/office/drawing/2014/main" id="{429E9403-1089-9E54-2CFE-E0A14C1BAFAD}"/>
                </a:ext>
              </a:extLst>
            </p:cNvPr>
            <p:cNvSpPr/>
            <p:nvPr/>
          </p:nvSpPr>
          <p:spPr>
            <a:xfrm>
              <a:off x="4539615" y="409098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63" name="Freeform 175">
              <a:extLst>
                <a:ext uri="{FF2B5EF4-FFF2-40B4-BE49-F238E27FC236}">
                  <a16:creationId xmlns:a16="http://schemas.microsoft.com/office/drawing/2014/main" id="{99D859AE-3048-7B20-1FFD-D7E13FEB5C59}"/>
                </a:ext>
              </a:extLst>
            </p:cNvPr>
            <p:cNvSpPr/>
            <p:nvPr/>
          </p:nvSpPr>
          <p:spPr>
            <a:xfrm>
              <a:off x="4540567" y="405669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953" y="953"/>
                    <a:pt x="0" y="1905"/>
                  </a:cubicBezTo>
                  <a:cubicBezTo>
                    <a:pt x="953" y="953"/>
                    <a:pt x="953" y="0"/>
                    <a:pt x="953" y="0"/>
                  </a:cubicBezTo>
                  <a:close/>
                </a:path>
              </a:pathLst>
            </a:custGeom>
            <a:solidFill>
              <a:srgbClr val="FFFFFF"/>
            </a:solidFill>
            <a:ln w="9525" cap="flat">
              <a:noFill/>
              <a:prstDash val="solid"/>
              <a:miter/>
            </a:ln>
          </p:spPr>
          <p:txBody>
            <a:bodyPr rtlCol="0" anchor="ctr"/>
            <a:lstStyle/>
            <a:p>
              <a:endParaRPr lang="en-US"/>
            </a:p>
          </p:txBody>
        </p:sp>
        <p:sp>
          <p:nvSpPr>
            <p:cNvPr id="264" name="Freeform 176">
              <a:extLst>
                <a:ext uri="{FF2B5EF4-FFF2-40B4-BE49-F238E27FC236}">
                  <a16:creationId xmlns:a16="http://schemas.microsoft.com/office/drawing/2014/main" id="{64223431-384D-D801-1767-41C990D06BAC}"/>
                </a:ext>
              </a:extLst>
            </p:cNvPr>
            <p:cNvSpPr/>
            <p:nvPr/>
          </p:nvSpPr>
          <p:spPr>
            <a:xfrm>
              <a:off x="4541520" y="405193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952" y="953"/>
                    <a:pt x="0" y="1905"/>
                  </a:cubicBezTo>
                  <a:cubicBezTo>
                    <a:pt x="952" y="1905"/>
                    <a:pt x="952" y="953"/>
                    <a:pt x="952" y="0"/>
                  </a:cubicBezTo>
                  <a:close/>
                </a:path>
              </a:pathLst>
            </a:custGeom>
            <a:solidFill>
              <a:srgbClr val="FFFFFF"/>
            </a:solidFill>
            <a:ln w="9525" cap="flat">
              <a:noFill/>
              <a:prstDash val="solid"/>
              <a:miter/>
            </a:ln>
          </p:spPr>
          <p:txBody>
            <a:bodyPr rtlCol="0" anchor="ctr"/>
            <a:lstStyle/>
            <a:p>
              <a:endParaRPr lang="en-US"/>
            </a:p>
          </p:txBody>
        </p:sp>
        <p:sp>
          <p:nvSpPr>
            <p:cNvPr id="265" name="Freeform 177">
              <a:extLst>
                <a:ext uri="{FF2B5EF4-FFF2-40B4-BE49-F238E27FC236}">
                  <a16:creationId xmlns:a16="http://schemas.microsoft.com/office/drawing/2014/main" id="{257D4C06-6069-BEF5-1776-12D1FBC757F3}"/>
                </a:ext>
              </a:extLst>
            </p:cNvPr>
            <p:cNvSpPr/>
            <p:nvPr/>
          </p:nvSpPr>
          <p:spPr>
            <a:xfrm>
              <a:off x="4545329" y="404336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a:p>
          </p:txBody>
        </p:sp>
        <p:sp>
          <p:nvSpPr>
            <p:cNvPr id="266" name="Freeform 178">
              <a:extLst>
                <a:ext uri="{FF2B5EF4-FFF2-40B4-BE49-F238E27FC236}">
                  <a16:creationId xmlns:a16="http://schemas.microsoft.com/office/drawing/2014/main" id="{9079E4E9-C201-05E9-8E5E-BC288CD31734}"/>
                </a:ext>
              </a:extLst>
            </p:cNvPr>
            <p:cNvSpPr/>
            <p:nvPr/>
          </p:nvSpPr>
          <p:spPr>
            <a:xfrm>
              <a:off x="4543425" y="4048125"/>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3"/>
                    <a:pt x="0" y="1905"/>
                    <a:pt x="0" y="2857"/>
                  </a:cubicBezTo>
                  <a:cubicBezTo>
                    <a:pt x="0" y="1905"/>
                    <a:pt x="0" y="953"/>
                    <a:pt x="953" y="0"/>
                  </a:cubicBezTo>
                  <a:close/>
                </a:path>
              </a:pathLst>
            </a:custGeom>
            <a:solidFill>
              <a:srgbClr val="FFFFFF"/>
            </a:solidFill>
            <a:ln w="9525" cap="flat">
              <a:noFill/>
              <a:prstDash val="solid"/>
              <a:miter/>
            </a:ln>
          </p:spPr>
          <p:txBody>
            <a:bodyPr rtlCol="0" anchor="ctr"/>
            <a:lstStyle/>
            <a:p>
              <a:endParaRPr lang="en-US"/>
            </a:p>
          </p:txBody>
        </p:sp>
        <p:sp>
          <p:nvSpPr>
            <p:cNvPr id="267" name="Freeform 179">
              <a:extLst>
                <a:ext uri="{FF2B5EF4-FFF2-40B4-BE49-F238E27FC236}">
                  <a16:creationId xmlns:a16="http://schemas.microsoft.com/office/drawing/2014/main" id="{0A9BBD25-19AD-5AFE-BFD2-F47C2D85F5D2}"/>
                </a:ext>
              </a:extLst>
            </p:cNvPr>
            <p:cNvSpPr/>
            <p:nvPr/>
          </p:nvSpPr>
          <p:spPr>
            <a:xfrm>
              <a:off x="4538662" y="4081462"/>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68" name="Freeform 180">
              <a:extLst>
                <a:ext uri="{FF2B5EF4-FFF2-40B4-BE49-F238E27FC236}">
                  <a16:creationId xmlns:a16="http://schemas.microsoft.com/office/drawing/2014/main" id="{57E6F11C-904B-6208-CBA7-84C9B0062B4E}"/>
                </a:ext>
              </a:extLst>
            </p:cNvPr>
            <p:cNvSpPr/>
            <p:nvPr/>
          </p:nvSpPr>
          <p:spPr>
            <a:xfrm>
              <a:off x="4540567" y="4060507"/>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0"/>
                    <a:pt x="0" y="0"/>
                  </a:cubicBezTo>
                  <a:close/>
                </a:path>
              </a:pathLst>
            </a:custGeom>
            <a:solidFill>
              <a:srgbClr val="FFFFFF"/>
            </a:solidFill>
            <a:ln w="9525" cap="flat">
              <a:noFill/>
              <a:prstDash val="solid"/>
              <a:miter/>
            </a:ln>
          </p:spPr>
          <p:txBody>
            <a:bodyPr rtlCol="0" anchor="ctr"/>
            <a:lstStyle/>
            <a:p>
              <a:endParaRPr lang="en-US"/>
            </a:p>
          </p:txBody>
        </p:sp>
        <p:sp>
          <p:nvSpPr>
            <p:cNvPr id="269" name="Freeform 181">
              <a:extLst>
                <a:ext uri="{FF2B5EF4-FFF2-40B4-BE49-F238E27FC236}">
                  <a16:creationId xmlns:a16="http://schemas.microsoft.com/office/drawing/2014/main" id="{7ADFC3F2-3780-6D81-BD52-A634CF21218C}"/>
                </a:ext>
              </a:extLst>
            </p:cNvPr>
            <p:cNvSpPr/>
            <p:nvPr/>
          </p:nvSpPr>
          <p:spPr>
            <a:xfrm>
              <a:off x="4538662" y="407479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953"/>
                    <a:pt x="0" y="953"/>
                    <a:pt x="0" y="0"/>
                  </a:cubicBezTo>
                  <a:close/>
                </a:path>
              </a:pathLst>
            </a:custGeom>
            <a:solidFill>
              <a:srgbClr val="FFFFFF"/>
            </a:solidFill>
            <a:ln w="9525" cap="flat">
              <a:noFill/>
              <a:prstDash val="solid"/>
              <a:miter/>
            </a:ln>
          </p:spPr>
          <p:txBody>
            <a:bodyPr rtlCol="0" anchor="ctr"/>
            <a:lstStyle/>
            <a:p>
              <a:endParaRPr lang="en-US"/>
            </a:p>
          </p:txBody>
        </p:sp>
        <p:sp>
          <p:nvSpPr>
            <p:cNvPr id="270" name="Freeform 182">
              <a:extLst>
                <a:ext uri="{FF2B5EF4-FFF2-40B4-BE49-F238E27FC236}">
                  <a16:creationId xmlns:a16="http://schemas.microsoft.com/office/drawing/2014/main" id="{740D2038-D43B-7477-559B-77CB81A13052}"/>
                </a:ext>
              </a:extLst>
            </p:cNvPr>
            <p:cNvSpPr/>
            <p:nvPr/>
          </p:nvSpPr>
          <p:spPr>
            <a:xfrm>
              <a:off x="4539615" y="4064317"/>
              <a:ext cx="9525" cy="1904"/>
            </a:xfrm>
            <a:custGeom>
              <a:avLst/>
              <a:gdLst>
                <a:gd name="connsiteX0" fmla="*/ 0 w 9525"/>
                <a:gd name="connsiteY0" fmla="*/ 0 h 1904"/>
                <a:gd name="connsiteX1" fmla="*/ 0 w 9525"/>
                <a:gd name="connsiteY1" fmla="*/ 1905 h 1904"/>
                <a:gd name="connsiteX2" fmla="*/ 0 w 9525"/>
                <a:gd name="connsiteY2" fmla="*/ 0 h 1904"/>
              </a:gdLst>
              <a:ahLst/>
              <a:cxnLst>
                <a:cxn ang="0">
                  <a:pos x="connsiteX0" y="connsiteY0"/>
                </a:cxn>
                <a:cxn ang="0">
                  <a:pos x="connsiteX1" y="connsiteY1"/>
                </a:cxn>
                <a:cxn ang="0">
                  <a:pos x="connsiteX2" y="connsiteY2"/>
                </a:cxn>
              </a:cxnLst>
              <a:rect l="l" t="t" r="r" b="b"/>
              <a:pathLst>
                <a:path w="9525" h="1904">
                  <a:moveTo>
                    <a:pt x="0" y="0"/>
                  </a:moveTo>
                  <a:cubicBezTo>
                    <a:pt x="0" y="952"/>
                    <a:pt x="0" y="952"/>
                    <a:pt x="0" y="1905"/>
                  </a:cubicBezTo>
                  <a:cubicBezTo>
                    <a:pt x="0" y="952"/>
                    <a:pt x="0" y="0"/>
                    <a:pt x="0" y="0"/>
                  </a:cubicBezTo>
                  <a:close/>
                </a:path>
              </a:pathLst>
            </a:custGeom>
            <a:solidFill>
              <a:srgbClr val="FFFFFF"/>
            </a:solidFill>
            <a:ln w="9525" cap="flat">
              <a:noFill/>
              <a:prstDash val="solid"/>
              <a:miter/>
            </a:ln>
          </p:spPr>
          <p:txBody>
            <a:bodyPr rtlCol="0" anchor="ctr"/>
            <a:lstStyle/>
            <a:p>
              <a:endParaRPr lang="en-US"/>
            </a:p>
          </p:txBody>
        </p:sp>
        <p:sp>
          <p:nvSpPr>
            <p:cNvPr id="271" name="Freeform 183">
              <a:extLst>
                <a:ext uri="{FF2B5EF4-FFF2-40B4-BE49-F238E27FC236}">
                  <a16:creationId xmlns:a16="http://schemas.microsoft.com/office/drawing/2014/main" id="{F9DD8212-4215-844F-2D0B-CDFE03077432}"/>
                </a:ext>
              </a:extLst>
            </p:cNvPr>
            <p:cNvSpPr/>
            <p:nvPr/>
          </p:nvSpPr>
          <p:spPr>
            <a:xfrm>
              <a:off x="4538662" y="4070984"/>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72" name="Freeform 184">
              <a:extLst>
                <a:ext uri="{FF2B5EF4-FFF2-40B4-BE49-F238E27FC236}">
                  <a16:creationId xmlns:a16="http://schemas.microsoft.com/office/drawing/2014/main" id="{8A4A272E-1638-C03E-0DA0-8C097989376B}"/>
                </a:ext>
              </a:extLst>
            </p:cNvPr>
            <p:cNvSpPr/>
            <p:nvPr/>
          </p:nvSpPr>
          <p:spPr>
            <a:xfrm>
              <a:off x="4539615" y="4067175"/>
              <a:ext cx="9525" cy="1905"/>
            </a:xfrm>
            <a:custGeom>
              <a:avLst/>
              <a:gdLst>
                <a:gd name="connsiteX0" fmla="*/ 0 w 9525"/>
                <a:gd name="connsiteY0" fmla="*/ 0 h 1905"/>
                <a:gd name="connsiteX1" fmla="*/ 0 w 9525"/>
                <a:gd name="connsiteY1" fmla="*/ 1905 h 1905"/>
                <a:gd name="connsiteX2" fmla="*/ 0 w 9525"/>
                <a:gd name="connsiteY2" fmla="*/ 0 h 1905"/>
              </a:gdLst>
              <a:ahLst/>
              <a:cxnLst>
                <a:cxn ang="0">
                  <a:pos x="connsiteX0" y="connsiteY0"/>
                </a:cxn>
                <a:cxn ang="0">
                  <a:pos x="connsiteX1" y="connsiteY1"/>
                </a:cxn>
                <a:cxn ang="0">
                  <a:pos x="connsiteX2" y="connsiteY2"/>
                </a:cxn>
              </a:cxnLst>
              <a:rect l="l" t="t" r="r" b="b"/>
              <a:pathLst>
                <a:path w="9525" h="1905">
                  <a:moveTo>
                    <a:pt x="0" y="0"/>
                  </a:moveTo>
                  <a:cubicBezTo>
                    <a:pt x="0" y="953"/>
                    <a:pt x="0" y="953"/>
                    <a:pt x="0" y="1905"/>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73" name="Freeform 185">
              <a:extLst>
                <a:ext uri="{FF2B5EF4-FFF2-40B4-BE49-F238E27FC236}">
                  <a16:creationId xmlns:a16="http://schemas.microsoft.com/office/drawing/2014/main" id="{7717ABE4-F9C9-088B-5DE7-EF3A80582F52}"/>
                </a:ext>
              </a:extLst>
            </p:cNvPr>
            <p:cNvSpPr/>
            <p:nvPr/>
          </p:nvSpPr>
          <p:spPr>
            <a:xfrm>
              <a:off x="4500562" y="4779644"/>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0" y="1905"/>
                    <a:pt x="953" y="2858"/>
                  </a:cubicBezTo>
                  <a:close/>
                </a:path>
              </a:pathLst>
            </a:custGeom>
            <a:solidFill>
              <a:srgbClr val="FFFFFF"/>
            </a:solidFill>
            <a:ln w="9525" cap="flat">
              <a:noFill/>
              <a:prstDash val="solid"/>
              <a:miter/>
            </a:ln>
          </p:spPr>
          <p:txBody>
            <a:bodyPr rtlCol="0" anchor="ctr"/>
            <a:lstStyle/>
            <a:p>
              <a:endParaRPr lang="en-US"/>
            </a:p>
          </p:txBody>
        </p:sp>
        <p:sp>
          <p:nvSpPr>
            <p:cNvPr id="274" name="Freeform 186">
              <a:extLst>
                <a:ext uri="{FF2B5EF4-FFF2-40B4-BE49-F238E27FC236}">
                  <a16:creationId xmlns:a16="http://schemas.microsoft.com/office/drawing/2014/main" id="{CABC8803-30AA-CAED-C950-216E27B2A9BC}"/>
                </a:ext>
              </a:extLst>
            </p:cNvPr>
            <p:cNvSpPr/>
            <p:nvPr/>
          </p:nvSpPr>
          <p:spPr>
            <a:xfrm>
              <a:off x="4745354" y="4744402"/>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75" name="Freeform 187">
              <a:extLst>
                <a:ext uri="{FF2B5EF4-FFF2-40B4-BE49-F238E27FC236}">
                  <a16:creationId xmlns:a16="http://schemas.microsoft.com/office/drawing/2014/main" id="{FBD68877-A27A-8AC2-12E1-0208F95CCECD}"/>
                </a:ext>
              </a:extLst>
            </p:cNvPr>
            <p:cNvSpPr/>
            <p:nvPr/>
          </p:nvSpPr>
          <p:spPr>
            <a:xfrm>
              <a:off x="4741545" y="4764405"/>
              <a:ext cx="952" cy="2857"/>
            </a:xfrm>
            <a:custGeom>
              <a:avLst/>
              <a:gdLst>
                <a:gd name="connsiteX0" fmla="*/ 952 w 952"/>
                <a:gd name="connsiteY0" fmla="*/ 0 h 2857"/>
                <a:gd name="connsiteX1" fmla="*/ 0 w 952"/>
                <a:gd name="connsiteY1" fmla="*/ 2857 h 2857"/>
                <a:gd name="connsiteX2" fmla="*/ 952 w 952"/>
                <a:gd name="connsiteY2" fmla="*/ 0 h 2857"/>
              </a:gdLst>
              <a:ahLst/>
              <a:cxnLst>
                <a:cxn ang="0">
                  <a:pos x="connsiteX0" y="connsiteY0"/>
                </a:cxn>
                <a:cxn ang="0">
                  <a:pos x="connsiteX1" y="connsiteY1"/>
                </a:cxn>
                <a:cxn ang="0">
                  <a:pos x="connsiteX2" y="connsiteY2"/>
                </a:cxn>
              </a:cxnLst>
              <a:rect l="l" t="t" r="r" b="b"/>
              <a:pathLst>
                <a:path w="952" h="2857">
                  <a:moveTo>
                    <a:pt x="952" y="0"/>
                  </a:moveTo>
                  <a:cubicBezTo>
                    <a:pt x="952" y="952"/>
                    <a:pt x="952" y="1905"/>
                    <a:pt x="0" y="2857"/>
                  </a:cubicBezTo>
                  <a:cubicBezTo>
                    <a:pt x="0" y="1905"/>
                    <a:pt x="0" y="952"/>
                    <a:pt x="952" y="0"/>
                  </a:cubicBezTo>
                  <a:close/>
                </a:path>
              </a:pathLst>
            </a:custGeom>
            <a:solidFill>
              <a:srgbClr val="FFFFFF"/>
            </a:solidFill>
            <a:ln w="9525" cap="flat">
              <a:noFill/>
              <a:prstDash val="solid"/>
              <a:miter/>
            </a:ln>
          </p:spPr>
          <p:txBody>
            <a:bodyPr rtlCol="0" anchor="ctr"/>
            <a:lstStyle/>
            <a:p>
              <a:endParaRPr lang="en-US"/>
            </a:p>
          </p:txBody>
        </p:sp>
        <p:sp>
          <p:nvSpPr>
            <p:cNvPr id="276" name="Freeform 188">
              <a:extLst>
                <a:ext uri="{FF2B5EF4-FFF2-40B4-BE49-F238E27FC236}">
                  <a16:creationId xmlns:a16="http://schemas.microsoft.com/office/drawing/2014/main" id="{F8F7EB9A-8238-4AA9-DA5A-460D3D1B50D5}"/>
                </a:ext>
              </a:extLst>
            </p:cNvPr>
            <p:cNvSpPr/>
            <p:nvPr/>
          </p:nvSpPr>
          <p:spPr>
            <a:xfrm>
              <a:off x="4739640" y="4769167"/>
              <a:ext cx="952" cy="1904"/>
            </a:xfrm>
            <a:custGeom>
              <a:avLst/>
              <a:gdLst>
                <a:gd name="connsiteX0" fmla="*/ 952 w 952"/>
                <a:gd name="connsiteY0" fmla="*/ 0 h 1904"/>
                <a:gd name="connsiteX1" fmla="*/ 0 w 952"/>
                <a:gd name="connsiteY1" fmla="*/ 1905 h 1904"/>
                <a:gd name="connsiteX2" fmla="*/ 952 w 952"/>
                <a:gd name="connsiteY2" fmla="*/ 0 h 1904"/>
              </a:gdLst>
              <a:ahLst/>
              <a:cxnLst>
                <a:cxn ang="0">
                  <a:pos x="connsiteX0" y="connsiteY0"/>
                </a:cxn>
                <a:cxn ang="0">
                  <a:pos x="connsiteX1" y="connsiteY1"/>
                </a:cxn>
                <a:cxn ang="0">
                  <a:pos x="connsiteX2" y="connsiteY2"/>
                </a:cxn>
              </a:cxnLst>
              <a:rect l="l" t="t" r="r" b="b"/>
              <a:pathLst>
                <a:path w="952" h="1904">
                  <a:moveTo>
                    <a:pt x="952" y="0"/>
                  </a:moveTo>
                  <a:cubicBezTo>
                    <a:pt x="952" y="952"/>
                    <a:pt x="0" y="1905"/>
                    <a:pt x="0" y="1905"/>
                  </a:cubicBezTo>
                  <a:cubicBezTo>
                    <a:pt x="0" y="1905"/>
                    <a:pt x="952" y="952"/>
                    <a:pt x="952" y="0"/>
                  </a:cubicBezTo>
                  <a:close/>
                </a:path>
              </a:pathLst>
            </a:custGeom>
            <a:solidFill>
              <a:srgbClr val="FFFFFF"/>
            </a:solidFill>
            <a:ln w="9525" cap="flat">
              <a:noFill/>
              <a:prstDash val="solid"/>
              <a:miter/>
            </a:ln>
          </p:spPr>
          <p:txBody>
            <a:bodyPr rtlCol="0" anchor="ctr"/>
            <a:lstStyle/>
            <a:p>
              <a:endParaRPr lang="en-US"/>
            </a:p>
          </p:txBody>
        </p:sp>
        <p:sp>
          <p:nvSpPr>
            <p:cNvPr id="277" name="Freeform 189">
              <a:extLst>
                <a:ext uri="{FF2B5EF4-FFF2-40B4-BE49-F238E27FC236}">
                  <a16:creationId xmlns:a16="http://schemas.microsoft.com/office/drawing/2014/main" id="{D65B7E43-0192-8D1A-FBDE-087C84417431}"/>
                </a:ext>
              </a:extLst>
            </p:cNvPr>
            <p:cNvSpPr/>
            <p:nvPr/>
          </p:nvSpPr>
          <p:spPr>
            <a:xfrm>
              <a:off x="4742497" y="4759642"/>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1905"/>
                    <a:pt x="953" y="952"/>
                    <a:pt x="953" y="0"/>
                  </a:cubicBezTo>
                  <a:close/>
                </a:path>
              </a:pathLst>
            </a:custGeom>
            <a:solidFill>
              <a:srgbClr val="FFFFFF"/>
            </a:solidFill>
            <a:ln w="9525" cap="flat">
              <a:noFill/>
              <a:prstDash val="solid"/>
              <a:miter/>
            </a:ln>
          </p:spPr>
          <p:txBody>
            <a:bodyPr rtlCol="0" anchor="ctr"/>
            <a:lstStyle/>
            <a:p>
              <a:endParaRPr lang="en-US"/>
            </a:p>
          </p:txBody>
        </p:sp>
        <p:sp>
          <p:nvSpPr>
            <p:cNvPr id="278" name="Freeform 190">
              <a:extLst>
                <a:ext uri="{FF2B5EF4-FFF2-40B4-BE49-F238E27FC236}">
                  <a16:creationId xmlns:a16="http://schemas.microsoft.com/office/drawing/2014/main" id="{D5619C7E-EFBA-F097-FF30-C79B98C211B6}"/>
                </a:ext>
              </a:extLst>
            </p:cNvPr>
            <p:cNvSpPr/>
            <p:nvPr/>
          </p:nvSpPr>
          <p:spPr>
            <a:xfrm>
              <a:off x="4745354" y="474916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79" name="Freeform 191">
              <a:extLst>
                <a:ext uri="{FF2B5EF4-FFF2-40B4-BE49-F238E27FC236}">
                  <a16:creationId xmlns:a16="http://schemas.microsoft.com/office/drawing/2014/main" id="{8A0BEC55-6779-C8C8-FFFD-9E70A8269383}"/>
                </a:ext>
              </a:extLst>
            </p:cNvPr>
            <p:cNvSpPr/>
            <p:nvPr/>
          </p:nvSpPr>
          <p:spPr>
            <a:xfrm>
              <a:off x="4743450" y="4754880"/>
              <a:ext cx="952" cy="2857"/>
            </a:xfrm>
            <a:custGeom>
              <a:avLst/>
              <a:gdLst>
                <a:gd name="connsiteX0" fmla="*/ 953 w 952"/>
                <a:gd name="connsiteY0" fmla="*/ 0 h 2857"/>
                <a:gd name="connsiteX1" fmla="*/ 0 w 952"/>
                <a:gd name="connsiteY1" fmla="*/ 2857 h 2857"/>
                <a:gd name="connsiteX2" fmla="*/ 953 w 952"/>
                <a:gd name="connsiteY2" fmla="*/ 0 h 2857"/>
              </a:gdLst>
              <a:ahLst/>
              <a:cxnLst>
                <a:cxn ang="0">
                  <a:pos x="connsiteX0" y="connsiteY0"/>
                </a:cxn>
                <a:cxn ang="0">
                  <a:pos x="connsiteX1" y="connsiteY1"/>
                </a:cxn>
                <a:cxn ang="0">
                  <a:pos x="connsiteX2" y="connsiteY2"/>
                </a:cxn>
              </a:cxnLst>
              <a:rect l="l" t="t" r="r" b="b"/>
              <a:pathLst>
                <a:path w="952" h="2857">
                  <a:moveTo>
                    <a:pt x="953" y="0"/>
                  </a:moveTo>
                  <a:cubicBezTo>
                    <a:pt x="953" y="952"/>
                    <a:pt x="953" y="1905"/>
                    <a:pt x="0" y="2857"/>
                  </a:cubicBezTo>
                  <a:cubicBezTo>
                    <a:pt x="953" y="952"/>
                    <a:pt x="953" y="952"/>
                    <a:pt x="953" y="0"/>
                  </a:cubicBezTo>
                  <a:close/>
                </a:path>
              </a:pathLst>
            </a:custGeom>
            <a:solidFill>
              <a:srgbClr val="FFFFFF"/>
            </a:solidFill>
            <a:ln w="9525" cap="flat">
              <a:noFill/>
              <a:prstDash val="solid"/>
              <a:miter/>
            </a:ln>
          </p:spPr>
          <p:txBody>
            <a:bodyPr rtlCol="0" anchor="ctr"/>
            <a:lstStyle/>
            <a:p>
              <a:endParaRPr lang="en-US"/>
            </a:p>
          </p:txBody>
        </p:sp>
        <p:sp>
          <p:nvSpPr>
            <p:cNvPr id="280" name="Freeform 192">
              <a:extLst>
                <a:ext uri="{FF2B5EF4-FFF2-40B4-BE49-F238E27FC236}">
                  <a16:creationId xmlns:a16="http://schemas.microsoft.com/office/drawing/2014/main" id="{C9BA406E-4BE4-5B7A-D0B5-EA776B22E6B5}"/>
                </a:ext>
              </a:extLst>
            </p:cNvPr>
            <p:cNvSpPr/>
            <p:nvPr/>
          </p:nvSpPr>
          <p:spPr>
            <a:xfrm>
              <a:off x="4737734" y="4774882"/>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953" y="0"/>
                    <a:pt x="953" y="0"/>
                  </a:cubicBezTo>
                  <a:close/>
                </a:path>
              </a:pathLst>
            </a:custGeom>
            <a:solidFill>
              <a:srgbClr val="FFFFFF"/>
            </a:solidFill>
            <a:ln w="9525" cap="flat">
              <a:noFill/>
              <a:prstDash val="solid"/>
              <a:miter/>
            </a:ln>
          </p:spPr>
          <p:txBody>
            <a:bodyPr rtlCol="0" anchor="ctr"/>
            <a:lstStyle/>
            <a:p>
              <a:endParaRPr lang="en-US"/>
            </a:p>
          </p:txBody>
        </p:sp>
        <p:sp>
          <p:nvSpPr>
            <p:cNvPr id="281" name="Freeform 193">
              <a:extLst>
                <a:ext uri="{FF2B5EF4-FFF2-40B4-BE49-F238E27FC236}">
                  <a16:creationId xmlns:a16="http://schemas.microsoft.com/office/drawing/2014/main" id="{265726B5-5202-85F8-D49C-44FBD1C8F7FA}"/>
                </a:ext>
              </a:extLst>
            </p:cNvPr>
            <p:cNvSpPr/>
            <p:nvPr/>
          </p:nvSpPr>
          <p:spPr>
            <a:xfrm>
              <a:off x="4712970" y="4803457"/>
              <a:ext cx="7620" cy="9525"/>
            </a:xfrm>
            <a:custGeom>
              <a:avLst/>
              <a:gdLst>
                <a:gd name="connsiteX0" fmla="*/ 7620 w 7620"/>
                <a:gd name="connsiteY0" fmla="*/ 0 h 9525"/>
                <a:gd name="connsiteX1" fmla="*/ 0 w 7620"/>
                <a:gd name="connsiteY1" fmla="*/ 9525 h 9525"/>
                <a:gd name="connsiteX2" fmla="*/ 7620 w 7620"/>
                <a:gd name="connsiteY2" fmla="*/ 0 h 9525"/>
              </a:gdLst>
              <a:ahLst/>
              <a:cxnLst>
                <a:cxn ang="0">
                  <a:pos x="connsiteX0" y="connsiteY0"/>
                </a:cxn>
                <a:cxn ang="0">
                  <a:pos x="connsiteX1" y="connsiteY1"/>
                </a:cxn>
                <a:cxn ang="0">
                  <a:pos x="connsiteX2" y="connsiteY2"/>
                </a:cxn>
              </a:cxnLst>
              <a:rect l="l" t="t" r="r" b="b"/>
              <a:pathLst>
                <a:path w="7620" h="9525">
                  <a:moveTo>
                    <a:pt x="7620" y="0"/>
                  </a:moveTo>
                  <a:cubicBezTo>
                    <a:pt x="4763" y="2858"/>
                    <a:pt x="2858" y="5715"/>
                    <a:pt x="0" y="9525"/>
                  </a:cubicBezTo>
                  <a:cubicBezTo>
                    <a:pt x="2858" y="6668"/>
                    <a:pt x="5715" y="3810"/>
                    <a:pt x="7620" y="0"/>
                  </a:cubicBezTo>
                  <a:close/>
                </a:path>
              </a:pathLst>
            </a:custGeom>
            <a:solidFill>
              <a:srgbClr val="FFFFFF"/>
            </a:solidFill>
            <a:ln w="9525" cap="flat">
              <a:noFill/>
              <a:prstDash val="solid"/>
              <a:miter/>
            </a:ln>
          </p:spPr>
          <p:txBody>
            <a:bodyPr rtlCol="0" anchor="ctr"/>
            <a:lstStyle/>
            <a:p>
              <a:endParaRPr lang="en-US"/>
            </a:p>
          </p:txBody>
        </p:sp>
        <p:sp>
          <p:nvSpPr>
            <p:cNvPr id="282" name="Freeform 194">
              <a:extLst>
                <a:ext uri="{FF2B5EF4-FFF2-40B4-BE49-F238E27FC236}">
                  <a16:creationId xmlns:a16="http://schemas.microsoft.com/office/drawing/2014/main" id="{3DC29EDE-BA75-20EE-18FF-72AA6AEB1F83}"/>
                </a:ext>
              </a:extLst>
            </p:cNvPr>
            <p:cNvSpPr/>
            <p:nvPr/>
          </p:nvSpPr>
          <p:spPr>
            <a:xfrm>
              <a:off x="4707254" y="4812982"/>
              <a:ext cx="5715" cy="5715"/>
            </a:xfrm>
            <a:custGeom>
              <a:avLst/>
              <a:gdLst>
                <a:gd name="connsiteX0" fmla="*/ 5715 w 5715"/>
                <a:gd name="connsiteY0" fmla="*/ 0 h 5715"/>
                <a:gd name="connsiteX1" fmla="*/ 0 w 5715"/>
                <a:gd name="connsiteY1" fmla="*/ 5715 h 5715"/>
                <a:gd name="connsiteX2" fmla="*/ 5715 w 5715"/>
                <a:gd name="connsiteY2" fmla="*/ 0 h 5715"/>
              </a:gdLst>
              <a:ahLst/>
              <a:cxnLst>
                <a:cxn ang="0">
                  <a:pos x="connsiteX0" y="connsiteY0"/>
                </a:cxn>
                <a:cxn ang="0">
                  <a:pos x="connsiteX1" y="connsiteY1"/>
                </a:cxn>
                <a:cxn ang="0">
                  <a:pos x="connsiteX2" y="connsiteY2"/>
                </a:cxn>
              </a:cxnLst>
              <a:rect l="l" t="t" r="r" b="b"/>
              <a:pathLst>
                <a:path w="5715"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a:p>
          </p:txBody>
        </p:sp>
        <p:sp>
          <p:nvSpPr>
            <p:cNvPr id="283" name="Freeform 195">
              <a:extLst>
                <a:ext uri="{FF2B5EF4-FFF2-40B4-BE49-F238E27FC236}">
                  <a16:creationId xmlns:a16="http://schemas.microsoft.com/office/drawing/2014/main" id="{272CD8D1-5F7C-C47A-1ED2-9B240C6791B5}"/>
                </a:ext>
              </a:extLst>
            </p:cNvPr>
            <p:cNvSpPr/>
            <p:nvPr/>
          </p:nvSpPr>
          <p:spPr>
            <a:xfrm>
              <a:off x="4735829" y="4779644"/>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1905"/>
                    <a:pt x="0" y="1905"/>
                  </a:cubicBezTo>
                  <a:cubicBezTo>
                    <a:pt x="0" y="953"/>
                    <a:pt x="0" y="953"/>
                    <a:pt x="953" y="0"/>
                  </a:cubicBezTo>
                  <a:close/>
                </a:path>
              </a:pathLst>
            </a:custGeom>
            <a:solidFill>
              <a:srgbClr val="FFFFFF"/>
            </a:solidFill>
            <a:ln w="9525" cap="flat">
              <a:noFill/>
              <a:prstDash val="solid"/>
              <a:miter/>
            </a:ln>
          </p:spPr>
          <p:txBody>
            <a:bodyPr rtlCol="0" anchor="ctr"/>
            <a:lstStyle/>
            <a:p>
              <a:endParaRPr lang="en-US"/>
            </a:p>
          </p:txBody>
        </p:sp>
        <p:sp>
          <p:nvSpPr>
            <p:cNvPr id="284" name="Freeform 196">
              <a:extLst>
                <a:ext uri="{FF2B5EF4-FFF2-40B4-BE49-F238E27FC236}">
                  <a16:creationId xmlns:a16="http://schemas.microsoft.com/office/drawing/2014/main" id="{0AF8306F-18AA-73CA-CDD1-5B070CECBBE3}"/>
                </a:ext>
              </a:extLst>
            </p:cNvPr>
            <p:cNvSpPr/>
            <p:nvPr/>
          </p:nvSpPr>
          <p:spPr>
            <a:xfrm>
              <a:off x="4727257" y="4794884"/>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953"/>
                    <a:pt x="0" y="0"/>
                    <a:pt x="952" y="0"/>
                  </a:cubicBezTo>
                  <a:close/>
                </a:path>
              </a:pathLst>
            </a:custGeom>
            <a:solidFill>
              <a:srgbClr val="FFFFFF"/>
            </a:solidFill>
            <a:ln w="9525" cap="flat">
              <a:noFill/>
              <a:prstDash val="solid"/>
              <a:miter/>
            </a:ln>
          </p:spPr>
          <p:txBody>
            <a:bodyPr rtlCol="0" anchor="ctr"/>
            <a:lstStyle/>
            <a:p>
              <a:endParaRPr lang="en-US"/>
            </a:p>
          </p:txBody>
        </p:sp>
        <p:sp>
          <p:nvSpPr>
            <p:cNvPr id="285" name="Freeform 197">
              <a:extLst>
                <a:ext uri="{FF2B5EF4-FFF2-40B4-BE49-F238E27FC236}">
                  <a16:creationId xmlns:a16="http://schemas.microsoft.com/office/drawing/2014/main" id="{80D136DE-1087-B888-3E52-3ABEF05702D0}"/>
                </a:ext>
              </a:extLst>
            </p:cNvPr>
            <p:cNvSpPr/>
            <p:nvPr/>
          </p:nvSpPr>
          <p:spPr>
            <a:xfrm>
              <a:off x="4732972" y="4784407"/>
              <a:ext cx="952" cy="1905"/>
            </a:xfrm>
            <a:custGeom>
              <a:avLst/>
              <a:gdLst>
                <a:gd name="connsiteX0" fmla="*/ 953 w 952"/>
                <a:gd name="connsiteY0" fmla="*/ 0 h 1905"/>
                <a:gd name="connsiteX1" fmla="*/ 0 w 952"/>
                <a:gd name="connsiteY1" fmla="*/ 1905 h 1905"/>
                <a:gd name="connsiteX2" fmla="*/ 953 w 952"/>
                <a:gd name="connsiteY2" fmla="*/ 0 h 1905"/>
              </a:gdLst>
              <a:ahLst/>
              <a:cxnLst>
                <a:cxn ang="0">
                  <a:pos x="connsiteX0" y="connsiteY0"/>
                </a:cxn>
                <a:cxn ang="0">
                  <a:pos x="connsiteX1" y="connsiteY1"/>
                </a:cxn>
                <a:cxn ang="0">
                  <a:pos x="connsiteX2" y="connsiteY2"/>
                </a:cxn>
              </a:cxnLst>
              <a:rect l="l" t="t" r="r" b="b"/>
              <a:pathLst>
                <a:path w="952" h="1905">
                  <a:moveTo>
                    <a:pt x="953" y="0"/>
                  </a:moveTo>
                  <a:cubicBezTo>
                    <a:pt x="953" y="953"/>
                    <a:pt x="0" y="953"/>
                    <a:pt x="0" y="1905"/>
                  </a:cubicBezTo>
                  <a:cubicBezTo>
                    <a:pt x="0" y="1905"/>
                    <a:pt x="953" y="953"/>
                    <a:pt x="953" y="0"/>
                  </a:cubicBezTo>
                  <a:close/>
                </a:path>
              </a:pathLst>
            </a:custGeom>
            <a:solidFill>
              <a:srgbClr val="FFFFFF"/>
            </a:solidFill>
            <a:ln w="9525" cap="flat">
              <a:noFill/>
              <a:prstDash val="solid"/>
              <a:miter/>
            </a:ln>
          </p:spPr>
          <p:txBody>
            <a:bodyPr rtlCol="0" anchor="ctr"/>
            <a:lstStyle/>
            <a:p>
              <a:endParaRPr lang="en-US"/>
            </a:p>
          </p:txBody>
        </p:sp>
        <p:sp>
          <p:nvSpPr>
            <p:cNvPr id="286" name="Freeform 198">
              <a:extLst>
                <a:ext uri="{FF2B5EF4-FFF2-40B4-BE49-F238E27FC236}">
                  <a16:creationId xmlns:a16="http://schemas.microsoft.com/office/drawing/2014/main" id="{C05BB882-B7F0-6030-7296-9FDB67A555D8}"/>
                </a:ext>
              </a:extLst>
            </p:cNvPr>
            <p:cNvSpPr/>
            <p:nvPr/>
          </p:nvSpPr>
          <p:spPr>
            <a:xfrm>
              <a:off x="4696777" y="4824412"/>
              <a:ext cx="5714" cy="5715"/>
            </a:xfrm>
            <a:custGeom>
              <a:avLst/>
              <a:gdLst>
                <a:gd name="connsiteX0" fmla="*/ 5715 w 5714"/>
                <a:gd name="connsiteY0" fmla="*/ 0 h 5715"/>
                <a:gd name="connsiteX1" fmla="*/ 0 w 5714"/>
                <a:gd name="connsiteY1" fmla="*/ 5715 h 5715"/>
                <a:gd name="connsiteX2" fmla="*/ 5715 w 5714"/>
                <a:gd name="connsiteY2" fmla="*/ 0 h 5715"/>
              </a:gdLst>
              <a:ahLst/>
              <a:cxnLst>
                <a:cxn ang="0">
                  <a:pos x="connsiteX0" y="connsiteY0"/>
                </a:cxn>
                <a:cxn ang="0">
                  <a:pos x="connsiteX1" y="connsiteY1"/>
                </a:cxn>
                <a:cxn ang="0">
                  <a:pos x="connsiteX2" y="connsiteY2"/>
                </a:cxn>
              </a:cxnLst>
              <a:rect l="l" t="t" r="r" b="b"/>
              <a:pathLst>
                <a:path w="5714" h="5715">
                  <a:moveTo>
                    <a:pt x="5715" y="0"/>
                  </a:moveTo>
                  <a:cubicBezTo>
                    <a:pt x="3810" y="1905"/>
                    <a:pt x="1905" y="3810"/>
                    <a:pt x="0" y="5715"/>
                  </a:cubicBezTo>
                  <a:cubicBezTo>
                    <a:pt x="1905" y="3810"/>
                    <a:pt x="3810" y="1905"/>
                    <a:pt x="5715" y="0"/>
                  </a:cubicBezTo>
                  <a:close/>
                </a:path>
              </a:pathLst>
            </a:custGeom>
            <a:solidFill>
              <a:srgbClr val="FFFFFF"/>
            </a:solidFill>
            <a:ln w="9525" cap="flat">
              <a:noFill/>
              <a:prstDash val="solid"/>
              <a:miter/>
            </a:ln>
          </p:spPr>
          <p:txBody>
            <a:bodyPr rtlCol="0" anchor="ctr"/>
            <a:lstStyle/>
            <a:p>
              <a:endParaRPr lang="en-US"/>
            </a:p>
          </p:txBody>
        </p:sp>
        <p:sp>
          <p:nvSpPr>
            <p:cNvPr id="287" name="Freeform 199">
              <a:extLst>
                <a:ext uri="{FF2B5EF4-FFF2-40B4-BE49-F238E27FC236}">
                  <a16:creationId xmlns:a16="http://schemas.microsoft.com/office/drawing/2014/main" id="{57DC1429-0B74-0423-2CB3-0261A1FDCCF9}"/>
                </a:ext>
              </a:extLst>
            </p:cNvPr>
            <p:cNvSpPr/>
            <p:nvPr/>
          </p:nvSpPr>
          <p:spPr>
            <a:xfrm>
              <a:off x="4730115" y="4789169"/>
              <a:ext cx="952" cy="1905"/>
            </a:xfrm>
            <a:custGeom>
              <a:avLst/>
              <a:gdLst>
                <a:gd name="connsiteX0" fmla="*/ 952 w 952"/>
                <a:gd name="connsiteY0" fmla="*/ 0 h 1905"/>
                <a:gd name="connsiteX1" fmla="*/ 0 w 952"/>
                <a:gd name="connsiteY1" fmla="*/ 1905 h 1905"/>
                <a:gd name="connsiteX2" fmla="*/ 952 w 952"/>
                <a:gd name="connsiteY2" fmla="*/ 0 h 1905"/>
              </a:gdLst>
              <a:ahLst/>
              <a:cxnLst>
                <a:cxn ang="0">
                  <a:pos x="connsiteX0" y="connsiteY0"/>
                </a:cxn>
                <a:cxn ang="0">
                  <a:pos x="connsiteX1" y="connsiteY1"/>
                </a:cxn>
                <a:cxn ang="0">
                  <a:pos x="connsiteX2" y="connsiteY2"/>
                </a:cxn>
              </a:cxnLst>
              <a:rect l="l" t="t" r="r" b="b"/>
              <a:pathLst>
                <a:path w="952" h="1905">
                  <a:moveTo>
                    <a:pt x="952" y="0"/>
                  </a:moveTo>
                  <a:cubicBezTo>
                    <a:pt x="952" y="953"/>
                    <a:pt x="0" y="953"/>
                    <a:pt x="0" y="1905"/>
                  </a:cubicBezTo>
                  <a:cubicBezTo>
                    <a:pt x="0" y="1905"/>
                    <a:pt x="952" y="953"/>
                    <a:pt x="952" y="0"/>
                  </a:cubicBezTo>
                  <a:close/>
                </a:path>
              </a:pathLst>
            </a:custGeom>
            <a:solidFill>
              <a:srgbClr val="FFFFFF"/>
            </a:solidFill>
            <a:ln w="9525" cap="flat">
              <a:noFill/>
              <a:prstDash val="solid"/>
              <a:miter/>
            </a:ln>
          </p:spPr>
          <p:txBody>
            <a:bodyPr rtlCol="0" anchor="ctr"/>
            <a:lstStyle/>
            <a:p>
              <a:endParaRPr lang="en-US"/>
            </a:p>
          </p:txBody>
        </p:sp>
        <p:sp>
          <p:nvSpPr>
            <p:cNvPr id="288" name="Freeform 200">
              <a:extLst>
                <a:ext uri="{FF2B5EF4-FFF2-40B4-BE49-F238E27FC236}">
                  <a16:creationId xmlns:a16="http://schemas.microsoft.com/office/drawing/2014/main" id="{583D57D1-7593-BBE8-DCBB-B59025D30837}"/>
                </a:ext>
              </a:extLst>
            </p:cNvPr>
            <p:cNvSpPr/>
            <p:nvPr/>
          </p:nvSpPr>
          <p:spPr>
            <a:xfrm>
              <a:off x="4723447" y="4666297"/>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3" y="953"/>
                    <a:pt x="1905" y="2858"/>
                    <a:pt x="2858"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a:p>
          </p:txBody>
        </p:sp>
        <p:sp>
          <p:nvSpPr>
            <p:cNvPr id="289" name="Freeform 201">
              <a:extLst>
                <a:ext uri="{FF2B5EF4-FFF2-40B4-BE49-F238E27FC236}">
                  <a16:creationId xmlns:a16="http://schemas.microsoft.com/office/drawing/2014/main" id="{7138F9FC-935E-936C-AD27-FB896B328526}"/>
                </a:ext>
              </a:extLst>
            </p:cNvPr>
            <p:cNvSpPr/>
            <p:nvPr/>
          </p:nvSpPr>
          <p:spPr>
            <a:xfrm>
              <a:off x="4730115" y="4678680"/>
              <a:ext cx="13334" cy="36194"/>
            </a:xfrm>
            <a:custGeom>
              <a:avLst/>
              <a:gdLst>
                <a:gd name="connsiteX0" fmla="*/ 0 w 13334"/>
                <a:gd name="connsiteY0" fmla="*/ 0 h 36194"/>
                <a:gd name="connsiteX1" fmla="*/ 13335 w 13334"/>
                <a:gd name="connsiteY1" fmla="*/ 36195 h 36194"/>
                <a:gd name="connsiteX2" fmla="*/ 0 w 13334"/>
                <a:gd name="connsiteY2" fmla="*/ 0 h 36194"/>
              </a:gdLst>
              <a:ahLst/>
              <a:cxnLst>
                <a:cxn ang="0">
                  <a:pos x="connsiteX0" y="connsiteY0"/>
                </a:cxn>
                <a:cxn ang="0">
                  <a:pos x="connsiteX1" y="connsiteY1"/>
                </a:cxn>
                <a:cxn ang="0">
                  <a:pos x="connsiteX2" y="connsiteY2"/>
                </a:cxn>
              </a:cxnLst>
              <a:rect l="l" t="t" r="r" b="b"/>
              <a:pathLst>
                <a:path w="13334" h="36194">
                  <a:moveTo>
                    <a:pt x="0" y="0"/>
                  </a:moveTo>
                  <a:cubicBezTo>
                    <a:pt x="5715" y="11430"/>
                    <a:pt x="10477" y="23813"/>
                    <a:pt x="13335" y="36195"/>
                  </a:cubicBezTo>
                  <a:cubicBezTo>
                    <a:pt x="11430" y="22860"/>
                    <a:pt x="6667" y="10477"/>
                    <a:pt x="0" y="0"/>
                  </a:cubicBezTo>
                  <a:close/>
                </a:path>
              </a:pathLst>
            </a:custGeom>
            <a:solidFill>
              <a:srgbClr val="FFFFFF"/>
            </a:solidFill>
            <a:ln w="9525" cap="flat">
              <a:noFill/>
              <a:prstDash val="solid"/>
              <a:miter/>
            </a:ln>
          </p:spPr>
          <p:txBody>
            <a:bodyPr rtlCol="0" anchor="ctr"/>
            <a:lstStyle/>
            <a:p>
              <a:endParaRPr lang="en-US"/>
            </a:p>
          </p:txBody>
        </p:sp>
        <p:sp>
          <p:nvSpPr>
            <p:cNvPr id="290" name="Freeform 202">
              <a:extLst>
                <a:ext uri="{FF2B5EF4-FFF2-40B4-BE49-F238E27FC236}">
                  <a16:creationId xmlns:a16="http://schemas.microsoft.com/office/drawing/2014/main" id="{173D2076-389A-07C8-E9BD-5D905B5BE24F}"/>
                </a:ext>
              </a:extLst>
            </p:cNvPr>
            <p:cNvSpPr/>
            <p:nvPr/>
          </p:nvSpPr>
          <p:spPr>
            <a:xfrm>
              <a:off x="4728209" y="4673917"/>
              <a:ext cx="1905" cy="3809"/>
            </a:xfrm>
            <a:custGeom>
              <a:avLst/>
              <a:gdLst>
                <a:gd name="connsiteX0" fmla="*/ 0 w 1905"/>
                <a:gd name="connsiteY0" fmla="*/ 0 h 3809"/>
                <a:gd name="connsiteX1" fmla="*/ 1905 w 1905"/>
                <a:gd name="connsiteY1" fmla="*/ 3810 h 3809"/>
                <a:gd name="connsiteX2" fmla="*/ 0 w 1905"/>
                <a:gd name="connsiteY2" fmla="*/ 0 h 3809"/>
              </a:gdLst>
              <a:ahLst/>
              <a:cxnLst>
                <a:cxn ang="0">
                  <a:pos x="connsiteX0" y="connsiteY0"/>
                </a:cxn>
                <a:cxn ang="0">
                  <a:pos x="connsiteX1" y="connsiteY1"/>
                </a:cxn>
                <a:cxn ang="0">
                  <a:pos x="connsiteX2" y="connsiteY2"/>
                </a:cxn>
              </a:cxnLst>
              <a:rect l="l" t="t" r="r" b="b"/>
              <a:pathLst>
                <a:path w="1905" h="3809">
                  <a:moveTo>
                    <a:pt x="0" y="0"/>
                  </a:moveTo>
                  <a:cubicBezTo>
                    <a:pt x="953" y="952"/>
                    <a:pt x="1905" y="2857"/>
                    <a:pt x="1905" y="3810"/>
                  </a:cubicBezTo>
                  <a:cubicBezTo>
                    <a:pt x="1905" y="2857"/>
                    <a:pt x="953" y="1905"/>
                    <a:pt x="0" y="0"/>
                  </a:cubicBezTo>
                  <a:close/>
                </a:path>
              </a:pathLst>
            </a:custGeom>
            <a:solidFill>
              <a:srgbClr val="FFFFFF"/>
            </a:solidFill>
            <a:ln w="9525" cap="flat">
              <a:noFill/>
              <a:prstDash val="solid"/>
              <a:miter/>
            </a:ln>
          </p:spPr>
          <p:txBody>
            <a:bodyPr rtlCol="0" anchor="ctr"/>
            <a:lstStyle/>
            <a:p>
              <a:endParaRPr lang="en-US"/>
            </a:p>
          </p:txBody>
        </p:sp>
        <p:sp>
          <p:nvSpPr>
            <p:cNvPr id="291" name="Freeform 203">
              <a:extLst>
                <a:ext uri="{FF2B5EF4-FFF2-40B4-BE49-F238E27FC236}">
                  <a16:creationId xmlns:a16="http://schemas.microsoft.com/office/drawing/2014/main" id="{9F09D150-0126-1D0E-2361-529E19D46B6A}"/>
                </a:ext>
              </a:extLst>
            </p:cNvPr>
            <p:cNvSpPr/>
            <p:nvPr/>
          </p:nvSpPr>
          <p:spPr>
            <a:xfrm>
              <a:off x="4725352" y="4670107"/>
              <a:ext cx="2857" cy="3810"/>
            </a:xfrm>
            <a:custGeom>
              <a:avLst/>
              <a:gdLst>
                <a:gd name="connsiteX0" fmla="*/ 0 w 2857"/>
                <a:gd name="connsiteY0" fmla="*/ 0 h 3810"/>
                <a:gd name="connsiteX1" fmla="*/ 2857 w 2857"/>
                <a:gd name="connsiteY1" fmla="*/ 3810 h 3810"/>
                <a:gd name="connsiteX2" fmla="*/ 0 w 2857"/>
                <a:gd name="connsiteY2" fmla="*/ 0 h 3810"/>
              </a:gdLst>
              <a:ahLst/>
              <a:cxnLst>
                <a:cxn ang="0">
                  <a:pos x="connsiteX0" y="connsiteY0"/>
                </a:cxn>
                <a:cxn ang="0">
                  <a:pos x="connsiteX1" y="connsiteY1"/>
                </a:cxn>
                <a:cxn ang="0">
                  <a:pos x="connsiteX2" y="connsiteY2"/>
                </a:cxn>
              </a:cxnLst>
              <a:rect l="l" t="t" r="r" b="b"/>
              <a:pathLst>
                <a:path w="2857" h="3810">
                  <a:moveTo>
                    <a:pt x="0" y="0"/>
                  </a:moveTo>
                  <a:cubicBezTo>
                    <a:pt x="952" y="953"/>
                    <a:pt x="1905" y="2858"/>
                    <a:pt x="2857" y="3810"/>
                  </a:cubicBezTo>
                  <a:cubicBezTo>
                    <a:pt x="1905" y="2858"/>
                    <a:pt x="952" y="953"/>
                    <a:pt x="0" y="0"/>
                  </a:cubicBezTo>
                  <a:close/>
                </a:path>
              </a:pathLst>
            </a:custGeom>
            <a:solidFill>
              <a:srgbClr val="FFFFFF"/>
            </a:solidFill>
            <a:ln w="9525" cap="flat">
              <a:noFill/>
              <a:prstDash val="solid"/>
              <a:miter/>
            </a:ln>
          </p:spPr>
          <p:txBody>
            <a:bodyPr rtlCol="0" anchor="ctr"/>
            <a:lstStyle/>
            <a:p>
              <a:endParaRPr lang="en-US"/>
            </a:p>
          </p:txBody>
        </p:sp>
        <p:sp>
          <p:nvSpPr>
            <p:cNvPr id="292" name="Freeform 204">
              <a:extLst>
                <a:ext uri="{FF2B5EF4-FFF2-40B4-BE49-F238E27FC236}">
                  <a16:creationId xmlns:a16="http://schemas.microsoft.com/office/drawing/2014/main" id="{2F4D91D6-231C-1E74-3838-6B140EF84945}"/>
                </a:ext>
              </a:extLst>
            </p:cNvPr>
            <p:cNvSpPr/>
            <p:nvPr/>
          </p:nvSpPr>
          <p:spPr>
            <a:xfrm>
              <a:off x="4720590" y="4661534"/>
              <a:ext cx="2857" cy="3809"/>
            </a:xfrm>
            <a:custGeom>
              <a:avLst/>
              <a:gdLst>
                <a:gd name="connsiteX0" fmla="*/ 0 w 2857"/>
                <a:gd name="connsiteY0" fmla="*/ 0 h 3809"/>
                <a:gd name="connsiteX1" fmla="*/ 2857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8"/>
                    <a:pt x="2857" y="3810"/>
                  </a:cubicBezTo>
                  <a:cubicBezTo>
                    <a:pt x="1905" y="2858"/>
                    <a:pt x="952" y="1905"/>
                    <a:pt x="0" y="0"/>
                  </a:cubicBezTo>
                  <a:close/>
                </a:path>
              </a:pathLst>
            </a:custGeom>
            <a:solidFill>
              <a:srgbClr val="FFFFFF"/>
            </a:solidFill>
            <a:ln w="9525" cap="flat">
              <a:noFill/>
              <a:prstDash val="solid"/>
              <a:miter/>
            </a:ln>
          </p:spPr>
          <p:txBody>
            <a:bodyPr rtlCol="0" anchor="ctr"/>
            <a:lstStyle/>
            <a:p>
              <a:endParaRPr lang="en-US"/>
            </a:p>
          </p:txBody>
        </p:sp>
        <p:sp>
          <p:nvSpPr>
            <p:cNvPr id="293" name="Freeform 205">
              <a:extLst>
                <a:ext uri="{FF2B5EF4-FFF2-40B4-BE49-F238E27FC236}">
                  <a16:creationId xmlns:a16="http://schemas.microsoft.com/office/drawing/2014/main" id="{85EF27F3-DB31-1A65-59FE-2B319F356B5F}"/>
                </a:ext>
              </a:extLst>
            </p:cNvPr>
            <p:cNvSpPr/>
            <p:nvPr/>
          </p:nvSpPr>
          <p:spPr>
            <a:xfrm>
              <a:off x="4717732" y="4657725"/>
              <a:ext cx="2857" cy="3809"/>
            </a:xfrm>
            <a:custGeom>
              <a:avLst/>
              <a:gdLst>
                <a:gd name="connsiteX0" fmla="*/ 0 w 2857"/>
                <a:gd name="connsiteY0" fmla="*/ 0 h 3809"/>
                <a:gd name="connsiteX1" fmla="*/ 2858 w 2857"/>
                <a:gd name="connsiteY1" fmla="*/ 3810 h 3809"/>
                <a:gd name="connsiteX2" fmla="*/ 0 w 2857"/>
                <a:gd name="connsiteY2" fmla="*/ 0 h 3809"/>
              </a:gdLst>
              <a:ahLst/>
              <a:cxnLst>
                <a:cxn ang="0">
                  <a:pos x="connsiteX0" y="connsiteY0"/>
                </a:cxn>
                <a:cxn ang="0">
                  <a:pos x="connsiteX1" y="connsiteY1"/>
                </a:cxn>
                <a:cxn ang="0">
                  <a:pos x="connsiteX2" y="connsiteY2"/>
                </a:cxn>
              </a:cxnLst>
              <a:rect l="l" t="t" r="r" b="b"/>
              <a:pathLst>
                <a:path w="2857" h="3809">
                  <a:moveTo>
                    <a:pt x="0" y="0"/>
                  </a:moveTo>
                  <a:cubicBezTo>
                    <a:pt x="952" y="953"/>
                    <a:pt x="1905" y="2857"/>
                    <a:pt x="2858" y="3810"/>
                  </a:cubicBezTo>
                  <a:cubicBezTo>
                    <a:pt x="1905" y="2857"/>
                    <a:pt x="952" y="1905"/>
                    <a:pt x="0" y="0"/>
                  </a:cubicBezTo>
                  <a:close/>
                </a:path>
              </a:pathLst>
            </a:custGeom>
            <a:solidFill>
              <a:srgbClr val="FFFFFF"/>
            </a:solidFill>
            <a:ln w="9525" cap="flat">
              <a:noFill/>
              <a:prstDash val="solid"/>
              <a:miter/>
            </a:ln>
          </p:spPr>
          <p:txBody>
            <a:bodyPr rtlCol="0" anchor="ctr"/>
            <a:lstStyle/>
            <a:p>
              <a:endParaRPr lang="en-US"/>
            </a:p>
          </p:txBody>
        </p:sp>
        <p:sp>
          <p:nvSpPr>
            <p:cNvPr id="294" name="Freeform 206">
              <a:extLst>
                <a:ext uri="{FF2B5EF4-FFF2-40B4-BE49-F238E27FC236}">
                  <a16:creationId xmlns:a16="http://schemas.microsoft.com/office/drawing/2014/main" id="{FABB21C1-A7BD-671C-F3D9-64A20E4C2D1A}"/>
                </a:ext>
              </a:extLst>
            </p:cNvPr>
            <p:cNvSpPr/>
            <p:nvPr/>
          </p:nvSpPr>
          <p:spPr>
            <a:xfrm>
              <a:off x="4490751" y="4611765"/>
              <a:ext cx="232427" cy="196482"/>
            </a:xfrm>
            <a:custGeom>
              <a:avLst/>
              <a:gdLst>
                <a:gd name="connsiteX0" fmla="*/ 108870 w 232427"/>
                <a:gd name="connsiteY0" fmla="*/ 196455 h 196482"/>
                <a:gd name="connsiteX1" fmla="*/ 216503 w 232427"/>
                <a:gd name="connsiteY1" fmla="*/ 137400 h 196482"/>
                <a:gd name="connsiteX2" fmla="*/ 224123 w 232427"/>
                <a:gd name="connsiteY2" fmla="*/ 42150 h 196482"/>
                <a:gd name="connsiteX3" fmla="*/ 226981 w 232427"/>
                <a:gd name="connsiteY3" fmla="*/ 45960 h 196482"/>
                <a:gd name="connsiteX4" fmla="*/ 218408 w 232427"/>
                <a:gd name="connsiteY4" fmla="*/ 36435 h 196482"/>
                <a:gd name="connsiteX5" fmla="*/ 106013 w 232427"/>
                <a:gd name="connsiteY5" fmla="*/ 5002 h 196482"/>
                <a:gd name="connsiteX6" fmla="*/ 71723 w 232427"/>
                <a:gd name="connsiteY6" fmla="*/ 17385 h 196482"/>
                <a:gd name="connsiteX7" fmla="*/ 3143 w 232427"/>
                <a:gd name="connsiteY7" fmla="*/ 150735 h 196482"/>
                <a:gd name="connsiteX8" fmla="*/ 108870 w 232427"/>
                <a:gd name="connsiteY8" fmla="*/ 196455 h 19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27" h="196482">
                  <a:moveTo>
                    <a:pt x="108870" y="196455"/>
                  </a:moveTo>
                  <a:cubicBezTo>
                    <a:pt x="152686" y="197407"/>
                    <a:pt x="192690" y="173595"/>
                    <a:pt x="216503" y="137400"/>
                  </a:cubicBezTo>
                  <a:cubicBezTo>
                    <a:pt x="234601" y="108825"/>
                    <a:pt x="237458" y="72630"/>
                    <a:pt x="224123" y="42150"/>
                  </a:cubicBezTo>
                  <a:cubicBezTo>
                    <a:pt x="225076" y="43102"/>
                    <a:pt x="226028" y="45007"/>
                    <a:pt x="226981" y="45960"/>
                  </a:cubicBezTo>
                  <a:cubicBezTo>
                    <a:pt x="224123" y="43102"/>
                    <a:pt x="221265" y="39292"/>
                    <a:pt x="218408" y="36435"/>
                  </a:cubicBezTo>
                  <a:cubicBezTo>
                    <a:pt x="189833" y="5955"/>
                    <a:pt x="149828" y="-8333"/>
                    <a:pt x="106013" y="5002"/>
                  </a:cubicBezTo>
                  <a:cubicBezTo>
                    <a:pt x="94583" y="8812"/>
                    <a:pt x="83153" y="12622"/>
                    <a:pt x="71723" y="17385"/>
                  </a:cubicBezTo>
                  <a:cubicBezTo>
                    <a:pt x="10763" y="44055"/>
                    <a:pt x="-8287" y="100252"/>
                    <a:pt x="3143" y="150735"/>
                  </a:cubicBezTo>
                  <a:cubicBezTo>
                    <a:pt x="31718" y="177405"/>
                    <a:pt x="69818" y="195502"/>
                    <a:pt x="108870" y="196455"/>
                  </a:cubicBezTo>
                  <a:close/>
                </a:path>
              </a:pathLst>
            </a:custGeom>
            <a:solidFill>
              <a:srgbClr val="FFFFFF"/>
            </a:solidFill>
            <a:ln w="9525" cap="flat">
              <a:noFill/>
              <a:prstDash val="solid"/>
              <a:miter/>
            </a:ln>
          </p:spPr>
          <p:txBody>
            <a:bodyPr rtlCol="0" anchor="ctr"/>
            <a:lstStyle/>
            <a:p>
              <a:endParaRPr lang="en-US"/>
            </a:p>
          </p:txBody>
        </p:sp>
        <p:sp>
          <p:nvSpPr>
            <p:cNvPr id="295" name="Freeform 207">
              <a:extLst>
                <a:ext uri="{FF2B5EF4-FFF2-40B4-BE49-F238E27FC236}">
                  <a16:creationId xmlns:a16="http://schemas.microsoft.com/office/drawing/2014/main" id="{AF534787-DEA0-BFEF-B37F-D56B3094F94E}"/>
                </a:ext>
              </a:extLst>
            </p:cNvPr>
            <p:cNvSpPr/>
            <p:nvPr/>
          </p:nvSpPr>
          <p:spPr>
            <a:xfrm>
              <a:off x="4746307" y="4733925"/>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96" name="Freeform 208">
              <a:extLst>
                <a:ext uri="{FF2B5EF4-FFF2-40B4-BE49-F238E27FC236}">
                  <a16:creationId xmlns:a16="http://schemas.microsoft.com/office/drawing/2014/main" id="{46FEDA27-091A-234B-D3D7-9AF89DD46263}"/>
                </a:ext>
              </a:extLst>
            </p:cNvPr>
            <p:cNvSpPr/>
            <p:nvPr/>
          </p:nvSpPr>
          <p:spPr>
            <a:xfrm>
              <a:off x="4746307" y="473964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97" name="Freeform 209">
              <a:extLst>
                <a:ext uri="{FF2B5EF4-FFF2-40B4-BE49-F238E27FC236}">
                  <a16:creationId xmlns:a16="http://schemas.microsoft.com/office/drawing/2014/main" id="{0FC3A9AC-BF8F-7FF2-80E0-206AF01CFA9C}"/>
                </a:ext>
              </a:extLst>
            </p:cNvPr>
            <p:cNvSpPr/>
            <p:nvPr/>
          </p:nvSpPr>
          <p:spPr>
            <a:xfrm>
              <a:off x="4744402" y="4719637"/>
              <a:ext cx="423" cy="3809"/>
            </a:xfrm>
            <a:custGeom>
              <a:avLst/>
              <a:gdLst>
                <a:gd name="connsiteX0" fmla="*/ 0 w 423"/>
                <a:gd name="connsiteY0" fmla="*/ 0 h 3809"/>
                <a:gd name="connsiteX1" fmla="*/ 0 w 423"/>
                <a:gd name="connsiteY1" fmla="*/ 3810 h 3809"/>
                <a:gd name="connsiteX2" fmla="*/ 0 w 423"/>
                <a:gd name="connsiteY2" fmla="*/ 0 h 3809"/>
              </a:gdLst>
              <a:ahLst/>
              <a:cxnLst>
                <a:cxn ang="0">
                  <a:pos x="connsiteX0" y="connsiteY0"/>
                </a:cxn>
                <a:cxn ang="0">
                  <a:pos x="connsiteX1" y="connsiteY1"/>
                </a:cxn>
                <a:cxn ang="0">
                  <a:pos x="connsiteX2" y="connsiteY2"/>
                </a:cxn>
              </a:cxnLst>
              <a:rect l="l" t="t" r="r" b="b"/>
              <a:pathLst>
                <a:path w="423" h="3809">
                  <a:moveTo>
                    <a:pt x="0" y="0"/>
                  </a:moveTo>
                  <a:cubicBezTo>
                    <a:pt x="0" y="953"/>
                    <a:pt x="0" y="1905"/>
                    <a:pt x="0" y="3810"/>
                  </a:cubicBezTo>
                  <a:cubicBezTo>
                    <a:pt x="952"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298" name="Freeform 210">
              <a:extLst>
                <a:ext uri="{FF2B5EF4-FFF2-40B4-BE49-F238E27FC236}">
                  <a16:creationId xmlns:a16="http://schemas.microsoft.com/office/drawing/2014/main" id="{FD859978-7D6E-4C28-6F58-A5477F7AB898}"/>
                </a:ext>
              </a:extLst>
            </p:cNvPr>
            <p:cNvSpPr/>
            <p:nvPr/>
          </p:nvSpPr>
          <p:spPr>
            <a:xfrm>
              <a:off x="4743450" y="4714875"/>
              <a:ext cx="952" cy="3809"/>
            </a:xfrm>
            <a:custGeom>
              <a:avLst/>
              <a:gdLst>
                <a:gd name="connsiteX0" fmla="*/ 0 w 952"/>
                <a:gd name="connsiteY0" fmla="*/ 0 h 3809"/>
                <a:gd name="connsiteX1" fmla="*/ 953 w 952"/>
                <a:gd name="connsiteY1" fmla="*/ 3810 h 3809"/>
                <a:gd name="connsiteX2" fmla="*/ 0 w 952"/>
                <a:gd name="connsiteY2" fmla="*/ 0 h 3809"/>
              </a:gdLst>
              <a:ahLst/>
              <a:cxnLst>
                <a:cxn ang="0">
                  <a:pos x="connsiteX0" y="connsiteY0"/>
                </a:cxn>
                <a:cxn ang="0">
                  <a:pos x="connsiteX1" y="connsiteY1"/>
                </a:cxn>
                <a:cxn ang="0">
                  <a:pos x="connsiteX2" y="connsiteY2"/>
                </a:cxn>
              </a:cxnLst>
              <a:rect l="l" t="t" r="r" b="b"/>
              <a:pathLst>
                <a:path w="952" h="3809">
                  <a:moveTo>
                    <a:pt x="0" y="0"/>
                  </a:moveTo>
                  <a:cubicBezTo>
                    <a:pt x="0" y="953"/>
                    <a:pt x="0" y="2857"/>
                    <a:pt x="953" y="3810"/>
                  </a:cubicBezTo>
                  <a:cubicBezTo>
                    <a:pt x="953" y="1905"/>
                    <a:pt x="953" y="953"/>
                    <a:pt x="0" y="0"/>
                  </a:cubicBezTo>
                  <a:close/>
                </a:path>
              </a:pathLst>
            </a:custGeom>
            <a:solidFill>
              <a:srgbClr val="FFFFFF"/>
            </a:solidFill>
            <a:ln w="9525" cap="flat">
              <a:noFill/>
              <a:prstDash val="solid"/>
              <a:miter/>
            </a:ln>
          </p:spPr>
          <p:txBody>
            <a:bodyPr rtlCol="0" anchor="ctr"/>
            <a:lstStyle/>
            <a:p>
              <a:endParaRPr lang="en-US"/>
            </a:p>
          </p:txBody>
        </p:sp>
        <p:sp>
          <p:nvSpPr>
            <p:cNvPr id="299" name="Freeform 211">
              <a:extLst>
                <a:ext uri="{FF2B5EF4-FFF2-40B4-BE49-F238E27FC236}">
                  <a16:creationId xmlns:a16="http://schemas.microsoft.com/office/drawing/2014/main" id="{ADB0717E-FBA7-B57D-21DA-86C01A1A56C2}"/>
                </a:ext>
              </a:extLst>
            </p:cNvPr>
            <p:cNvSpPr/>
            <p:nvPr/>
          </p:nvSpPr>
          <p:spPr>
            <a:xfrm>
              <a:off x="4745354" y="4724400"/>
              <a:ext cx="9525" cy="2857"/>
            </a:xfrm>
            <a:custGeom>
              <a:avLst/>
              <a:gdLst>
                <a:gd name="connsiteX0" fmla="*/ 0 w 9525"/>
                <a:gd name="connsiteY0" fmla="*/ 0 h 2857"/>
                <a:gd name="connsiteX1" fmla="*/ 0 w 9525"/>
                <a:gd name="connsiteY1" fmla="*/ 2857 h 2857"/>
                <a:gd name="connsiteX2" fmla="*/ 0 w 9525"/>
                <a:gd name="connsiteY2" fmla="*/ 0 h 2857"/>
              </a:gdLst>
              <a:ahLst/>
              <a:cxnLst>
                <a:cxn ang="0">
                  <a:pos x="connsiteX0" y="connsiteY0"/>
                </a:cxn>
                <a:cxn ang="0">
                  <a:pos x="connsiteX1" y="connsiteY1"/>
                </a:cxn>
                <a:cxn ang="0">
                  <a:pos x="connsiteX2" y="connsiteY2"/>
                </a:cxn>
              </a:cxnLst>
              <a:rect l="l" t="t" r="r" b="b"/>
              <a:pathLst>
                <a:path w="9525" h="2857">
                  <a:moveTo>
                    <a:pt x="0" y="0"/>
                  </a:moveTo>
                  <a:cubicBezTo>
                    <a:pt x="0" y="953"/>
                    <a:pt x="0" y="1905"/>
                    <a:pt x="0" y="2857"/>
                  </a:cubicBezTo>
                  <a:cubicBezTo>
                    <a:pt x="0"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300" name="Freeform 212">
              <a:extLst>
                <a:ext uri="{FF2B5EF4-FFF2-40B4-BE49-F238E27FC236}">
                  <a16:creationId xmlns:a16="http://schemas.microsoft.com/office/drawing/2014/main" id="{277758A2-C1C5-9FD4-2A8E-26AFAC5E083B}"/>
                </a:ext>
              </a:extLst>
            </p:cNvPr>
            <p:cNvSpPr/>
            <p:nvPr/>
          </p:nvSpPr>
          <p:spPr>
            <a:xfrm>
              <a:off x="4745354" y="4729162"/>
              <a:ext cx="423" cy="2857"/>
            </a:xfrm>
            <a:custGeom>
              <a:avLst/>
              <a:gdLst>
                <a:gd name="connsiteX0" fmla="*/ 0 w 423"/>
                <a:gd name="connsiteY0" fmla="*/ 0 h 2857"/>
                <a:gd name="connsiteX1" fmla="*/ 0 w 423"/>
                <a:gd name="connsiteY1" fmla="*/ 2857 h 2857"/>
                <a:gd name="connsiteX2" fmla="*/ 0 w 423"/>
                <a:gd name="connsiteY2" fmla="*/ 0 h 2857"/>
              </a:gdLst>
              <a:ahLst/>
              <a:cxnLst>
                <a:cxn ang="0">
                  <a:pos x="connsiteX0" y="connsiteY0"/>
                </a:cxn>
                <a:cxn ang="0">
                  <a:pos x="connsiteX1" y="connsiteY1"/>
                </a:cxn>
                <a:cxn ang="0">
                  <a:pos x="connsiteX2" y="connsiteY2"/>
                </a:cxn>
              </a:cxnLst>
              <a:rect l="l" t="t" r="r" b="b"/>
              <a:pathLst>
                <a:path w="423" h="2857">
                  <a:moveTo>
                    <a:pt x="0" y="0"/>
                  </a:moveTo>
                  <a:cubicBezTo>
                    <a:pt x="0" y="953"/>
                    <a:pt x="0" y="1905"/>
                    <a:pt x="0" y="2857"/>
                  </a:cubicBezTo>
                  <a:cubicBezTo>
                    <a:pt x="953" y="1905"/>
                    <a:pt x="0" y="953"/>
                    <a:pt x="0" y="0"/>
                  </a:cubicBezTo>
                  <a:close/>
                </a:path>
              </a:pathLst>
            </a:custGeom>
            <a:solidFill>
              <a:srgbClr val="FFFFFF"/>
            </a:solidFill>
            <a:ln w="9525" cap="flat">
              <a:noFill/>
              <a:prstDash val="solid"/>
              <a:miter/>
            </a:ln>
          </p:spPr>
          <p:txBody>
            <a:bodyPr rtlCol="0" anchor="ctr"/>
            <a:lstStyle/>
            <a:p>
              <a:endParaRPr lang="en-US"/>
            </a:p>
          </p:txBody>
        </p:sp>
        <p:sp>
          <p:nvSpPr>
            <p:cNvPr id="301" name="Freeform 213">
              <a:extLst>
                <a:ext uri="{FF2B5EF4-FFF2-40B4-BE49-F238E27FC236}">
                  <a16:creationId xmlns:a16="http://schemas.microsoft.com/office/drawing/2014/main" id="{43627C27-F1EE-B188-F55D-C16D5E5F5BCF}"/>
                </a:ext>
              </a:extLst>
            </p:cNvPr>
            <p:cNvSpPr/>
            <p:nvPr/>
          </p:nvSpPr>
          <p:spPr>
            <a:xfrm>
              <a:off x="4505325" y="4790122"/>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a:p>
          </p:txBody>
        </p:sp>
        <p:sp>
          <p:nvSpPr>
            <p:cNvPr id="302" name="Freeform 214">
              <a:extLst>
                <a:ext uri="{FF2B5EF4-FFF2-40B4-BE49-F238E27FC236}">
                  <a16:creationId xmlns:a16="http://schemas.microsoft.com/office/drawing/2014/main" id="{4C619C23-9F31-B79A-BF4D-BB7111D093AB}"/>
                </a:ext>
              </a:extLst>
            </p:cNvPr>
            <p:cNvSpPr/>
            <p:nvPr/>
          </p:nvSpPr>
          <p:spPr>
            <a:xfrm>
              <a:off x="4502467" y="4784407"/>
              <a:ext cx="952" cy="2857"/>
            </a:xfrm>
            <a:custGeom>
              <a:avLst/>
              <a:gdLst>
                <a:gd name="connsiteX0" fmla="*/ 953 w 952"/>
                <a:gd name="connsiteY0" fmla="*/ 2858 h 2857"/>
                <a:gd name="connsiteX1" fmla="*/ 0 w 952"/>
                <a:gd name="connsiteY1" fmla="*/ 0 h 2857"/>
                <a:gd name="connsiteX2" fmla="*/ 953 w 952"/>
                <a:gd name="connsiteY2" fmla="*/ 2858 h 2857"/>
              </a:gdLst>
              <a:ahLst/>
              <a:cxnLst>
                <a:cxn ang="0">
                  <a:pos x="connsiteX0" y="connsiteY0"/>
                </a:cxn>
                <a:cxn ang="0">
                  <a:pos x="connsiteX1" y="connsiteY1"/>
                </a:cxn>
                <a:cxn ang="0">
                  <a:pos x="connsiteX2" y="connsiteY2"/>
                </a:cxn>
              </a:cxnLst>
              <a:rect l="l" t="t" r="r" b="b"/>
              <a:pathLst>
                <a:path w="952" h="2857">
                  <a:moveTo>
                    <a:pt x="953" y="2858"/>
                  </a:moveTo>
                  <a:cubicBezTo>
                    <a:pt x="953" y="1905"/>
                    <a:pt x="0" y="953"/>
                    <a:pt x="0" y="0"/>
                  </a:cubicBezTo>
                  <a:cubicBezTo>
                    <a:pt x="0" y="953"/>
                    <a:pt x="953" y="1905"/>
                    <a:pt x="953" y="2858"/>
                  </a:cubicBezTo>
                  <a:close/>
                </a:path>
              </a:pathLst>
            </a:custGeom>
            <a:solidFill>
              <a:srgbClr val="FFFFFF"/>
            </a:solidFill>
            <a:ln w="9525" cap="flat">
              <a:noFill/>
              <a:prstDash val="solid"/>
              <a:miter/>
            </a:ln>
          </p:spPr>
          <p:txBody>
            <a:bodyPr rtlCol="0" anchor="ctr"/>
            <a:lstStyle/>
            <a:p>
              <a:endParaRPr lang="en-US"/>
            </a:p>
          </p:txBody>
        </p:sp>
        <p:sp>
          <p:nvSpPr>
            <p:cNvPr id="303" name="Freeform 215">
              <a:extLst>
                <a:ext uri="{FF2B5EF4-FFF2-40B4-BE49-F238E27FC236}">
                  <a16:creationId xmlns:a16="http://schemas.microsoft.com/office/drawing/2014/main" id="{D23DAE33-3604-DBB1-28D8-DDCE6BB17AB1}"/>
                </a:ext>
              </a:extLst>
            </p:cNvPr>
            <p:cNvSpPr/>
            <p:nvPr/>
          </p:nvSpPr>
          <p:spPr>
            <a:xfrm>
              <a:off x="4508182" y="4795837"/>
              <a:ext cx="952" cy="1905"/>
            </a:xfrm>
            <a:custGeom>
              <a:avLst/>
              <a:gdLst>
                <a:gd name="connsiteX0" fmla="*/ 952 w 952"/>
                <a:gd name="connsiteY0" fmla="*/ 1905 h 1905"/>
                <a:gd name="connsiteX1" fmla="*/ 0 w 952"/>
                <a:gd name="connsiteY1" fmla="*/ 0 h 1905"/>
                <a:gd name="connsiteX2" fmla="*/ 952 w 952"/>
                <a:gd name="connsiteY2" fmla="*/ 1905 h 1905"/>
              </a:gdLst>
              <a:ahLst/>
              <a:cxnLst>
                <a:cxn ang="0">
                  <a:pos x="connsiteX0" y="connsiteY0"/>
                </a:cxn>
                <a:cxn ang="0">
                  <a:pos x="connsiteX1" y="connsiteY1"/>
                </a:cxn>
                <a:cxn ang="0">
                  <a:pos x="connsiteX2" y="connsiteY2"/>
                </a:cxn>
              </a:cxnLst>
              <a:rect l="l" t="t" r="r" b="b"/>
              <a:pathLst>
                <a:path w="952" h="1905">
                  <a:moveTo>
                    <a:pt x="952" y="1905"/>
                  </a:moveTo>
                  <a:cubicBezTo>
                    <a:pt x="952" y="953"/>
                    <a:pt x="0" y="953"/>
                    <a:pt x="0" y="0"/>
                  </a:cubicBezTo>
                  <a:cubicBezTo>
                    <a:pt x="0" y="953"/>
                    <a:pt x="952" y="953"/>
                    <a:pt x="952" y="1905"/>
                  </a:cubicBezTo>
                  <a:close/>
                </a:path>
              </a:pathLst>
            </a:custGeom>
            <a:solidFill>
              <a:srgbClr val="FFFFFF"/>
            </a:solidFill>
            <a:ln w="9525" cap="flat">
              <a:noFill/>
              <a:prstDash val="solid"/>
              <a:miter/>
            </a:ln>
          </p:spPr>
          <p:txBody>
            <a:bodyPr rtlCol="0" anchor="ctr"/>
            <a:lstStyle/>
            <a:p>
              <a:endParaRPr lang="en-US"/>
            </a:p>
          </p:txBody>
        </p:sp>
        <p:sp>
          <p:nvSpPr>
            <p:cNvPr id="304" name="Freeform 216">
              <a:extLst>
                <a:ext uri="{FF2B5EF4-FFF2-40B4-BE49-F238E27FC236}">
                  <a16:creationId xmlns:a16="http://schemas.microsoft.com/office/drawing/2014/main" id="{68220188-6DB9-5F5E-24AB-EB5A9B298CAE}"/>
                </a:ext>
              </a:extLst>
            </p:cNvPr>
            <p:cNvSpPr/>
            <p:nvPr/>
          </p:nvSpPr>
          <p:spPr>
            <a:xfrm>
              <a:off x="4659629" y="4849177"/>
              <a:ext cx="5715" cy="1904"/>
            </a:xfrm>
            <a:custGeom>
              <a:avLst/>
              <a:gdLst>
                <a:gd name="connsiteX0" fmla="*/ 5715 w 5715"/>
                <a:gd name="connsiteY0" fmla="*/ 0 h 1904"/>
                <a:gd name="connsiteX1" fmla="*/ 0 w 5715"/>
                <a:gd name="connsiteY1" fmla="*/ 1905 h 1904"/>
                <a:gd name="connsiteX2" fmla="*/ 5715 w 5715"/>
                <a:gd name="connsiteY2" fmla="*/ 0 h 1904"/>
              </a:gdLst>
              <a:ahLst/>
              <a:cxnLst>
                <a:cxn ang="0">
                  <a:pos x="connsiteX0" y="connsiteY0"/>
                </a:cxn>
                <a:cxn ang="0">
                  <a:pos x="connsiteX1" y="connsiteY1"/>
                </a:cxn>
                <a:cxn ang="0">
                  <a:pos x="connsiteX2" y="connsiteY2"/>
                </a:cxn>
              </a:cxnLst>
              <a:rect l="l" t="t" r="r" b="b"/>
              <a:pathLst>
                <a:path w="5715" h="1904">
                  <a:moveTo>
                    <a:pt x="5715" y="0"/>
                  </a:moveTo>
                  <a:cubicBezTo>
                    <a:pt x="3810" y="953"/>
                    <a:pt x="1905" y="1905"/>
                    <a:pt x="0" y="1905"/>
                  </a:cubicBezTo>
                  <a:cubicBezTo>
                    <a:pt x="1905" y="1905"/>
                    <a:pt x="3810" y="953"/>
                    <a:pt x="5715" y="0"/>
                  </a:cubicBezTo>
                  <a:close/>
                </a:path>
              </a:pathLst>
            </a:custGeom>
            <a:solidFill>
              <a:srgbClr val="FFFFFF"/>
            </a:solidFill>
            <a:ln w="9525" cap="flat">
              <a:noFill/>
              <a:prstDash val="solid"/>
              <a:miter/>
            </a:ln>
          </p:spPr>
          <p:txBody>
            <a:bodyPr rtlCol="0" anchor="ctr"/>
            <a:lstStyle/>
            <a:p>
              <a:endParaRPr lang="en-US"/>
            </a:p>
          </p:txBody>
        </p:sp>
        <p:sp>
          <p:nvSpPr>
            <p:cNvPr id="305" name="Freeform 217">
              <a:extLst>
                <a:ext uri="{FF2B5EF4-FFF2-40B4-BE49-F238E27FC236}">
                  <a16:creationId xmlns:a16="http://schemas.microsoft.com/office/drawing/2014/main" id="{AE2E993E-4B4B-DF34-89AB-618F4B1E65E0}"/>
                </a:ext>
              </a:extLst>
            </p:cNvPr>
            <p:cNvSpPr/>
            <p:nvPr/>
          </p:nvSpPr>
          <p:spPr>
            <a:xfrm>
              <a:off x="4496752" y="4768215"/>
              <a:ext cx="952" cy="3809"/>
            </a:xfrm>
            <a:custGeom>
              <a:avLst/>
              <a:gdLst>
                <a:gd name="connsiteX0" fmla="*/ 952 w 952"/>
                <a:gd name="connsiteY0" fmla="*/ 3810 h 3809"/>
                <a:gd name="connsiteX1" fmla="*/ 0 w 952"/>
                <a:gd name="connsiteY1" fmla="*/ 0 h 3809"/>
                <a:gd name="connsiteX2" fmla="*/ 952 w 952"/>
                <a:gd name="connsiteY2" fmla="*/ 3810 h 3809"/>
              </a:gdLst>
              <a:ahLst/>
              <a:cxnLst>
                <a:cxn ang="0">
                  <a:pos x="connsiteX0" y="connsiteY0"/>
                </a:cxn>
                <a:cxn ang="0">
                  <a:pos x="connsiteX1" y="connsiteY1"/>
                </a:cxn>
                <a:cxn ang="0">
                  <a:pos x="connsiteX2" y="connsiteY2"/>
                </a:cxn>
              </a:cxnLst>
              <a:rect l="l" t="t" r="r" b="b"/>
              <a:pathLst>
                <a:path w="952" h="3809">
                  <a:moveTo>
                    <a:pt x="952" y="3810"/>
                  </a:moveTo>
                  <a:cubicBezTo>
                    <a:pt x="952" y="2857"/>
                    <a:pt x="0" y="953"/>
                    <a:pt x="0" y="0"/>
                  </a:cubicBezTo>
                  <a:cubicBezTo>
                    <a:pt x="0" y="953"/>
                    <a:pt x="0" y="1905"/>
                    <a:pt x="952" y="3810"/>
                  </a:cubicBezTo>
                  <a:close/>
                </a:path>
              </a:pathLst>
            </a:custGeom>
            <a:solidFill>
              <a:srgbClr val="FFFFFF"/>
            </a:solidFill>
            <a:ln w="9525" cap="flat">
              <a:noFill/>
              <a:prstDash val="solid"/>
              <a:miter/>
            </a:ln>
          </p:spPr>
          <p:txBody>
            <a:bodyPr rtlCol="0" anchor="ctr"/>
            <a:lstStyle/>
            <a:p>
              <a:endParaRPr lang="en-US"/>
            </a:p>
          </p:txBody>
        </p:sp>
        <p:sp>
          <p:nvSpPr>
            <p:cNvPr id="306" name="Freeform 218">
              <a:extLst>
                <a:ext uri="{FF2B5EF4-FFF2-40B4-BE49-F238E27FC236}">
                  <a16:creationId xmlns:a16="http://schemas.microsoft.com/office/drawing/2014/main" id="{89A9EE3E-13D5-391D-1A58-51A179BF70FB}"/>
                </a:ext>
              </a:extLst>
            </p:cNvPr>
            <p:cNvSpPr/>
            <p:nvPr/>
          </p:nvSpPr>
          <p:spPr>
            <a:xfrm>
              <a:off x="4494847" y="4762500"/>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953"/>
                    <a:pt x="0" y="0"/>
                  </a:cubicBezTo>
                  <a:cubicBezTo>
                    <a:pt x="0" y="953"/>
                    <a:pt x="0" y="2857"/>
                    <a:pt x="953" y="3810"/>
                  </a:cubicBezTo>
                  <a:close/>
                </a:path>
              </a:pathLst>
            </a:custGeom>
            <a:solidFill>
              <a:srgbClr val="FFFFFF"/>
            </a:solidFill>
            <a:ln w="9525" cap="flat">
              <a:noFill/>
              <a:prstDash val="solid"/>
              <a:miter/>
            </a:ln>
          </p:spPr>
          <p:txBody>
            <a:bodyPr rtlCol="0" anchor="ctr"/>
            <a:lstStyle/>
            <a:p>
              <a:endParaRPr lang="en-US"/>
            </a:p>
          </p:txBody>
        </p:sp>
        <p:sp>
          <p:nvSpPr>
            <p:cNvPr id="307" name="Freeform 219">
              <a:extLst>
                <a:ext uri="{FF2B5EF4-FFF2-40B4-BE49-F238E27FC236}">
                  <a16:creationId xmlns:a16="http://schemas.microsoft.com/office/drawing/2014/main" id="{2E73279C-B358-1C42-AF97-02557118B26A}"/>
                </a:ext>
              </a:extLst>
            </p:cNvPr>
            <p:cNvSpPr/>
            <p:nvPr/>
          </p:nvSpPr>
          <p:spPr>
            <a:xfrm>
              <a:off x="4497704" y="4772977"/>
              <a:ext cx="952" cy="3809"/>
            </a:xfrm>
            <a:custGeom>
              <a:avLst/>
              <a:gdLst>
                <a:gd name="connsiteX0" fmla="*/ 953 w 952"/>
                <a:gd name="connsiteY0" fmla="*/ 3810 h 3809"/>
                <a:gd name="connsiteX1" fmla="*/ 0 w 952"/>
                <a:gd name="connsiteY1" fmla="*/ 0 h 3809"/>
                <a:gd name="connsiteX2" fmla="*/ 953 w 952"/>
                <a:gd name="connsiteY2" fmla="*/ 3810 h 3809"/>
              </a:gdLst>
              <a:ahLst/>
              <a:cxnLst>
                <a:cxn ang="0">
                  <a:pos x="connsiteX0" y="connsiteY0"/>
                </a:cxn>
                <a:cxn ang="0">
                  <a:pos x="connsiteX1" y="connsiteY1"/>
                </a:cxn>
                <a:cxn ang="0">
                  <a:pos x="connsiteX2" y="connsiteY2"/>
                </a:cxn>
              </a:cxnLst>
              <a:rect l="l" t="t" r="r" b="b"/>
              <a:pathLst>
                <a:path w="952" h="3809">
                  <a:moveTo>
                    <a:pt x="953" y="3810"/>
                  </a:moveTo>
                  <a:cubicBezTo>
                    <a:pt x="953" y="2857"/>
                    <a:pt x="0" y="1905"/>
                    <a:pt x="0" y="0"/>
                  </a:cubicBezTo>
                  <a:cubicBezTo>
                    <a:pt x="953" y="1905"/>
                    <a:pt x="953" y="2857"/>
                    <a:pt x="953" y="3810"/>
                  </a:cubicBezTo>
                  <a:close/>
                </a:path>
              </a:pathLst>
            </a:custGeom>
            <a:solidFill>
              <a:srgbClr val="FFFFFF"/>
            </a:solidFill>
            <a:ln w="9525" cap="flat">
              <a:noFill/>
              <a:prstDash val="solid"/>
              <a:miter/>
            </a:ln>
          </p:spPr>
          <p:txBody>
            <a:bodyPr rtlCol="0" anchor="ctr"/>
            <a:lstStyle/>
            <a:p>
              <a:endParaRPr lang="en-US"/>
            </a:p>
          </p:txBody>
        </p:sp>
        <p:sp>
          <p:nvSpPr>
            <p:cNvPr id="308" name="Freeform 220">
              <a:extLst>
                <a:ext uri="{FF2B5EF4-FFF2-40B4-BE49-F238E27FC236}">
                  <a16:creationId xmlns:a16="http://schemas.microsoft.com/office/drawing/2014/main" id="{51DF93B3-C474-8D85-6B49-17A389AC3E9A}"/>
                </a:ext>
              </a:extLst>
            </p:cNvPr>
            <p:cNvSpPr/>
            <p:nvPr/>
          </p:nvSpPr>
          <p:spPr>
            <a:xfrm>
              <a:off x="4640579" y="4854892"/>
              <a:ext cx="9525" cy="1904"/>
            </a:xfrm>
            <a:custGeom>
              <a:avLst/>
              <a:gdLst>
                <a:gd name="connsiteX0" fmla="*/ 9525 w 9525"/>
                <a:gd name="connsiteY0" fmla="*/ 0 h 1904"/>
                <a:gd name="connsiteX1" fmla="*/ 0 w 9525"/>
                <a:gd name="connsiteY1" fmla="*/ 1905 h 1904"/>
                <a:gd name="connsiteX2" fmla="*/ 9525 w 9525"/>
                <a:gd name="connsiteY2" fmla="*/ 0 h 1904"/>
              </a:gdLst>
              <a:ahLst/>
              <a:cxnLst>
                <a:cxn ang="0">
                  <a:pos x="connsiteX0" y="connsiteY0"/>
                </a:cxn>
                <a:cxn ang="0">
                  <a:pos x="connsiteX1" y="connsiteY1"/>
                </a:cxn>
                <a:cxn ang="0">
                  <a:pos x="connsiteX2" y="connsiteY2"/>
                </a:cxn>
              </a:cxnLst>
              <a:rect l="l" t="t" r="r" b="b"/>
              <a:pathLst>
                <a:path w="9525" h="1904">
                  <a:moveTo>
                    <a:pt x="9525" y="0"/>
                  </a:moveTo>
                  <a:cubicBezTo>
                    <a:pt x="6667" y="952"/>
                    <a:pt x="2858" y="952"/>
                    <a:pt x="0" y="1905"/>
                  </a:cubicBezTo>
                  <a:cubicBezTo>
                    <a:pt x="3810" y="952"/>
                    <a:pt x="6667" y="0"/>
                    <a:pt x="9525" y="0"/>
                  </a:cubicBezTo>
                  <a:close/>
                </a:path>
              </a:pathLst>
            </a:custGeom>
            <a:solidFill>
              <a:srgbClr val="FFFFFF"/>
            </a:solidFill>
            <a:ln w="9525" cap="flat">
              <a:noFill/>
              <a:prstDash val="solid"/>
              <a:miter/>
            </a:ln>
          </p:spPr>
          <p:txBody>
            <a:bodyPr rtlCol="0" anchor="ctr"/>
            <a:lstStyle/>
            <a:p>
              <a:endParaRPr lang="en-US"/>
            </a:p>
          </p:txBody>
        </p:sp>
        <p:sp>
          <p:nvSpPr>
            <p:cNvPr id="309" name="Freeform 221">
              <a:extLst>
                <a:ext uri="{FF2B5EF4-FFF2-40B4-BE49-F238E27FC236}">
                  <a16:creationId xmlns:a16="http://schemas.microsoft.com/office/drawing/2014/main" id="{4EB5D2AB-3597-10B5-D9F1-08E925E72C57}"/>
                </a:ext>
              </a:extLst>
            </p:cNvPr>
            <p:cNvSpPr/>
            <p:nvPr/>
          </p:nvSpPr>
          <p:spPr>
            <a:xfrm>
              <a:off x="4651057" y="4852987"/>
              <a:ext cx="5714" cy="1905"/>
            </a:xfrm>
            <a:custGeom>
              <a:avLst/>
              <a:gdLst>
                <a:gd name="connsiteX0" fmla="*/ 5715 w 5714"/>
                <a:gd name="connsiteY0" fmla="*/ 0 h 1905"/>
                <a:gd name="connsiteX1" fmla="*/ 0 w 5714"/>
                <a:gd name="connsiteY1" fmla="*/ 1905 h 1905"/>
                <a:gd name="connsiteX2" fmla="*/ 5715 w 5714"/>
                <a:gd name="connsiteY2" fmla="*/ 0 h 1905"/>
              </a:gdLst>
              <a:ahLst/>
              <a:cxnLst>
                <a:cxn ang="0">
                  <a:pos x="connsiteX0" y="connsiteY0"/>
                </a:cxn>
                <a:cxn ang="0">
                  <a:pos x="connsiteX1" y="connsiteY1"/>
                </a:cxn>
                <a:cxn ang="0">
                  <a:pos x="connsiteX2" y="connsiteY2"/>
                </a:cxn>
              </a:cxnLst>
              <a:rect l="l" t="t" r="r" b="b"/>
              <a:pathLst>
                <a:path w="5714" h="1905">
                  <a:moveTo>
                    <a:pt x="5715" y="0"/>
                  </a:moveTo>
                  <a:cubicBezTo>
                    <a:pt x="3810" y="953"/>
                    <a:pt x="1905" y="953"/>
                    <a:pt x="0" y="1905"/>
                  </a:cubicBezTo>
                  <a:cubicBezTo>
                    <a:pt x="952" y="953"/>
                    <a:pt x="2858" y="953"/>
                    <a:pt x="5715" y="0"/>
                  </a:cubicBezTo>
                  <a:close/>
                </a:path>
              </a:pathLst>
            </a:custGeom>
            <a:solidFill>
              <a:srgbClr val="FFFFFF"/>
            </a:solidFill>
            <a:ln w="9525" cap="flat">
              <a:noFill/>
              <a:prstDash val="solid"/>
              <a:miter/>
            </a:ln>
          </p:spPr>
          <p:txBody>
            <a:bodyPr rtlCol="0" anchor="ctr"/>
            <a:lstStyle/>
            <a:p>
              <a:endParaRPr lang="en-US"/>
            </a:p>
          </p:txBody>
        </p:sp>
        <p:sp>
          <p:nvSpPr>
            <p:cNvPr id="310" name="Freeform 222">
              <a:extLst>
                <a:ext uri="{FF2B5EF4-FFF2-40B4-BE49-F238E27FC236}">
                  <a16:creationId xmlns:a16="http://schemas.microsoft.com/office/drawing/2014/main" id="{49D5D53A-3E03-7DEB-1C42-8D3CA9B0277D}"/>
                </a:ext>
              </a:extLst>
            </p:cNvPr>
            <p:cNvSpPr/>
            <p:nvPr/>
          </p:nvSpPr>
          <p:spPr>
            <a:xfrm>
              <a:off x="4559617" y="4841557"/>
              <a:ext cx="11429" cy="4762"/>
            </a:xfrm>
            <a:custGeom>
              <a:avLst/>
              <a:gdLst>
                <a:gd name="connsiteX0" fmla="*/ 11430 w 11429"/>
                <a:gd name="connsiteY0" fmla="*/ 4763 h 4762"/>
                <a:gd name="connsiteX1" fmla="*/ 0 w 11429"/>
                <a:gd name="connsiteY1" fmla="*/ 0 h 4762"/>
                <a:gd name="connsiteX2" fmla="*/ 11430 w 11429"/>
                <a:gd name="connsiteY2" fmla="*/ 4763 h 4762"/>
              </a:gdLst>
              <a:ahLst/>
              <a:cxnLst>
                <a:cxn ang="0">
                  <a:pos x="connsiteX0" y="connsiteY0"/>
                </a:cxn>
                <a:cxn ang="0">
                  <a:pos x="connsiteX1" y="connsiteY1"/>
                </a:cxn>
                <a:cxn ang="0">
                  <a:pos x="connsiteX2" y="connsiteY2"/>
                </a:cxn>
              </a:cxnLst>
              <a:rect l="l" t="t" r="r" b="b"/>
              <a:pathLst>
                <a:path w="11429" h="4762">
                  <a:moveTo>
                    <a:pt x="11430" y="4763"/>
                  </a:moveTo>
                  <a:cubicBezTo>
                    <a:pt x="7620" y="3810"/>
                    <a:pt x="3810" y="1905"/>
                    <a:pt x="0" y="0"/>
                  </a:cubicBezTo>
                  <a:cubicBezTo>
                    <a:pt x="3810" y="1905"/>
                    <a:pt x="7620" y="3810"/>
                    <a:pt x="11430" y="4763"/>
                  </a:cubicBezTo>
                  <a:close/>
                </a:path>
              </a:pathLst>
            </a:custGeom>
            <a:solidFill>
              <a:srgbClr val="FFFFFF"/>
            </a:solidFill>
            <a:ln w="9525" cap="flat">
              <a:noFill/>
              <a:prstDash val="solid"/>
              <a:miter/>
            </a:ln>
          </p:spPr>
          <p:txBody>
            <a:bodyPr rtlCol="0" anchor="ctr"/>
            <a:lstStyle/>
            <a:p>
              <a:endParaRPr lang="en-US"/>
            </a:p>
          </p:txBody>
        </p:sp>
        <p:sp>
          <p:nvSpPr>
            <p:cNvPr id="311" name="Freeform 223">
              <a:extLst>
                <a:ext uri="{FF2B5EF4-FFF2-40B4-BE49-F238E27FC236}">
                  <a16:creationId xmlns:a16="http://schemas.microsoft.com/office/drawing/2014/main" id="{4B3134AB-929B-8BCA-356C-A74230E96CB6}"/>
                </a:ext>
              </a:extLst>
            </p:cNvPr>
            <p:cNvSpPr/>
            <p:nvPr/>
          </p:nvSpPr>
          <p:spPr>
            <a:xfrm>
              <a:off x="4720590" y="4800600"/>
              <a:ext cx="2857" cy="2857"/>
            </a:xfrm>
            <a:custGeom>
              <a:avLst/>
              <a:gdLst>
                <a:gd name="connsiteX0" fmla="*/ 0 w 2857"/>
                <a:gd name="connsiteY0" fmla="*/ 2857 h 2857"/>
                <a:gd name="connsiteX1" fmla="*/ 2857 w 2857"/>
                <a:gd name="connsiteY1" fmla="*/ 0 h 2857"/>
                <a:gd name="connsiteX2" fmla="*/ 2857 w 2857"/>
                <a:gd name="connsiteY2" fmla="*/ 0 h 2857"/>
                <a:gd name="connsiteX3" fmla="*/ 2857 w 2857"/>
                <a:gd name="connsiteY3" fmla="*/ 0 h 2857"/>
                <a:gd name="connsiteX4" fmla="*/ 0 w 2857"/>
                <a:gd name="connsiteY4" fmla="*/ 2857 h 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 h="2857">
                  <a:moveTo>
                    <a:pt x="0" y="2857"/>
                  </a:moveTo>
                  <a:cubicBezTo>
                    <a:pt x="952" y="1905"/>
                    <a:pt x="1905" y="953"/>
                    <a:pt x="2857" y="0"/>
                  </a:cubicBezTo>
                  <a:cubicBezTo>
                    <a:pt x="2857" y="0"/>
                    <a:pt x="2857" y="0"/>
                    <a:pt x="2857" y="0"/>
                  </a:cubicBezTo>
                  <a:cubicBezTo>
                    <a:pt x="2857" y="0"/>
                    <a:pt x="2857" y="0"/>
                    <a:pt x="2857" y="0"/>
                  </a:cubicBezTo>
                  <a:cubicBezTo>
                    <a:pt x="1905" y="953"/>
                    <a:pt x="952" y="1905"/>
                    <a:pt x="0" y="2857"/>
                  </a:cubicBezTo>
                  <a:close/>
                </a:path>
              </a:pathLst>
            </a:custGeom>
            <a:solidFill>
              <a:srgbClr val="FFFFFF"/>
            </a:solidFill>
            <a:ln w="9525" cap="flat">
              <a:noFill/>
              <a:prstDash val="solid"/>
              <a:miter/>
            </a:ln>
          </p:spPr>
          <p:txBody>
            <a:bodyPr rtlCol="0" anchor="ctr"/>
            <a:lstStyle/>
            <a:p>
              <a:endParaRPr lang="en-US"/>
            </a:p>
          </p:txBody>
        </p:sp>
        <p:sp>
          <p:nvSpPr>
            <p:cNvPr id="312" name="Freeform 224">
              <a:extLst>
                <a:ext uri="{FF2B5EF4-FFF2-40B4-BE49-F238E27FC236}">
                  <a16:creationId xmlns:a16="http://schemas.microsoft.com/office/drawing/2014/main" id="{FBDD883E-B45A-37C9-28AB-7DCDFA5578F9}"/>
                </a:ext>
              </a:extLst>
            </p:cNvPr>
            <p:cNvSpPr/>
            <p:nvPr/>
          </p:nvSpPr>
          <p:spPr>
            <a:xfrm>
              <a:off x="4631054" y="4856797"/>
              <a:ext cx="6667" cy="9525"/>
            </a:xfrm>
            <a:custGeom>
              <a:avLst/>
              <a:gdLst>
                <a:gd name="connsiteX0" fmla="*/ 6667 w 6667"/>
                <a:gd name="connsiteY0" fmla="*/ 0 h 9525"/>
                <a:gd name="connsiteX1" fmla="*/ 0 w 6667"/>
                <a:gd name="connsiteY1" fmla="*/ 0 h 9525"/>
                <a:gd name="connsiteX2" fmla="*/ 6667 w 6667"/>
                <a:gd name="connsiteY2" fmla="*/ 0 h 9525"/>
              </a:gdLst>
              <a:ahLst/>
              <a:cxnLst>
                <a:cxn ang="0">
                  <a:pos x="connsiteX0" y="connsiteY0"/>
                </a:cxn>
                <a:cxn ang="0">
                  <a:pos x="connsiteX1" y="connsiteY1"/>
                </a:cxn>
                <a:cxn ang="0">
                  <a:pos x="connsiteX2" y="connsiteY2"/>
                </a:cxn>
              </a:cxnLst>
              <a:rect l="l" t="t" r="r" b="b"/>
              <a:pathLst>
                <a:path w="6667" h="9525">
                  <a:moveTo>
                    <a:pt x="6667" y="0"/>
                  </a:moveTo>
                  <a:cubicBezTo>
                    <a:pt x="4763" y="0"/>
                    <a:pt x="1905" y="0"/>
                    <a:pt x="0" y="0"/>
                  </a:cubicBezTo>
                  <a:cubicBezTo>
                    <a:pt x="1905" y="0"/>
                    <a:pt x="4763" y="0"/>
                    <a:pt x="6667" y="0"/>
                  </a:cubicBezTo>
                  <a:close/>
                </a:path>
              </a:pathLst>
            </a:custGeom>
            <a:solidFill>
              <a:srgbClr val="FFFFFF"/>
            </a:solidFill>
            <a:ln w="9525" cap="flat">
              <a:noFill/>
              <a:prstDash val="solid"/>
              <a:miter/>
            </a:ln>
          </p:spPr>
          <p:txBody>
            <a:bodyPr rtlCol="0" anchor="ctr"/>
            <a:lstStyle/>
            <a:p>
              <a:endParaRPr lang="en-US"/>
            </a:p>
          </p:txBody>
        </p:sp>
        <p:sp>
          <p:nvSpPr>
            <p:cNvPr id="313" name="Freeform 225">
              <a:extLst>
                <a:ext uri="{FF2B5EF4-FFF2-40B4-BE49-F238E27FC236}">
                  <a16:creationId xmlns:a16="http://schemas.microsoft.com/office/drawing/2014/main" id="{2D837E1F-54D8-12B1-6309-69275ED80BE0}"/>
                </a:ext>
              </a:extLst>
            </p:cNvPr>
            <p:cNvSpPr/>
            <p:nvPr/>
          </p:nvSpPr>
          <p:spPr>
            <a:xfrm>
              <a:off x="4571047" y="4846319"/>
              <a:ext cx="15240" cy="4762"/>
            </a:xfrm>
            <a:custGeom>
              <a:avLst/>
              <a:gdLst>
                <a:gd name="connsiteX0" fmla="*/ 15240 w 15240"/>
                <a:gd name="connsiteY0" fmla="*/ 4763 h 4762"/>
                <a:gd name="connsiteX1" fmla="*/ 0 w 15240"/>
                <a:gd name="connsiteY1" fmla="*/ 0 h 4762"/>
                <a:gd name="connsiteX2" fmla="*/ 15240 w 15240"/>
                <a:gd name="connsiteY2" fmla="*/ 4763 h 4762"/>
              </a:gdLst>
              <a:ahLst/>
              <a:cxnLst>
                <a:cxn ang="0">
                  <a:pos x="connsiteX0" y="connsiteY0"/>
                </a:cxn>
                <a:cxn ang="0">
                  <a:pos x="connsiteX1" y="connsiteY1"/>
                </a:cxn>
                <a:cxn ang="0">
                  <a:pos x="connsiteX2" y="connsiteY2"/>
                </a:cxn>
              </a:cxnLst>
              <a:rect l="l" t="t" r="r" b="b"/>
              <a:pathLst>
                <a:path w="15240" h="4762">
                  <a:moveTo>
                    <a:pt x="15240" y="4763"/>
                  </a:moveTo>
                  <a:cubicBezTo>
                    <a:pt x="9525" y="3810"/>
                    <a:pt x="4763" y="1905"/>
                    <a:pt x="0" y="0"/>
                  </a:cubicBezTo>
                  <a:cubicBezTo>
                    <a:pt x="4763" y="1905"/>
                    <a:pt x="10478" y="3810"/>
                    <a:pt x="15240" y="4763"/>
                  </a:cubicBezTo>
                  <a:close/>
                </a:path>
              </a:pathLst>
            </a:custGeom>
            <a:solidFill>
              <a:srgbClr val="FFFFFF"/>
            </a:solidFill>
            <a:ln w="9525" cap="flat">
              <a:noFill/>
              <a:prstDash val="solid"/>
              <a:miter/>
            </a:ln>
          </p:spPr>
          <p:txBody>
            <a:bodyPr rtlCol="0" anchor="ctr"/>
            <a:lstStyle/>
            <a:p>
              <a:endParaRPr lang="en-US"/>
            </a:p>
          </p:txBody>
        </p:sp>
        <p:sp>
          <p:nvSpPr>
            <p:cNvPr id="314" name="Freeform 226">
              <a:extLst>
                <a:ext uri="{FF2B5EF4-FFF2-40B4-BE49-F238E27FC236}">
                  <a16:creationId xmlns:a16="http://schemas.microsoft.com/office/drawing/2014/main" id="{1CF3D23C-D942-53E6-7B76-3BDF78352031}"/>
                </a:ext>
              </a:extLst>
            </p:cNvPr>
            <p:cNvSpPr/>
            <p:nvPr/>
          </p:nvSpPr>
          <p:spPr>
            <a:xfrm>
              <a:off x="4328159" y="3992880"/>
              <a:ext cx="274320" cy="168592"/>
            </a:xfrm>
            <a:custGeom>
              <a:avLst/>
              <a:gdLst>
                <a:gd name="connsiteX0" fmla="*/ 269558 w 274320"/>
                <a:gd name="connsiteY0" fmla="*/ 3810 h 168592"/>
                <a:gd name="connsiteX1" fmla="*/ 256223 w 274320"/>
                <a:gd name="connsiteY1" fmla="*/ 0 h 168592"/>
                <a:gd name="connsiteX2" fmla="*/ 243840 w 274320"/>
                <a:gd name="connsiteY2" fmla="*/ 0 h 168592"/>
                <a:gd name="connsiteX3" fmla="*/ 231458 w 274320"/>
                <a:gd name="connsiteY3" fmla="*/ 3810 h 168592"/>
                <a:gd name="connsiteX4" fmla="*/ 220028 w 274320"/>
                <a:gd name="connsiteY4" fmla="*/ 10477 h 168592"/>
                <a:gd name="connsiteX5" fmla="*/ 210503 w 274320"/>
                <a:gd name="connsiteY5" fmla="*/ 20002 h 168592"/>
                <a:gd name="connsiteX6" fmla="*/ 196215 w 274320"/>
                <a:gd name="connsiteY6" fmla="*/ 46672 h 168592"/>
                <a:gd name="connsiteX7" fmla="*/ 185738 w 274320"/>
                <a:gd name="connsiteY7" fmla="*/ 71438 h 168592"/>
                <a:gd name="connsiteX8" fmla="*/ 152400 w 274320"/>
                <a:gd name="connsiteY8" fmla="*/ 106680 h 168592"/>
                <a:gd name="connsiteX9" fmla="*/ 63818 w 274320"/>
                <a:gd name="connsiteY9" fmla="*/ 116205 h 168592"/>
                <a:gd name="connsiteX10" fmla="*/ 69533 w 274320"/>
                <a:gd name="connsiteY10" fmla="*/ 117157 h 168592"/>
                <a:gd name="connsiteX11" fmla="*/ 42863 w 274320"/>
                <a:gd name="connsiteY11" fmla="*/ 110490 h 168592"/>
                <a:gd name="connsiteX12" fmla="*/ 5715 w 274320"/>
                <a:gd name="connsiteY12" fmla="*/ 92392 h 168592"/>
                <a:gd name="connsiteX13" fmla="*/ 0 w 274320"/>
                <a:gd name="connsiteY13" fmla="*/ 88582 h 168592"/>
                <a:gd name="connsiteX14" fmla="*/ 0 w 274320"/>
                <a:gd name="connsiteY14" fmla="*/ 88582 h 168592"/>
                <a:gd name="connsiteX15" fmla="*/ 0 w 274320"/>
                <a:gd name="connsiteY15" fmla="*/ 89535 h 168592"/>
                <a:gd name="connsiteX16" fmla="*/ 0 w 274320"/>
                <a:gd name="connsiteY16" fmla="*/ 91440 h 168592"/>
                <a:gd name="connsiteX17" fmla="*/ 0 w 274320"/>
                <a:gd name="connsiteY17" fmla="*/ 93345 h 168592"/>
                <a:gd name="connsiteX18" fmla="*/ 0 w 274320"/>
                <a:gd name="connsiteY18" fmla="*/ 95250 h 168592"/>
                <a:gd name="connsiteX19" fmla="*/ 0 w 274320"/>
                <a:gd name="connsiteY19" fmla="*/ 96202 h 168592"/>
                <a:gd name="connsiteX20" fmla="*/ 0 w 274320"/>
                <a:gd name="connsiteY20" fmla="*/ 98107 h 168592"/>
                <a:gd name="connsiteX21" fmla="*/ 0 w 274320"/>
                <a:gd name="connsiteY21" fmla="*/ 99060 h 168592"/>
                <a:gd name="connsiteX22" fmla="*/ 953 w 274320"/>
                <a:gd name="connsiteY22" fmla="*/ 101917 h 168592"/>
                <a:gd name="connsiteX23" fmla="*/ 953 w 274320"/>
                <a:gd name="connsiteY23" fmla="*/ 102870 h 168592"/>
                <a:gd name="connsiteX24" fmla="*/ 1905 w 274320"/>
                <a:gd name="connsiteY24" fmla="*/ 104775 h 168592"/>
                <a:gd name="connsiteX25" fmla="*/ 2858 w 274320"/>
                <a:gd name="connsiteY25" fmla="*/ 105727 h 168592"/>
                <a:gd name="connsiteX26" fmla="*/ 3810 w 274320"/>
                <a:gd name="connsiteY26" fmla="*/ 107632 h 168592"/>
                <a:gd name="connsiteX27" fmla="*/ 4763 w 274320"/>
                <a:gd name="connsiteY27" fmla="*/ 108585 h 168592"/>
                <a:gd name="connsiteX28" fmla="*/ 5715 w 274320"/>
                <a:gd name="connsiteY28" fmla="*/ 110490 h 168592"/>
                <a:gd name="connsiteX29" fmla="*/ 6668 w 274320"/>
                <a:gd name="connsiteY29" fmla="*/ 112395 h 168592"/>
                <a:gd name="connsiteX30" fmla="*/ 7620 w 274320"/>
                <a:gd name="connsiteY30" fmla="*/ 114300 h 168592"/>
                <a:gd name="connsiteX31" fmla="*/ 8573 w 274320"/>
                <a:gd name="connsiteY31" fmla="*/ 115252 h 168592"/>
                <a:gd name="connsiteX32" fmla="*/ 9525 w 274320"/>
                <a:gd name="connsiteY32" fmla="*/ 117157 h 168592"/>
                <a:gd name="connsiteX33" fmla="*/ 10478 w 274320"/>
                <a:gd name="connsiteY33" fmla="*/ 118110 h 168592"/>
                <a:gd name="connsiteX34" fmla="*/ 11430 w 274320"/>
                <a:gd name="connsiteY34" fmla="*/ 120015 h 168592"/>
                <a:gd name="connsiteX35" fmla="*/ 12383 w 274320"/>
                <a:gd name="connsiteY35" fmla="*/ 120967 h 168592"/>
                <a:gd name="connsiteX36" fmla="*/ 14288 w 274320"/>
                <a:gd name="connsiteY36" fmla="*/ 122872 h 168592"/>
                <a:gd name="connsiteX37" fmla="*/ 15240 w 274320"/>
                <a:gd name="connsiteY37" fmla="*/ 123825 h 168592"/>
                <a:gd name="connsiteX38" fmla="*/ 16193 w 274320"/>
                <a:gd name="connsiteY38" fmla="*/ 125730 h 168592"/>
                <a:gd name="connsiteX39" fmla="*/ 17145 w 274320"/>
                <a:gd name="connsiteY39" fmla="*/ 126682 h 168592"/>
                <a:gd name="connsiteX40" fmla="*/ 18098 w 274320"/>
                <a:gd name="connsiteY40" fmla="*/ 128588 h 168592"/>
                <a:gd name="connsiteX41" fmla="*/ 19050 w 274320"/>
                <a:gd name="connsiteY41" fmla="*/ 129540 h 168592"/>
                <a:gd name="connsiteX42" fmla="*/ 20955 w 274320"/>
                <a:gd name="connsiteY42" fmla="*/ 131445 h 168592"/>
                <a:gd name="connsiteX43" fmla="*/ 21908 w 274320"/>
                <a:gd name="connsiteY43" fmla="*/ 132397 h 168592"/>
                <a:gd name="connsiteX44" fmla="*/ 23813 w 274320"/>
                <a:gd name="connsiteY44" fmla="*/ 134302 h 168592"/>
                <a:gd name="connsiteX45" fmla="*/ 24765 w 274320"/>
                <a:gd name="connsiteY45" fmla="*/ 135255 h 168592"/>
                <a:gd name="connsiteX46" fmla="*/ 26670 w 274320"/>
                <a:gd name="connsiteY46" fmla="*/ 136207 h 168592"/>
                <a:gd name="connsiteX47" fmla="*/ 27623 w 274320"/>
                <a:gd name="connsiteY47" fmla="*/ 137160 h 168592"/>
                <a:gd name="connsiteX48" fmla="*/ 29528 w 274320"/>
                <a:gd name="connsiteY48" fmla="*/ 138113 h 168592"/>
                <a:gd name="connsiteX49" fmla="*/ 30480 w 274320"/>
                <a:gd name="connsiteY49" fmla="*/ 139065 h 168592"/>
                <a:gd name="connsiteX50" fmla="*/ 33338 w 274320"/>
                <a:gd name="connsiteY50" fmla="*/ 140970 h 168592"/>
                <a:gd name="connsiteX51" fmla="*/ 34290 w 274320"/>
                <a:gd name="connsiteY51" fmla="*/ 140970 h 168592"/>
                <a:gd name="connsiteX52" fmla="*/ 36195 w 274320"/>
                <a:gd name="connsiteY52" fmla="*/ 142875 h 168592"/>
                <a:gd name="connsiteX53" fmla="*/ 37148 w 274320"/>
                <a:gd name="connsiteY53" fmla="*/ 143827 h 168592"/>
                <a:gd name="connsiteX54" fmla="*/ 39053 w 274320"/>
                <a:gd name="connsiteY54" fmla="*/ 144780 h 168592"/>
                <a:gd name="connsiteX55" fmla="*/ 40005 w 274320"/>
                <a:gd name="connsiteY55" fmla="*/ 145732 h 168592"/>
                <a:gd name="connsiteX56" fmla="*/ 41910 w 274320"/>
                <a:gd name="connsiteY56" fmla="*/ 146685 h 168592"/>
                <a:gd name="connsiteX57" fmla="*/ 42863 w 274320"/>
                <a:gd name="connsiteY57" fmla="*/ 146685 h 168592"/>
                <a:gd name="connsiteX58" fmla="*/ 45720 w 274320"/>
                <a:gd name="connsiteY58" fmla="*/ 147638 h 168592"/>
                <a:gd name="connsiteX59" fmla="*/ 46673 w 274320"/>
                <a:gd name="connsiteY59" fmla="*/ 147638 h 168592"/>
                <a:gd name="connsiteX60" fmla="*/ 48578 w 274320"/>
                <a:gd name="connsiteY60" fmla="*/ 148590 h 168592"/>
                <a:gd name="connsiteX61" fmla="*/ 49530 w 274320"/>
                <a:gd name="connsiteY61" fmla="*/ 148590 h 168592"/>
                <a:gd name="connsiteX62" fmla="*/ 51435 w 274320"/>
                <a:gd name="connsiteY62" fmla="*/ 149542 h 168592"/>
                <a:gd name="connsiteX63" fmla="*/ 52388 w 274320"/>
                <a:gd name="connsiteY63" fmla="*/ 149542 h 168592"/>
                <a:gd name="connsiteX64" fmla="*/ 55245 w 274320"/>
                <a:gd name="connsiteY64" fmla="*/ 150495 h 168592"/>
                <a:gd name="connsiteX65" fmla="*/ 61913 w 274320"/>
                <a:gd name="connsiteY65" fmla="*/ 152400 h 168592"/>
                <a:gd name="connsiteX66" fmla="*/ 80010 w 274320"/>
                <a:gd name="connsiteY66" fmla="*/ 158115 h 168592"/>
                <a:gd name="connsiteX67" fmla="*/ 82868 w 274320"/>
                <a:gd name="connsiteY67" fmla="*/ 159067 h 168592"/>
                <a:gd name="connsiteX68" fmla="*/ 106680 w 274320"/>
                <a:gd name="connsiteY68" fmla="*/ 164782 h 168592"/>
                <a:gd name="connsiteX69" fmla="*/ 108585 w 274320"/>
                <a:gd name="connsiteY69" fmla="*/ 164782 h 168592"/>
                <a:gd name="connsiteX70" fmla="*/ 127635 w 274320"/>
                <a:gd name="connsiteY70" fmla="*/ 167640 h 168592"/>
                <a:gd name="connsiteX71" fmla="*/ 140970 w 274320"/>
                <a:gd name="connsiteY71" fmla="*/ 168592 h 168592"/>
                <a:gd name="connsiteX72" fmla="*/ 161925 w 274320"/>
                <a:gd name="connsiteY72" fmla="*/ 167640 h 168592"/>
                <a:gd name="connsiteX73" fmla="*/ 203835 w 274320"/>
                <a:gd name="connsiteY73" fmla="*/ 151447 h 168592"/>
                <a:gd name="connsiteX74" fmla="*/ 207645 w 274320"/>
                <a:gd name="connsiteY74" fmla="*/ 147638 h 168592"/>
                <a:gd name="connsiteX75" fmla="*/ 209550 w 274320"/>
                <a:gd name="connsiteY75" fmla="*/ 145732 h 168592"/>
                <a:gd name="connsiteX76" fmla="*/ 212408 w 274320"/>
                <a:gd name="connsiteY76" fmla="*/ 140970 h 168592"/>
                <a:gd name="connsiteX77" fmla="*/ 213360 w 274320"/>
                <a:gd name="connsiteY77" fmla="*/ 138113 h 168592"/>
                <a:gd name="connsiteX78" fmla="*/ 216218 w 274320"/>
                <a:gd name="connsiteY78" fmla="*/ 129540 h 168592"/>
                <a:gd name="connsiteX79" fmla="*/ 217170 w 274320"/>
                <a:gd name="connsiteY79" fmla="*/ 122872 h 168592"/>
                <a:gd name="connsiteX80" fmla="*/ 216218 w 274320"/>
                <a:gd name="connsiteY80" fmla="*/ 104775 h 168592"/>
                <a:gd name="connsiteX81" fmla="*/ 215265 w 274320"/>
                <a:gd name="connsiteY81" fmla="*/ 101917 h 168592"/>
                <a:gd name="connsiteX82" fmla="*/ 215265 w 274320"/>
                <a:gd name="connsiteY82" fmla="*/ 100965 h 168592"/>
                <a:gd name="connsiteX83" fmla="*/ 215265 w 274320"/>
                <a:gd name="connsiteY83" fmla="*/ 99060 h 168592"/>
                <a:gd name="connsiteX84" fmla="*/ 215265 w 274320"/>
                <a:gd name="connsiteY84" fmla="*/ 98107 h 168592"/>
                <a:gd name="connsiteX85" fmla="*/ 215265 w 274320"/>
                <a:gd name="connsiteY85" fmla="*/ 96202 h 168592"/>
                <a:gd name="connsiteX86" fmla="*/ 215265 w 274320"/>
                <a:gd name="connsiteY86" fmla="*/ 95250 h 168592"/>
                <a:gd name="connsiteX87" fmla="*/ 215265 w 274320"/>
                <a:gd name="connsiteY87" fmla="*/ 93345 h 168592"/>
                <a:gd name="connsiteX88" fmla="*/ 215265 w 274320"/>
                <a:gd name="connsiteY88" fmla="*/ 92392 h 168592"/>
                <a:gd name="connsiteX89" fmla="*/ 215265 w 274320"/>
                <a:gd name="connsiteY89" fmla="*/ 90488 h 168592"/>
                <a:gd name="connsiteX90" fmla="*/ 215265 w 274320"/>
                <a:gd name="connsiteY90" fmla="*/ 88582 h 168592"/>
                <a:gd name="connsiteX91" fmla="*/ 215265 w 274320"/>
                <a:gd name="connsiteY91" fmla="*/ 86677 h 168592"/>
                <a:gd name="connsiteX92" fmla="*/ 215265 w 274320"/>
                <a:gd name="connsiteY92" fmla="*/ 84772 h 168592"/>
                <a:gd name="connsiteX93" fmla="*/ 215265 w 274320"/>
                <a:gd name="connsiteY93" fmla="*/ 82867 h 168592"/>
                <a:gd name="connsiteX94" fmla="*/ 215265 w 274320"/>
                <a:gd name="connsiteY94" fmla="*/ 80963 h 168592"/>
                <a:gd name="connsiteX95" fmla="*/ 215265 w 274320"/>
                <a:gd name="connsiteY95" fmla="*/ 79057 h 168592"/>
                <a:gd name="connsiteX96" fmla="*/ 215265 w 274320"/>
                <a:gd name="connsiteY96" fmla="*/ 77152 h 168592"/>
                <a:gd name="connsiteX97" fmla="*/ 215265 w 274320"/>
                <a:gd name="connsiteY97" fmla="*/ 75247 h 168592"/>
                <a:gd name="connsiteX98" fmla="*/ 215265 w 274320"/>
                <a:gd name="connsiteY98" fmla="*/ 73342 h 168592"/>
                <a:gd name="connsiteX99" fmla="*/ 215265 w 274320"/>
                <a:gd name="connsiteY99" fmla="*/ 71438 h 168592"/>
                <a:gd name="connsiteX100" fmla="*/ 215265 w 274320"/>
                <a:gd name="connsiteY100" fmla="*/ 69532 h 168592"/>
                <a:gd name="connsiteX101" fmla="*/ 215265 w 274320"/>
                <a:gd name="connsiteY101" fmla="*/ 67627 h 168592"/>
                <a:gd name="connsiteX102" fmla="*/ 215265 w 274320"/>
                <a:gd name="connsiteY102" fmla="*/ 65722 h 168592"/>
                <a:gd name="connsiteX103" fmla="*/ 215265 w 274320"/>
                <a:gd name="connsiteY103" fmla="*/ 63817 h 168592"/>
                <a:gd name="connsiteX104" fmla="*/ 215265 w 274320"/>
                <a:gd name="connsiteY104" fmla="*/ 61913 h 168592"/>
                <a:gd name="connsiteX105" fmla="*/ 216218 w 274320"/>
                <a:gd name="connsiteY105" fmla="*/ 60007 h 168592"/>
                <a:gd name="connsiteX106" fmla="*/ 216218 w 274320"/>
                <a:gd name="connsiteY106" fmla="*/ 58102 h 168592"/>
                <a:gd name="connsiteX107" fmla="*/ 217170 w 274320"/>
                <a:gd name="connsiteY107" fmla="*/ 56197 h 168592"/>
                <a:gd name="connsiteX108" fmla="*/ 218123 w 274320"/>
                <a:gd name="connsiteY108" fmla="*/ 54292 h 168592"/>
                <a:gd name="connsiteX109" fmla="*/ 219075 w 274320"/>
                <a:gd name="connsiteY109" fmla="*/ 51435 h 168592"/>
                <a:gd name="connsiteX110" fmla="*/ 220028 w 274320"/>
                <a:gd name="connsiteY110" fmla="*/ 49530 h 168592"/>
                <a:gd name="connsiteX111" fmla="*/ 220980 w 274320"/>
                <a:gd name="connsiteY111" fmla="*/ 46672 h 168592"/>
                <a:gd name="connsiteX112" fmla="*/ 221933 w 274320"/>
                <a:gd name="connsiteY112" fmla="*/ 44767 h 168592"/>
                <a:gd name="connsiteX113" fmla="*/ 222885 w 274320"/>
                <a:gd name="connsiteY113" fmla="*/ 42863 h 168592"/>
                <a:gd name="connsiteX114" fmla="*/ 223838 w 274320"/>
                <a:gd name="connsiteY114" fmla="*/ 40957 h 168592"/>
                <a:gd name="connsiteX115" fmla="*/ 224790 w 274320"/>
                <a:gd name="connsiteY115" fmla="*/ 39052 h 168592"/>
                <a:gd name="connsiteX116" fmla="*/ 225743 w 274320"/>
                <a:gd name="connsiteY116" fmla="*/ 37147 h 168592"/>
                <a:gd name="connsiteX117" fmla="*/ 226695 w 274320"/>
                <a:gd name="connsiteY117" fmla="*/ 35242 h 168592"/>
                <a:gd name="connsiteX118" fmla="*/ 227648 w 274320"/>
                <a:gd name="connsiteY118" fmla="*/ 33338 h 168592"/>
                <a:gd name="connsiteX119" fmla="*/ 228600 w 274320"/>
                <a:gd name="connsiteY119" fmla="*/ 31432 h 168592"/>
                <a:gd name="connsiteX120" fmla="*/ 229553 w 274320"/>
                <a:gd name="connsiteY120" fmla="*/ 29527 h 168592"/>
                <a:gd name="connsiteX121" fmla="*/ 231458 w 274320"/>
                <a:gd name="connsiteY121" fmla="*/ 27622 h 168592"/>
                <a:gd name="connsiteX122" fmla="*/ 233363 w 274320"/>
                <a:gd name="connsiteY122" fmla="*/ 25717 h 168592"/>
                <a:gd name="connsiteX123" fmla="*/ 235268 w 274320"/>
                <a:gd name="connsiteY123" fmla="*/ 23813 h 168592"/>
                <a:gd name="connsiteX124" fmla="*/ 237173 w 274320"/>
                <a:gd name="connsiteY124" fmla="*/ 21907 h 168592"/>
                <a:gd name="connsiteX125" fmla="*/ 239078 w 274320"/>
                <a:gd name="connsiteY125" fmla="*/ 20002 h 168592"/>
                <a:gd name="connsiteX126" fmla="*/ 240983 w 274320"/>
                <a:gd name="connsiteY126" fmla="*/ 18097 h 168592"/>
                <a:gd name="connsiteX127" fmla="*/ 242888 w 274320"/>
                <a:gd name="connsiteY127" fmla="*/ 16192 h 168592"/>
                <a:gd name="connsiteX128" fmla="*/ 244793 w 274320"/>
                <a:gd name="connsiteY128" fmla="*/ 14288 h 168592"/>
                <a:gd name="connsiteX129" fmla="*/ 246698 w 274320"/>
                <a:gd name="connsiteY129" fmla="*/ 12382 h 168592"/>
                <a:gd name="connsiteX130" fmla="*/ 248603 w 274320"/>
                <a:gd name="connsiteY130" fmla="*/ 10477 h 168592"/>
                <a:gd name="connsiteX131" fmla="*/ 250508 w 274320"/>
                <a:gd name="connsiteY131" fmla="*/ 8572 h 168592"/>
                <a:gd name="connsiteX132" fmla="*/ 252413 w 274320"/>
                <a:gd name="connsiteY132" fmla="*/ 7620 h 168592"/>
                <a:gd name="connsiteX133" fmla="*/ 255270 w 274320"/>
                <a:gd name="connsiteY133" fmla="*/ 6667 h 168592"/>
                <a:gd name="connsiteX134" fmla="*/ 257175 w 274320"/>
                <a:gd name="connsiteY134" fmla="*/ 5715 h 168592"/>
                <a:gd name="connsiteX135" fmla="*/ 260033 w 274320"/>
                <a:gd name="connsiteY135" fmla="*/ 4763 h 168592"/>
                <a:gd name="connsiteX136" fmla="*/ 262890 w 274320"/>
                <a:gd name="connsiteY136" fmla="*/ 3810 h 168592"/>
                <a:gd name="connsiteX137" fmla="*/ 265748 w 274320"/>
                <a:gd name="connsiteY137" fmla="*/ 2857 h 168592"/>
                <a:gd name="connsiteX138" fmla="*/ 268605 w 274320"/>
                <a:gd name="connsiteY138" fmla="*/ 1905 h 168592"/>
                <a:gd name="connsiteX139" fmla="*/ 272415 w 274320"/>
                <a:gd name="connsiteY139" fmla="*/ 952 h 168592"/>
                <a:gd name="connsiteX140" fmla="*/ 274320 w 274320"/>
                <a:gd name="connsiteY140" fmla="*/ 0 h 168592"/>
                <a:gd name="connsiteX141" fmla="*/ 274320 w 274320"/>
                <a:gd name="connsiteY141" fmla="*/ 0 h 168592"/>
                <a:gd name="connsiteX142" fmla="*/ 269558 w 274320"/>
                <a:gd name="connsiteY142" fmla="*/ 381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274320" h="168592">
                  <a:moveTo>
                    <a:pt x="269558" y="3810"/>
                  </a:moveTo>
                  <a:cubicBezTo>
                    <a:pt x="264795" y="1905"/>
                    <a:pt x="260985" y="952"/>
                    <a:pt x="256223" y="0"/>
                  </a:cubicBezTo>
                  <a:cubicBezTo>
                    <a:pt x="252413" y="0"/>
                    <a:pt x="247650" y="0"/>
                    <a:pt x="243840" y="0"/>
                  </a:cubicBezTo>
                  <a:cubicBezTo>
                    <a:pt x="240030" y="952"/>
                    <a:pt x="235268" y="1905"/>
                    <a:pt x="231458" y="3810"/>
                  </a:cubicBezTo>
                  <a:cubicBezTo>
                    <a:pt x="227648" y="5715"/>
                    <a:pt x="223838" y="7620"/>
                    <a:pt x="220028" y="10477"/>
                  </a:cubicBezTo>
                  <a:cubicBezTo>
                    <a:pt x="216218" y="13335"/>
                    <a:pt x="213360" y="17145"/>
                    <a:pt x="210503" y="20002"/>
                  </a:cubicBezTo>
                  <a:cubicBezTo>
                    <a:pt x="204788" y="28575"/>
                    <a:pt x="200025" y="37147"/>
                    <a:pt x="196215" y="46672"/>
                  </a:cubicBezTo>
                  <a:cubicBezTo>
                    <a:pt x="192405" y="55245"/>
                    <a:pt x="189548" y="63817"/>
                    <a:pt x="185738" y="71438"/>
                  </a:cubicBezTo>
                  <a:cubicBezTo>
                    <a:pt x="178118" y="85725"/>
                    <a:pt x="166688" y="98107"/>
                    <a:pt x="152400" y="106680"/>
                  </a:cubicBezTo>
                  <a:cubicBezTo>
                    <a:pt x="125730" y="124777"/>
                    <a:pt x="94298" y="121920"/>
                    <a:pt x="63818" y="116205"/>
                  </a:cubicBezTo>
                  <a:lnTo>
                    <a:pt x="69533" y="117157"/>
                  </a:lnTo>
                  <a:cubicBezTo>
                    <a:pt x="60960" y="116205"/>
                    <a:pt x="52388" y="114300"/>
                    <a:pt x="42863" y="110490"/>
                  </a:cubicBezTo>
                  <a:cubicBezTo>
                    <a:pt x="30480" y="105727"/>
                    <a:pt x="17145" y="100013"/>
                    <a:pt x="5715" y="92392"/>
                  </a:cubicBezTo>
                  <a:cubicBezTo>
                    <a:pt x="3810" y="91440"/>
                    <a:pt x="1905" y="89535"/>
                    <a:pt x="0" y="88582"/>
                  </a:cubicBezTo>
                  <a:cubicBezTo>
                    <a:pt x="0" y="88582"/>
                    <a:pt x="0" y="88582"/>
                    <a:pt x="0" y="88582"/>
                  </a:cubicBezTo>
                  <a:cubicBezTo>
                    <a:pt x="0" y="88582"/>
                    <a:pt x="0" y="89535"/>
                    <a:pt x="0" y="89535"/>
                  </a:cubicBezTo>
                  <a:cubicBezTo>
                    <a:pt x="0" y="90488"/>
                    <a:pt x="0" y="90488"/>
                    <a:pt x="0" y="91440"/>
                  </a:cubicBezTo>
                  <a:cubicBezTo>
                    <a:pt x="0" y="92392"/>
                    <a:pt x="0" y="92392"/>
                    <a:pt x="0" y="93345"/>
                  </a:cubicBezTo>
                  <a:cubicBezTo>
                    <a:pt x="0" y="94297"/>
                    <a:pt x="0" y="94297"/>
                    <a:pt x="0" y="95250"/>
                  </a:cubicBezTo>
                  <a:cubicBezTo>
                    <a:pt x="0" y="95250"/>
                    <a:pt x="0" y="96202"/>
                    <a:pt x="0" y="96202"/>
                  </a:cubicBezTo>
                  <a:cubicBezTo>
                    <a:pt x="0" y="97155"/>
                    <a:pt x="0" y="97155"/>
                    <a:pt x="0" y="98107"/>
                  </a:cubicBezTo>
                  <a:cubicBezTo>
                    <a:pt x="0" y="98107"/>
                    <a:pt x="0" y="99060"/>
                    <a:pt x="0" y="99060"/>
                  </a:cubicBezTo>
                  <a:cubicBezTo>
                    <a:pt x="0" y="100013"/>
                    <a:pt x="953" y="100965"/>
                    <a:pt x="953" y="101917"/>
                  </a:cubicBezTo>
                  <a:cubicBezTo>
                    <a:pt x="953" y="101917"/>
                    <a:pt x="953" y="102870"/>
                    <a:pt x="953" y="102870"/>
                  </a:cubicBezTo>
                  <a:cubicBezTo>
                    <a:pt x="953" y="103822"/>
                    <a:pt x="953" y="103822"/>
                    <a:pt x="1905" y="104775"/>
                  </a:cubicBezTo>
                  <a:cubicBezTo>
                    <a:pt x="1905" y="104775"/>
                    <a:pt x="1905" y="105727"/>
                    <a:pt x="2858" y="105727"/>
                  </a:cubicBezTo>
                  <a:cubicBezTo>
                    <a:pt x="2858" y="106680"/>
                    <a:pt x="2858" y="106680"/>
                    <a:pt x="3810" y="107632"/>
                  </a:cubicBezTo>
                  <a:cubicBezTo>
                    <a:pt x="3810" y="107632"/>
                    <a:pt x="3810" y="108585"/>
                    <a:pt x="4763" y="108585"/>
                  </a:cubicBezTo>
                  <a:cubicBezTo>
                    <a:pt x="4763" y="109538"/>
                    <a:pt x="5715" y="109538"/>
                    <a:pt x="5715" y="110490"/>
                  </a:cubicBezTo>
                  <a:cubicBezTo>
                    <a:pt x="5715" y="111442"/>
                    <a:pt x="6668" y="111442"/>
                    <a:pt x="6668" y="112395"/>
                  </a:cubicBezTo>
                  <a:cubicBezTo>
                    <a:pt x="6668" y="113347"/>
                    <a:pt x="7620" y="113347"/>
                    <a:pt x="7620" y="114300"/>
                  </a:cubicBezTo>
                  <a:cubicBezTo>
                    <a:pt x="7620" y="114300"/>
                    <a:pt x="7620" y="115252"/>
                    <a:pt x="8573" y="115252"/>
                  </a:cubicBezTo>
                  <a:cubicBezTo>
                    <a:pt x="8573" y="116205"/>
                    <a:pt x="9525" y="116205"/>
                    <a:pt x="9525" y="117157"/>
                  </a:cubicBezTo>
                  <a:cubicBezTo>
                    <a:pt x="9525" y="117157"/>
                    <a:pt x="10478" y="118110"/>
                    <a:pt x="10478" y="118110"/>
                  </a:cubicBezTo>
                  <a:cubicBezTo>
                    <a:pt x="10478" y="119063"/>
                    <a:pt x="11430" y="119063"/>
                    <a:pt x="11430" y="120015"/>
                  </a:cubicBezTo>
                  <a:cubicBezTo>
                    <a:pt x="11430" y="120015"/>
                    <a:pt x="11430" y="120967"/>
                    <a:pt x="12383" y="120967"/>
                  </a:cubicBezTo>
                  <a:cubicBezTo>
                    <a:pt x="13335" y="121920"/>
                    <a:pt x="13335" y="122872"/>
                    <a:pt x="14288" y="122872"/>
                  </a:cubicBezTo>
                  <a:cubicBezTo>
                    <a:pt x="14288" y="122872"/>
                    <a:pt x="14288" y="123825"/>
                    <a:pt x="15240" y="123825"/>
                  </a:cubicBezTo>
                  <a:cubicBezTo>
                    <a:pt x="15240" y="124777"/>
                    <a:pt x="16193" y="124777"/>
                    <a:pt x="16193" y="125730"/>
                  </a:cubicBezTo>
                  <a:cubicBezTo>
                    <a:pt x="16193" y="125730"/>
                    <a:pt x="17145" y="126682"/>
                    <a:pt x="17145" y="126682"/>
                  </a:cubicBezTo>
                  <a:cubicBezTo>
                    <a:pt x="17145" y="127635"/>
                    <a:pt x="18098" y="127635"/>
                    <a:pt x="18098" y="128588"/>
                  </a:cubicBezTo>
                  <a:cubicBezTo>
                    <a:pt x="18098" y="128588"/>
                    <a:pt x="19050" y="129540"/>
                    <a:pt x="19050" y="129540"/>
                  </a:cubicBezTo>
                  <a:cubicBezTo>
                    <a:pt x="20003" y="130492"/>
                    <a:pt x="20003" y="130492"/>
                    <a:pt x="20955" y="131445"/>
                  </a:cubicBezTo>
                  <a:cubicBezTo>
                    <a:pt x="20955" y="131445"/>
                    <a:pt x="20955" y="131445"/>
                    <a:pt x="21908" y="132397"/>
                  </a:cubicBezTo>
                  <a:cubicBezTo>
                    <a:pt x="22860" y="133350"/>
                    <a:pt x="22860" y="133350"/>
                    <a:pt x="23813" y="134302"/>
                  </a:cubicBezTo>
                  <a:cubicBezTo>
                    <a:pt x="23813" y="134302"/>
                    <a:pt x="24765" y="135255"/>
                    <a:pt x="24765" y="135255"/>
                  </a:cubicBezTo>
                  <a:cubicBezTo>
                    <a:pt x="25718" y="135255"/>
                    <a:pt x="25718" y="136207"/>
                    <a:pt x="26670" y="136207"/>
                  </a:cubicBezTo>
                  <a:cubicBezTo>
                    <a:pt x="26670" y="136207"/>
                    <a:pt x="27623" y="137160"/>
                    <a:pt x="27623" y="137160"/>
                  </a:cubicBezTo>
                  <a:cubicBezTo>
                    <a:pt x="28575" y="137160"/>
                    <a:pt x="28575" y="138113"/>
                    <a:pt x="29528" y="138113"/>
                  </a:cubicBezTo>
                  <a:cubicBezTo>
                    <a:pt x="29528" y="138113"/>
                    <a:pt x="30480" y="138113"/>
                    <a:pt x="30480" y="139065"/>
                  </a:cubicBezTo>
                  <a:cubicBezTo>
                    <a:pt x="31433" y="140017"/>
                    <a:pt x="32385" y="140017"/>
                    <a:pt x="33338" y="140970"/>
                  </a:cubicBezTo>
                  <a:cubicBezTo>
                    <a:pt x="33338" y="140970"/>
                    <a:pt x="33338" y="140970"/>
                    <a:pt x="34290" y="140970"/>
                  </a:cubicBezTo>
                  <a:cubicBezTo>
                    <a:pt x="35243" y="141922"/>
                    <a:pt x="35243" y="141922"/>
                    <a:pt x="36195" y="142875"/>
                  </a:cubicBezTo>
                  <a:cubicBezTo>
                    <a:pt x="36195" y="142875"/>
                    <a:pt x="37148" y="142875"/>
                    <a:pt x="37148" y="143827"/>
                  </a:cubicBezTo>
                  <a:cubicBezTo>
                    <a:pt x="38100" y="143827"/>
                    <a:pt x="38100" y="144780"/>
                    <a:pt x="39053" y="144780"/>
                  </a:cubicBezTo>
                  <a:cubicBezTo>
                    <a:pt x="39053" y="144780"/>
                    <a:pt x="40005" y="144780"/>
                    <a:pt x="40005" y="145732"/>
                  </a:cubicBezTo>
                  <a:cubicBezTo>
                    <a:pt x="40958" y="145732"/>
                    <a:pt x="40958" y="146685"/>
                    <a:pt x="41910" y="146685"/>
                  </a:cubicBezTo>
                  <a:cubicBezTo>
                    <a:pt x="41910" y="146685"/>
                    <a:pt x="41910" y="146685"/>
                    <a:pt x="42863" y="146685"/>
                  </a:cubicBezTo>
                  <a:cubicBezTo>
                    <a:pt x="43815" y="147638"/>
                    <a:pt x="44768" y="147638"/>
                    <a:pt x="45720" y="147638"/>
                  </a:cubicBezTo>
                  <a:cubicBezTo>
                    <a:pt x="45720" y="147638"/>
                    <a:pt x="46673" y="147638"/>
                    <a:pt x="46673" y="147638"/>
                  </a:cubicBezTo>
                  <a:cubicBezTo>
                    <a:pt x="47625" y="147638"/>
                    <a:pt x="47625" y="148590"/>
                    <a:pt x="48578" y="148590"/>
                  </a:cubicBezTo>
                  <a:cubicBezTo>
                    <a:pt x="48578" y="148590"/>
                    <a:pt x="49530" y="148590"/>
                    <a:pt x="49530" y="148590"/>
                  </a:cubicBezTo>
                  <a:cubicBezTo>
                    <a:pt x="50483" y="148590"/>
                    <a:pt x="50483" y="149542"/>
                    <a:pt x="51435" y="149542"/>
                  </a:cubicBezTo>
                  <a:cubicBezTo>
                    <a:pt x="51435" y="149542"/>
                    <a:pt x="52388" y="149542"/>
                    <a:pt x="52388" y="149542"/>
                  </a:cubicBezTo>
                  <a:cubicBezTo>
                    <a:pt x="53340" y="149542"/>
                    <a:pt x="54293" y="150495"/>
                    <a:pt x="55245" y="150495"/>
                  </a:cubicBezTo>
                  <a:cubicBezTo>
                    <a:pt x="57150" y="151447"/>
                    <a:pt x="59055" y="152400"/>
                    <a:pt x="61913" y="152400"/>
                  </a:cubicBezTo>
                  <a:cubicBezTo>
                    <a:pt x="67628" y="154305"/>
                    <a:pt x="73343" y="156210"/>
                    <a:pt x="80010" y="158115"/>
                  </a:cubicBezTo>
                  <a:cubicBezTo>
                    <a:pt x="80963" y="158115"/>
                    <a:pt x="81915" y="159067"/>
                    <a:pt x="82868" y="159067"/>
                  </a:cubicBezTo>
                  <a:cubicBezTo>
                    <a:pt x="90488" y="160972"/>
                    <a:pt x="99060" y="162877"/>
                    <a:pt x="106680" y="164782"/>
                  </a:cubicBezTo>
                  <a:cubicBezTo>
                    <a:pt x="107633" y="164782"/>
                    <a:pt x="107633" y="164782"/>
                    <a:pt x="108585" y="164782"/>
                  </a:cubicBezTo>
                  <a:cubicBezTo>
                    <a:pt x="115253" y="165735"/>
                    <a:pt x="120968" y="166688"/>
                    <a:pt x="127635" y="167640"/>
                  </a:cubicBezTo>
                  <a:cubicBezTo>
                    <a:pt x="132398" y="167640"/>
                    <a:pt x="136208" y="168592"/>
                    <a:pt x="140970" y="168592"/>
                  </a:cubicBezTo>
                  <a:cubicBezTo>
                    <a:pt x="147638" y="168592"/>
                    <a:pt x="154305" y="168592"/>
                    <a:pt x="161925" y="167640"/>
                  </a:cubicBezTo>
                  <a:cubicBezTo>
                    <a:pt x="178118" y="166688"/>
                    <a:pt x="193358" y="161925"/>
                    <a:pt x="203835" y="151447"/>
                  </a:cubicBezTo>
                  <a:cubicBezTo>
                    <a:pt x="204788" y="150495"/>
                    <a:pt x="206693" y="148590"/>
                    <a:pt x="207645" y="147638"/>
                  </a:cubicBezTo>
                  <a:cubicBezTo>
                    <a:pt x="208598" y="146685"/>
                    <a:pt x="208598" y="146685"/>
                    <a:pt x="209550" y="145732"/>
                  </a:cubicBezTo>
                  <a:cubicBezTo>
                    <a:pt x="210503" y="143827"/>
                    <a:pt x="211455" y="142875"/>
                    <a:pt x="212408" y="140970"/>
                  </a:cubicBezTo>
                  <a:cubicBezTo>
                    <a:pt x="212408" y="140017"/>
                    <a:pt x="213360" y="139065"/>
                    <a:pt x="213360" y="138113"/>
                  </a:cubicBezTo>
                  <a:cubicBezTo>
                    <a:pt x="214313" y="135255"/>
                    <a:pt x="215265" y="132397"/>
                    <a:pt x="216218" y="129540"/>
                  </a:cubicBezTo>
                  <a:cubicBezTo>
                    <a:pt x="216218" y="127635"/>
                    <a:pt x="217170" y="125730"/>
                    <a:pt x="217170" y="122872"/>
                  </a:cubicBezTo>
                  <a:cubicBezTo>
                    <a:pt x="217170" y="117157"/>
                    <a:pt x="217170" y="111442"/>
                    <a:pt x="216218" y="104775"/>
                  </a:cubicBezTo>
                  <a:cubicBezTo>
                    <a:pt x="216218" y="103822"/>
                    <a:pt x="216218" y="102870"/>
                    <a:pt x="215265" y="101917"/>
                  </a:cubicBezTo>
                  <a:cubicBezTo>
                    <a:pt x="215265" y="101917"/>
                    <a:pt x="215265" y="100965"/>
                    <a:pt x="215265" y="100965"/>
                  </a:cubicBezTo>
                  <a:cubicBezTo>
                    <a:pt x="215265" y="100013"/>
                    <a:pt x="215265" y="100013"/>
                    <a:pt x="215265" y="99060"/>
                  </a:cubicBezTo>
                  <a:cubicBezTo>
                    <a:pt x="215265" y="99060"/>
                    <a:pt x="215265" y="98107"/>
                    <a:pt x="215265" y="98107"/>
                  </a:cubicBezTo>
                  <a:cubicBezTo>
                    <a:pt x="215265" y="97155"/>
                    <a:pt x="215265" y="97155"/>
                    <a:pt x="215265" y="96202"/>
                  </a:cubicBezTo>
                  <a:cubicBezTo>
                    <a:pt x="215265" y="96202"/>
                    <a:pt x="215265" y="95250"/>
                    <a:pt x="215265" y="95250"/>
                  </a:cubicBezTo>
                  <a:cubicBezTo>
                    <a:pt x="215265" y="94297"/>
                    <a:pt x="215265" y="94297"/>
                    <a:pt x="215265" y="93345"/>
                  </a:cubicBezTo>
                  <a:cubicBezTo>
                    <a:pt x="215265" y="93345"/>
                    <a:pt x="215265" y="92392"/>
                    <a:pt x="215265" y="92392"/>
                  </a:cubicBezTo>
                  <a:cubicBezTo>
                    <a:pt x="215265" y="91440"/>
                    <a:pt x="215265" y="91440"/>
                    <a:pt x="215265" y="90488"/>
                  </a:cubicBezTo>
                  <a:cubicBezTo>
                    <a:pt x="215265" y="89535"/>
                    <a:pt x="215265" y="89535"/>
                    <a:pt x="215265" y="88582"/>
                  </a:cubicBezTo>
                  <a:cubicBezTo>
                    <a:pt x="215265" y="87630"/>
                    <a:pt x="215265" y="87630"/>
                    <a:pt x="215265" y="86677"/>
                  </a:cubicBezTo>
                  <a:cubicBezTo>
                    <a:pt x="215265" y="85725"/>
                    <a:pt x="215265" y="85725"/>
                    <a:pt x="215265" y="84772"/>
                  </a:cubicBezTo>
                  <a:cubicBezTo>
                    <a:pt x="215265" y="83820"/>
                    <a:pt x="215265" y="83820"/>
                    <a:pt x="215265" y="82867"/>
                  </a:cubicBezTo>
                  <a:cubicBezTo>
                    <a:pt x="215265" y="81915"/>
                    <a:pt x="215265" y="81915"/>
                    <a:pt x="215265" y="80963"/>
                  </a:cubicBezTo>
                  <a:cubicBezTo>
                    <a:pt x="215265" y="80010"/>
                    <a:pt x="215265" y="80010"/>
                    <a:pt x="215265" y="79057"/>
                  </a:cubicBezTo>
                  <a:cubicBezTo>
                    <a:pt x="215265" y="78105"/>
                    <a:pt x="215265" y="78105"/>
                    <a:pt x="215265" y="77152"/>
                  </a:cubicBezTo>
                  <a:cubicBezTo>
                    <a:pt x="215265" y="76200"/>
                    <a:pt x="215265" y="76200"/>
                    <a:pt x="215265" y="75247"/>
                  </a:cubicBezTo>
                  <a:cubicBezTo>
                    <a:pt x="215265" y="74295"/>
                    <a:pt x="215265" y="74295"/>
                    <a:pt x="215265" y="73342"/>
                  </a:cubicBezTo>
                  <a:cubicBezTo>
                    <a:pt x="215265" y="72390"/>
                    <a:pt x="215265" y="72390"/>
                    <a:pt x="215265" y="71438"/>
                  </a:cubicBezTo>
                  <a:cubicBezTo>
                    <a:pt x="215265" y="70485"/>
                    <a:pt x="215265" y="70485"/>
                    <a:pt x="215265" y="69532"/>
                  </a:cubicBezTo>
                  <a:cubicBezTo>
                    <a:pt x="215265" y="68580"/>
                    <a:pt x="215265" y="68580"/>
                    <a:pt x="215265" y="67627"/>
                  </a:cubicBezTo>
                  <a:cubicBezTo>
                    <a:pt x="215265" y="66675"/>
                    <a:pt x="215265" y="66675"/>
                    <a:pt x="215265" y="65722"/>
                  </a:cubicBezTo>
                  <a:cubicBezTo>
                    <a:pt x="215265" y="64770"/>
                    <a:pt x="215265" y="64770"/>
                    <a:pt x="215265" y="63817"/>
                  </a:cubicBezTo>
                  <a:cubicBezTo>
                    <a:pt x="215265" y="62865"/>
                    <a:pt x="215265" y="62865"/>
                    <a:pt x="215265" y="61913"/>
                  </a:cubicBezTo>
                  <a:cubicBezTo>
                    <a:pt x="215265" y="60960"/>
                    <a:pt x="215265" y="60960"/>
                    <a:pt x="216218" y="60007"/>
                  </a:cubicBezTo>
                  <a:cubicBezTo>
                    <a:pt x="216218" y="59055"/>
                    <a:pt x="216218" y="59055"/>
                    <a:pt x="216218" y="58102"/>
                  </a:cubicBezTo>
                  <a:cubicBezTo>
                    <a:pt x="216218" y="57150"/>
                    <a:pt x="216218" y="57150"/>
                    <a:pt x="217170" y="56197"/>
                  </a:cubicBezTo>
                  <a:cubicBezTo>
                    <a:pt x="217170" y="55245"/>
                    <a:pt x="217170" y="55245"/>
                    <a:pt x="218123" y="54292"/>
                  </a:cubicBezTo>
                  <a:cubicBezTo>
                    <a:pt x="218123" y="53340"/>
                    <a:pt x="219075" y="52388"/>
                    <a:pt x="219075" y="51435"/>
                  </a:cubicBezTo>
                  <a:cubicBezTo>
                    <a:pt x="219075" y="50482"/>
                    <a:pt x="220028" y="50482"/>
                    <a:pt x="220028" y="49530"/>
                  </a:cubicBezTo>
                  <a:cubicBezTo>
                    <a:pt x="220028" y="48577"/>
                    <a:pt x="220980" y="47625"/>
                    <a:pt x="220980" y="46672"/>
                  </a:cubicBezTo>
                  <a:cubicBezTo>
                    <a:pt x="220980" y="45720"/>
                    <a:pt x="221933" y="45720"/>
                    <a:pt x="221933" y="44767"/>
                  </a:cubicBezTo>
                  <a:cubicBezTo>
                    <a:pt x="221933" y="43815"/>
                    <a:pt x="222885" y="42863"/>
                    <a:pt x="222885" y="42863"/>
                  </a:cubicBezTo>
                  <a:cubicBezTo>
                    <a:pt x="222885" y="41910"/>
                    <a:pt x="223838" y="41910"/>
                    <a:pt x="223838" y="40957"/>
                  </a:cubicBezTo>
                  <a:cubicBezTo>
                    <a:pt x="223838" y="40005"/>
                    <a:pt x="224790" y="40005"/>
                    <a:pt x="224790" y="39052"/>
                  </a:cubicBezTo>
                  <a:cubicBezTo>
                    <a:pt x="224790" y="38100"/>
                    <a:pt x="225743" y="38100"/>
                    <a:pt x="225743" y="37147"/>
                  </a:cubicBezTo>
                  <a:cubicBezTo>
                    <a:pt x="225743" y="36195"/>
                    <a:pt x="226695" y="36195"/>
                    <a:pt x="226695" y="35242"/>
                  </a:cubicBezTo>
                  <a:cubicBezTo>
                    <a:pt x="226695" y="34290"/>
                    <a:pt x="227648" y="34290"/>
                    <a:pt x="227648" y="33338"/>
                  </a:cubicBezTo>
                  <a:cubicBezTo>
                    <a:pt x="227648" y="32385"/>
                    <a:pt x="228600" y="32385"/>
                    <a:pt x="228600" y="31432"/>
                  </a:cubicBezTo>
                  <a:cubicBezTo>
                    <a:pt x="228600" y="30480"/>
                    <a:pt x="229553" y="30480"/>
                    <a:pt x="229553" y="29527"/>
                  </a:cubicBezTo>
                  <a:cubicBezTo>
                    <a:pt x="229553" y="28575"/>
                    <a:pt x="230505" y="28575"/>
                    <a:pt x="231458" y="27622"/>
                  </a:cubicBezTo>
                  <a:cubicBezTo>
                    <a:pt x="232410" y="26670"/>
                    <a:pt x="232410" y="26670"/>
                    <a:pt x="233363" y="25717"/>
                  </a:cubicBezTo>
                  <a:cubicBezTo>
                    <a:pt x="234315" y="24765"/>
                    <a:pt x="234315" y="24765"/>
                    <a:pt x="235268" y="23813"/>
                  </a:cubicBezTo>
                  <a:cubicBezTo>
                    <a:pt x="236220" y="22860"/>
                    <a:pt x="236220" y="22860"/>
                    <a:pt x="237173" y="21907"/>
                  </a:cubicBezTo>
                  <a:cubicBezTo>
                    <a:pt x="238125" y="20955"/>
                    <a:pt x="238125" y="20955"/>
                    <a:pt x="239078" y="20002"/>
                  </a:cubicBezTo>
                  <a:cubicBezTo>
                    <a:pt x="240030" y="19050"/>
                    <a:pt x="240030" y="19050"/>
                    <a:pt x="240983" y="18097"/>
                  </a:cubicBezTo>
                  <a:cubicBezTo>
                    <a:pt x="241935" y="17145"/>
                    <a:pt x="241935" y="17145"/>
                    <a:pt x="242888" y="16192"/>
                  </a:cubicBezTo>
                  <a:cubicBezTo>
                    <a:pt x="243840" y="15240"/>
                    <a:pt x="243840" y="15240"/>
                    <a:pt x="244793" y="14288"/>
                  </a:cubicBezTo>
                  <a:cubicBezTo>
                    <a:pt x="245745" y="13335"/>
                    <a:pt x="245745" y="13335"/>
                    <a:pt x="246698" y="12382"/>
                  </a:cubicBezTo>
                  <a:cubicBezTo>
                    <a:pt x="247650" y="11430"/>
                    <a:pt x="247650" y="11430"/>
                    <a:pt x="248603" y="10477"/>
                  </a:cubicBezTo>
                  <a:cubicBezTo>
                    <a:pt x="249555" y="9525"/>
                    <a:pt x="250508" y="9525"/>
                    <a:pt x="250508" y="8572"/>
                  </a:cubicBezTo>
                  <a:cubicBezTo>
                    <a:pt x="251460" y="8572"/>
                    <a:pt x="252413" y="7620"/>
                    <a:pt x="252413" y="7620"/>
                  </a:cubicBezTo>
                  <a:cubicBezTo>
                    <a:pt x="253365" y="6667"/>
                    <a:pt x="254318" y="6667"/>
                    <a:pt x="255270" y="6667"/>
                  </a:cubicBezTo>
                  <a:cubicBezTo>
                    <a:pt x="256223" y="6667"/>
                    <a:pt x="257175" y="5715"/>
                    <a:pt x="257175" y="5715"/>
                  </a:cubicBezTo>
                  <a:cubicBezTo>
                    <a:pt x="258128" y="5715"/>
                    <a:pt x="259080" y="4763"/>
                    <a:pt x="260033" y="4763"/>
                  </a:cubicBezTo>
                  <a:cubicBezTo>
                    <a:pt x="260985" y="4763"/>
                    <a:pt x="261938" y="3810"/>
                    <a:pt x="262890" y="3810"/>
                  </a:cubicBezTo>
                  <a:cubicBezTo>
                    <a:pt x="263843" y="3810"/>
                    <a:pt x="264795" y="2857"/>
                    <a:pt x="265748" y="2857"/>
                  </a:cubicBezTo>
                  <a:cubicBezTo>
                    <a:pt x="266700" y="2857"/>
                    <a:pt x="267653" y="1905"/>
                    <a:pt x="268605" y="1905"/>
                  </a:cubicBezTo>
                  <a:cubicBezTo>
                    <a:pt x="269558" y="1905"/>
                    <a:pt x="271463" y="952"/>
                    <a:pt x="272415" y="952"/>
                  </a:cubicBezTo>
                  <a:cubicBezTo>
                    <a:pt x="273368" y="952"/>
                    <a:pt x="274320" y="0"/>
                    <a:pt x="274320" y="0"/>
                  </a:cubicBezTo>
                  <a:cubicBezTo>
                    <a:pt x="274320" y="0"/>
                    <a:pt x="274320" y="0"/>
                    <a:pt x="274320" y="0"/>
                  </a:cubicBezTo>
                  <a:cubicBezTo>
                    <a:pt x="270510" y="4763"/>
                    <a:pt x="270510" y="4763"/>
                    <a:pt x="269558" y="3810"/>
                  </a:cubicBezTo>
                  <a:close/>
                </a:path>
              </a:pathLst>
            </a:custGeom>
            <a:solidFill>
              <a:srgbClr val="FFFFFF"/>
            </a:solidFill>
            <a:ln w="9525" cap="flat">
              <a:noFill/>
              <a:prstDash val="solid"/>
              <a:miter/>
            </a:ln>
          </p:spPr>
          <p:txBody>
            <a:bodyPr rtlCol="0" anchor="ctr"/>
            <a:lstStyle/>
            <a:p>
              <a:endParaRPr lang="en-US"/>
            </a:p>
          </p:txBody>
        </p:sp>
        <p:sp>
          <p:nvSpPr>
            <p:cNvPr id="315" name="Freeform 227">
              <a:extLst>
                <a:ext uri="{FF2B5EF4-FFF2-40B4-BE49-F238E27FC236}">
                  <a16:creationId xmlns:a16="http://schemas.microsoft.com/office/drawing/2014/main" id="{5B8681E0-D0A1-1EF6-B869-58CED97E8080}"/>
                </a:ext>
              </a:extLst>
            </p:cNvPr>
            <p:cNvSpPr/>
            <p:nvPr/>
          </p:nvSpPr>
          <p:spPr>
            <a:xfrm>
              <a:off x="4497704" y="3823334"/>
              <a:ext cx="402907" cy="731520"/>
            </a:xfrm>
            <a:custGeom>
              <a:avLst/>
              <a:gdLst>
                <a:gd name="connsiteX0" fmla="*/ 402908 w 402907"/>
                <a:gd name="connsiteY0" fmla="*/ 218122 h 731520"/>
                <a:gd name="connsiteX1" fmla="*/ 401003 w 402907"/>
                <a:gd name="connsiteY1" fmla="*/ 201930 h 731520"/>
                <a:gd name="connsiteX2" fmla="*/ 391478 w 402907"/>
                <a:gd name="connsiteY2" fmla="*/ 155258 h 731520"/>
                <a:gd name="connsiteX3" fmla="*/ 389573 w 402907"/>
                <a:gd name="connsiteY3" fmla="*/ 147638 h 731520"/>
                <a:gd name="connsiteX4" fmla="*/ 383858 w 402907"/>
                <a:gd name="connsiteY4" fmla="*/ 133350 h 731520"/>
                <a:gd name="connsiteX5" fmla="*/ 381000 w 402907"/>
                <a:gd name="connsiteY5" fmla="*/ 126683 h 731520"/>
                <a:gd name="connsiteX6" fmla="*/ 366713 w 402907"/>
                <a:gd name="connsiteY6" fmla="*/ 100013 h 731520"/>
                <a:gd name="connsiteX7" fmla="*/ 323850 w 402907"/>
                <a:gd name="connsiteY7" fmla="*/ 48578 h 731520"/>
                <a:gd name="connsiteX8" fmla="*/ 311467 w 402907"/>
                <a:gd name="connsiteY8" fmla="*/ 38100 h 731520"/>
                <a:gd name="connsiteX9" fmla="*/ 278130 w 402907"/>
                <a:gd name="connsiteY9" fmla="*/ 15240 h 731520"/>
                <a:gd name="connsiteX10" fmla="*/ 278130 w 402907"/>
                <a:gd name="connsiteY10" fmla="*/ 15240 h 731520"/>
                <a:gd name="connsiteX11" fmla="*/ 273367 w 402907"/>
                <a:gd name="connsiteY11" fmla="*/ 12383 h 731520"/>
                <a:gd name="connsiteX12" fmla="*/ 271463 w 402907"/>
                <a:gd name="connsiteY12" fmla="*/ 11430 h 731520"/>
                <a:gd name="connsiteX13" fmla="*/ 267653 w 402907"/>
                <a:gd name="connsiteY13" fmla="*/ 9525 h 731520"/>
                <a:gd name="connsiteX14" fmla="*/ 265748 w 402907"/>
                <a:gd name="connsiteY14" fmla="*/ 8572 h 731520"/>
                <a:gd name="connsiteX15" fmla="*/ 260985 w 402907"/>
                <a:gd name="connsiteY15" fmla="*/ 6668 h 731520"/>
                <a:gd name="connsiteX16" fmla="*/ 258128 w 402907"/>
                <a:gd name="connsiteY16" fmla="*/ 5715 h 731520"/>
                <a:gd name="connsiteX17" fmla="*/ 256223 w 402907"/>
                <a:gd name="connsiteY17" fmla="*/ 4763 h 731520"/>
                <a:gd name="connsiteX18" fmla="*/ 244792 w 402907"/>
                <a:gd name="connsiteY18" fmla="*/ 0 h 731520"/>
                <a:gd name="connsiteX19" fmla="*/ 318135 w 402907"/>
                <a:gd name="connsiteY19" fmla="*/ 79058 h 731520"/>
                <a:gd name="connsiteX20" fmla="*/ 352425 w 402907"/>
                <a:gd name="connsiteY20" fmla="*/ 295275 h 731520"/>
                <a:gd name="connsiteX21" fmla="*/ 237173 w 402907"/>
                <a:gd name="connsiteY21" fmla="*/ 486728 h 731520"/>
                <a:gd name="connsiteX22" fmla="*/ 223838 w 402907"/>
                <a:gd name="connsiteY22" fmla="*/ 508635 h 731520"/>
                <a:gd name="connsiteX23" fmla="*/ 201930 w 402907"/>
                <a:gd name="connsiteY23" fmla="*/ 585788 h 731520"/>
                <a:gd name="connsiteX24" fmla="*/ 179070 w 402907"/>
                <a:gd name="connsiteY24" fmla="*/ 636270 h 731520"/>
                <a:gd name="connsiteX25" fmla="*/ 133350 w 402907"/>
                <a:gd name="connsiteY25" fmla="*/ 681038 h 731520"/>
                <a:gd name="connsiteX26" fmla="*/ 36195 w 402907"/>
                <a:gd name="connsiteY26" fmla="*/ 708660 h 731520"/>
                <a:gd name="connsiteX27" fmla="*/ 0 w 402907"/>
                <a:gd name="connsiteY27" fmla="*/ 708660 h 731520"/>
                <a:gd name="connsiteX28" fmla="*/ 3810 w 402907"/>
                <a:gd name="connsiteY28" fmla="*/ 710565 h 731520"/>
                <a:gd name="connsiteX29" fmla="*/ 3810 w 402907"/>
                <a:gd name="connsiteY29" fmla="*/ 710565 h 731520"/>
                <a:gd name="connsiteX30" fmla="*/ 5715 w 402907"/>
                <a:gd name="connsiteY30" fmla="*/ 711518 h 731520"/>
                <a:gd name="connsiteX31" fmla="*/ 6667 w 402907"/>
                <a:gd name="connsiteY31" fmla="*/ 711518 h 731520"/>
                <a:gd name="connsiteX32" fmla="*/ 9525 w 402907"/>
                <a:gd name="connsiteY32" fmla="*/ 712470 h 731520"/>
                <a:gd name="connsiteX33" fmla="*/ 11430 w 402907"/>
                <a:gd name="connsiteY33" fmla="*/ 712470 h 731520"/>
                <a:gd name="connsiteX34" fmla="*/ 12383 w 402907"/>
                <a:gd name="connsiteY34" fmla="*/ 712470 h 731520"/>
                <a:gd name="connsiteX35" fmla="*/ 15240 w 402907"/>
                <a:gd name="connsiteY35" fmla="*/ 713422 h 731520"/>
                <a:gd name="connsiteX36" fmla="*/ 66675 w 402907"/>
                <a:gd name="connsiteY36" fmla="*/ 726758 h 731520"/>
                <a:gd name="connsiteX37" fmla="*/ 79058 w 402907"/>
                <a:gd name="connsiteY37" fmla="*/ 728663 h 731520"/>
                <a:gd name="connsiteX38" fmla="*/ 91440 w 402907"/>
                <a:gd name="connsiteY38" fmla="*/ 730568 h 731520"/>
                <a:gd name="connsiteX39" fmla="*/ 103823 w 402907"/>
                <a:gd name="connsiteY39" fmla="*/ 731520 h 731520"/>
                <a:gd name="connsiteX40" fmla="*/ 116205 w 402907"/>
                <a:gd name="connsiteY40" fmla="*/ 730568 h 731520"/>
                <a:gd name="connsiteX41" fmla="*/ 136208 w 402907"/>
                <a:gd name="connsiteY41" fmla="*/ 731520 h 731520"/>
                <a:gd name="connsiteX42" fmla="*/ 161925 w 402907"/>
                <a:gd name="connsiteY42" fmla="*/ 729615 h 731520"/>
                <a:gd name="connsiteX43" fmla="*/ 209550 w 402907"/>
                <a:gd name="connsiteY43" fmla="*/ 717233 h 731520"/>
                <a:gd name="connsiteX44" fmla="*/ 215265 w 402907"/>
                <a:gd name="connsiteY44" fmla="*/ 715328 h 731520"/>
                <a:gd name="connsiteX45" fmla="*/ 233363 w 402907"/>
                <a:gd name="connsiteY45" fmla="*/ 701040 h 731520"/>
                <a:gd name="connsiteX46" fmla="*/ 237173 w 402907"/>
                <a:gd name="connsiteY46" fmla="*/ 683895 h 731520"/>
                <a:gd name="connsiteX47" fmla="*/ 237173 w 402907"/>
                <a:gd name="connsiteY47" fmla="*/ 675322 h 731520"/>
                <a:gd name="connsiteX48" fmla="*/ 235267 w 402907"/>
                <a:gd name="connsiteY48" fmla="*/ 653415 h 731520"/>
                <a:gd name="connsiteX49" fmla="*/ 234315 w 402907"/>
                <a:gd name="connsiteY49" fmla="*/ 649605 h 731520"/>
                <a:gd name="connsiteX50" fmla="*/ 231458 w 402907"/>
                <a:gd name="connsiteY50" fmla="*/ 631508 h 731520"/>
                <a:gd name="connsiteX51" fmla="*/ 232410 w 402907"/>
                <a:gd name="connsiteY51" fmla="*/ 597218 h 731520"/>
                <a:gd name="connsiteX52" fmla="*/ 234315 w 402907"/>
                <a:gd name="connsiteY52" fmla="*/ 590550 h 731520"/>
                <a:gd name="connsiteX53" fmla="*/ 235267 w 402907"/>
                <a:gd name="connsiteY53" fmla="*/ 586740 h 731520"/>
                <a:gd name="connsiteX54" fmla="*/ 237173 w 402907"/>
                <a:gd name="connsiteY54" fmla="*/ 581978 h 731520"/>
                <a:gd name="connsiteX55" fmla="*/ 239078 w 402907"/>
                <a:gd name="connsiteY55" fmla="*/ 577215 h 731520"/>
                <a:gd name="connsiteX56" fmla="*/ 250508 w 402907"/>
                <a:gd name="connsiteY56" fmla="*/ 559118 h 731520"/>
                <a:gd name="connsiteX57" fmla="*/ 251460 w 402907"/>
                <a:gd name="connsiteY57" fmla="*/ 558165 h 731520"/>
                <a:gd name="connsiteX58" fmla="*/ 261938 w 402907"/>
                <a:gd name="connsiteY58" fmla="*/ 547688 h 731520"/>
                <a:gd name="connsiteX59" fmla="*/ 314325 w 402907"/>
                <a:gd name="connsiteY59" fmla="*/ 493395 h 731520"/>
                <a:gd name="connsiteX60" fmla="*/ 320992 w 402907"/>
                <a:gd name="connsiteY60" fmla="*/ 484822 h 731520"/>
                <a:gd name="connsiteX61" fmla="*/ 326708 w 402907"/>
                <a:gd name="connsiteY61" fmla="*/ 478155 h 731520"/>
                <a:gd name="connsiteX62" fmla="*/ 351473 w 402907"/>
                <a:gd name="connsiteY62" fmla="*/ 443865 h 731520"/>
                <a:gd name="connsiteX63" fmla="*/ 371475 w 402907"/>
                <a:gd name="connsiteY63" fmla="*/ 406718 h 731520"/>
                <a:gd name="connsiteX64" fmla="*/ 378142 w 402907"/>
                <a:gd name="connsiteY64" fmla="*/ 391478 h 731520"/>
                <a:gd name="connsiteX65" fmla="*/ 385763 w 402907"/>
                <a:gd name="connsiteY65" fmla="*/ 367665 h 731520"/>
                <a:gd name="connsiteX66" fmla="*/ 390525 w 402907"/>
                <a:gd name="connsiteY66" fmla="*/ 349568 h 731520"/>
                <a:gd name="connsiteX67" fmla="*/ 396240 w 402907"/>
                <a:gd name="connsiteY67" fmla="*/ 321945 h 731520"/>
                <a:gd name="connsiteX68" fmla="*/ 398145 w 402907"/>
                <a:gd name="connsiteY68" fmla="*/ 312420 h 731520"/>
                <a:gd name="connsiteX69" fmla="*/ 400050 w 402907"/>
                <a:gd name="connsiteY69" fmla="*/ 293370 h 731520"/>
                <a:gd name="connsiteX70" fmla="*/ 401003 w 402907"/>
                <a:gd name="connsiteY70" fmla="*/ 283845 h 731520"/>
                <a:gd name="connsiteX71" fmla="*/ 401955 w 402907"/>
                <a:gd name="connsiteY71" fmla="*/ 226695 h 731520"/>
                <a:gd name="connsiteX72" fmla="*/ 402908 w 402907"/>
                <a:gd name="connsiteY72" fmla="*/ 218122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2907" h="731520">
                  <a:moveTo>
                    <a:pt x="402908" y="218122"/>
                  </a:moveTo>
                  <a:cubicBezTo>
                    <a:pt x="402908" y="212408"/>
                    <a:pt x="401955" y="206693"/>
                    <a:pt x="401003" y="201930"/>
                  </a:cubicBezTo>
                  <a:cubicBezTo>
                    <a:pt x="399098" y="185738"/>
                    <a:pt x="395288" y="170497"/>
                    <a:pt x="391478" y="155258"/>
                  </a:cubicBezTo>
                  <a:cubicBezTo>
                    <a:pt x="390525" y="152400"/>
                    <a:pt x="389573" y="150495"/>
                    <a:pt x="389573" y="147638"/>
                  </a:cubicBezTo>
                  <a:cubicBezTo>
                    <a:pt x="387667" y="142875"/>
                    <a:pt x="385763" y="138113"/>
                    <a:pt x="383858" y="133350"/>
                  </a:cubicBezTo>
                  <a:cubicBezTo>
                    <a:pt x="382905" y="131445"/>
                    <a:pt x="381953" y="128588"/>
                    <a:pt x="381000" y="126683"/>
                  </a:cubicBezTo>
                  <a:cubicBezTo>
                    <a:pt x="377190" y="117158"/>
                    <a:pt x="372428" y="108585"/>
                    <a:pt x="366713" y="100013"/>
                  </a:cubicBezTo>
                  <a:cubicBezTo>
                    <a:pt x="355283" y="80963"/>
                    <a:pt x="340995" y="63818"/>
                    <a:pt x="323850" y="48578"/>
                  </a:cubicBezTo>
                  <a:cubicBezTo>
                    <a:pt x="320040" y="44768"/>
                    <a:pt x="316230" y="41910"/>
                    <a:pt x="311467" y="38100"/>
                  </a:cubicBezTo>
                  <a:cubicBezTo>
                    <a:pt x="300990" y="29528"/>
                    <a:pt x="290513" y="21908"/>
                    <a:pt x="278130" y="15240"/>
                  </a:cubicBezTo>
                  <a:cubicBezTo>
                    <a:pt x="278130" y="15240"/>
                    <a:pt x="278130" y="15240"/>
                    <a:pt x="278130" y="15240"/>
                  </a:cubicBezTo>
                  <a:cubicBezTo>
                    <a:pt x="276225" y="14288"/>
                    <a:pt x="275273" y="13335"/>
                    <a:pt x="273367" y="12383"/>
                  </a:cubicBezTo>
                  <a:cubicBezTo>
                    <a:pt x="272415" y="12383"/>
                    <a:pt x="272415" y="11430"/>
                    <a:pt x="271463" y="11430"/>
                  </a:cubicBezTo>
                  <a:cubicBezTo>
                    <a:pt x="270510" y="10478"/>
                    <a:pt x="269558" y="10478"/>
                    <a:pt x="267653" y="9525"/>
                  </a:cubicBezTo>
                  <a:cubicBezTo>
                    <a:pt x="266700" y="9525"/>
                    <a:pt x="266700" y="8572"/>
                    <a:pt x="265748" y="8572"/>
                  </a:cubicBezTo>
                  <a:cubicBezTo>
                    <a:pt x="264795" y="7620"/>
                    <a:pt x="262890" y="7620"/>
                    <a:pt x="260985" y="6668"/>
                  </a:cubicBezTo>
                  <a:cubicBezTo>
                    <a:pt x="260033" y="6668"/>
                    <a:pt x="259080" y="5715"/>
                    <a:pt x="258128" y="5715"/>
                  </a:cubicBezTo>
                  <a:cubicBezTo>
                    <a:pt x="257175" y="5715"/>
                    <a:pt x="257175" y="5715"/>
                    <a:pt x="256223" y="4763"/>
                  </a:cubicBezTo>
                  <a:cubicBezTo>
                    <a:pt x="252413" y="2858"/>
                    <a:pt x="248603" y="1905"/>
                    <a:pt x="244792" y="0"/>
                  </a:cubicBezTo>
                  <a:cubicBezTo>
                    <a:pt x="273367" y="22860"/>
                    <a:pt x="298133" y="48578"/>
                    <a:pt x="318135" y="79058"/>
                  </a:cubicBezTo>
                  <a:cubicBezTo>
                    <a:pt x="360045" y="141922"/>
                    <a:pt x="371475" y="221933"/>
                    <a:pt x="352425" y="295275"/>
                  </a:cubicBezTo>
                  <a:cubicBezTo>
                    <a:pt x="332423" y="368618"/>
                    <a:pt x="282892" y="428625"/>
                    <a:pt x="237173" y="486728"/>
                  </a:cubicBezTo>
                  <a:cubicBezTo>
                    <a:pt x="232410" y="493395"/>
                    <a:pt x="227648" y="501015"/>
                    <a:pt x="223838" y="508635"/>
                  </a:cubicBezTo>
                  <a:cubicBezTo>
                    <a:pt x="215265" y="534353"/>
                    <a:pt x="210503" y="561022"/>
                    <a:pt x="201930" y="585788"/>
                  </a:cubicBezTo>
                  <a:cubicBezTo>
                    <a:pt x="196215" y="602933"/>
                    <a:pt x="189548" y="621030"/>
                    <a:pt x="179070" y="636270"/>
                  </a:cubicBezTo>
                  <a:cubicBezTo>
                    <a:pt x="166688" y="654368"/>
                    <a:pt x="152400" y="668655"/>
                    <a:pt x="133350" y="681038"/>
                  </a:cubicBezTo>
                  <a:cubicBezTo>
                    <a:pt x="104775" y="700088"/>
                    <a:pt x="69533" y="705803"/>
                    <a:pt x="36195" y="708660"/>
                  </a:cubicBezTo>
                  <a:cubicBezTo>
                    <a:pt x="23813" y="709613"/>
                    <a:pt x="12383" y="709613"/>
                    <a:pt x="0" y="708660"/>
                  </a:cubicBezTo>
                  <a:cubicBezTo>
                    <a:pt x="953" y="709613"/>
                    <a:pt x="2858" y="709613"/>
                    <a:pt x="3810" y="710565"/>
                  </a:cubicBezTo>
                  <a:cubicBezTo>
                    <a:pt x="3810" y="710565"/>
                    <a:pt x="3810" y="710565"/>
                    <a:pt x="3810" y="710565"/>
                  </a:cubicBezTo>
                  <a:cubicBezTo>
                    <a:pt x="4763" y="710565"/>
                    <a:pt x="4763" y="710565"/>
                    <a:pt x="5715" y="711518"/>
                  </a:cubicBezTo>
                  <a:cubicBezTo>
                    <a:pt x="5715" y="711518"/>
                    <a:pt x="5715" y="711518"/>
                    <a:pt x="6667" y="711518"/>
                  </a:cubicBezTo>
                  <a:cubicBezTo>
                    <a:pt x="7620" y="711518"/>
                    <a:pt x="8573" y="712470"/>
                    <a:pt x="9525" y="712470"/>
                  </a:cubicBezTo>
                  <a:cubicBezTo>
                    <a:pt x="10478" y="712470"/>
                    <a:pt x="10478" y="712470"/>
                    <a:pt x="11430" y="712470"/>
                  </a:cubicBezTo>
                  <a:cubicBezTo>
                    <a:pt x="11430" y="712470"/>
                    <a:pt x="12383" y="712470"/>
                    <a:pt x="12383" y="712470"/>
                  </a:cubicBezTo>
                  <a:cubicBezTo>
                    <a:pt x="13335" y="712470"/>
                    <a:pt x="14288" y="713422"/>
                    <a:pt x="15240" y="713422"/>
                  </a:cubicBezTo>
                  <a:cubicBezTo>
                    <a:pt x="32385" y="718185"/>
                    <a:pt x="49530" y="722947"/>
                    <a:pt x="66675" y="726758"/>
                  </a:cubicBezTo>
                  <a:cubicBezTo>
                    <a:pt x="70485" y="727710"/>
                    <a:pt x="75248" y="728663"/>
                    <a:pt x="79058" y="728663"/>
                  </a:cubicBezTo>
                  <a:cubicBezTo>
                    <a:pt x="82867" y="728663"/>
                    <a:pt x="87630" y="729615"/>
                    <a:pt x="91440" y="730568"/>
                  </a:cubicBezTo>
                  <a:cubicBezTo>
                    <a:pt x="95250" y="730568"/>
                    <a:pt x="100013" y="731520"/>
                    <a:pt x="103823" y="731520"/>
                  </a:cubicBezTo>
                  <a:cubicBezTo>
                    <a:pt x="107633" y="731520"/>
                    <a:pt x="112395" y="731520"/>
                    <a:pt x="116205" y="730568"/>
                  </a:cubicBezTo>
                  <a:cubicBezTo>
                    <a:pt x="122873" y="731520"/>
                    <a:pt x="129540" y="731520"/>
                    <a:pt x="136208" y="731520"/>
                  </a:cubicBezTo>
                  <a:cubicBezTo>
                    <a:pt x="144780" y="731520"/>
                    <a:pt x="153353" y="730568"/>
                    <a:pt x="161925" y="729615"/>
                  </a:cubicBezTo>
                  <a:cubicBezTo>
                    <a:pt x="178117" y="727710"/>
                    <a:pt x="194310" y="722947"/>
                    <a:pt x="209550" y="717233"/>
                  </a:cubicBezTo>
                  <a:cubicBezTo>
                    <a:pt x="211455" y="716280"/>
                    <a:pt x="213360" y="715328"/>
                    <a:pt x="215265" y="715328"/>
                  </a:cubicBezTo>
                  <a:cubicBezTo>
                    <a:pt x="223838" y="711518"/>
                    <a:pt x="229553" y="707708"/>
                    <a:pt x="233363" y="701040"/>
                  </a:cubicBezTo>
                  <a:cubicBezTo>
                    <a:pt x="236220" y="696278"/>
                    <a:pt x="237173" y="690563"/>
                    <a:pt x="237173" y="683895"/>
                  </a:cubicBezTo>
                  <a:cubicBezTo>
                    <a:pt x="237173" y="681038"/>
                    <a:pt x="237173" y="678180"/>
                    <a:pt x="237173" y="675322"/>
                  </a:cubicBezTo>
                  <a:cubicBezTo>
                    <a:pt x="237173" y="667703"/>
                    <a:pt x="236220" y="661035"/>
                    <a:pt x="235267" y="653415"/>
                  </a:cubicBezTo>
                  <a:cubicBezTo>
                    <a:pt x="235267" y="652463"/>
                    <a:pt x="234315" y="650558"/>
                    <a:pt x="234315" y="649605"/>
                  </a:cubicBezTo>
                  <a:cubicBezTo>
                    <a:pt x="233363" y="643890"/>
                    <a:pt x="232410" y="637222"/>
                    <a:pt x="231458" y="631508"/>
                  </a:cubicBezTo>
                  <a:cubicBezTo>
                    <a:pt x="230505" y="620078"/>
                    <a:pt x="230505" y="608647"/>
                    <a:pt x="232410" y="597218"/>
                  </a:cubicBezTo>
                  <a:cubicBezTo>
                    <a:pt x="232410" y="595313"/>
                    <a:pt x="233363" y="592455"/>
                    <a:pt x="234315" y="590550"/>
                  </a:cubicBezTo>
                  <a:cubicBezTo>
                    <a:pt x="234315" y="588645"/>
                    <a:pt x="235267" y="587693"/>
                    <a:pt x="235267" y="586740"/>
                  </a:cubicBezTo>
                  <a:cubicBezTo>
                    <a:pt x="236220" y="584835"/>
                    <a:pt x="236220" y="582930"/>
                    <a:pt x="237173" y="581978"/>
                  </a:cubicBezTo>
                  <a:cubicBezTo>
                    <a:pt x="238125" y="580072"/>
                    <a:pt x="239078" y="578168"/>
                    <a:pt x="239078" y="577215"/>
                  </a:cubicBezTo>
                  <a:cubicBezTo>
                    <a:pt x="241935" y="570547"/>
                    <a:pt x="245745" y="564833"/>
                    <a:pt x="250508" y="559118"/>
                  </a:cubicBezTo>
                  <a:cubicBezTo>
                    <a:pt x="250508" y="559118"/>
                    <a:pt x="250508" y="558165"/>
                    <a:pt x="251460" y="558165"/>
                  </a:cubicBezTo>
                  <a:cubicBezTo>
                    <a:pt x="254317" y="554355"/>
                    <a:pt x="258128" y="550545"/>
                    <a:pt x="261938" y="547688"/>
                  </a:cubicBezTo>
                  <a:cubicBezTo>
                    <a:pt x="280988" y="531495"/>
                    <a:pt x="298133" y="512445"/>
                    <a:pt x="314325" y="493395"/>
                  </a:cubicBezTo>
                  <a:cubicBezTo>
                    <a:pt x="316230" y="490538"/>
                    <a:pt x="319088" y="487680"/>
                    <a:pt x="320992" y="484822"/>
                  </a:cubicBezTo>
                  <a:cubicBezTo>
                    <a:pt x="322898" y="482918"/>
                    <a:pt x="324803" y="480060"/>
                    <a:pt x="326708" y="478155"/>
                  </a:cubicBezTo>
                  <a:cubicBezTo>
                    <a:pt x="335280" y="466725"/>
                    <a:pt x="343853" y="455295"/>
                    <a:pt x="351473" y="443865"/>
                  </a:cubicBezTo>
                  <a:cubicBezTo>
                    <a:pt x="359092" y="432435"/>
                    <a:pt x="365760" y="420053"/>
                    <a:pt x="371475" y="406718"/>
                  </a:cubicBezTo>
                  <a:cubicBezTo>
                    <a:pt x="373380" y="401955"/>
                    <a:pt x="376238" y="396240"/>
                    <a:pt x="378142" y="391478"/>
                  </a:cubicBezTo>
                  <a:cubicBezTo>
                    <a:pt x="381000" y="383858"/>
                    <a:pt x="383858" y="375285"/>
                    <a:pt x="385763" y="367665"/>
                  </a:cubicBezTo>
                  <a:cubicBezTo>
                    <a:pt x="387667" y="361950"/>
                    <a:pt x="388620" y="355283"/>
                    <a:pt x="390525" y="349568"/>
                  </a:cubicBezTo>
                  <a:cubicBezTo>
                    <a:pt x="392430" y="340043"/>
                    <a:pt x="394335" y="331470"/>
                    <a:pt x="396240" y="321945"/>
                  </a:cubicBezTo>
                  <a:cubicBezTo>
                    <a:pt x="397192" y="319088"/>
                    <a:pt x="397192" y="315278"/>
                    <a:pt x="398145" y="312420"/>
                  </a:cubicBezTo>
                  <a:cubicBezTo>
                    <a:pt x="399098" y="305753"/>
                    <a:pt x="400050" y="300038"/>
                    <a:pt x="400050" y="293370"/>
                  </a:cubicBezTo>
                  <a:cubicBezTo>
                    <a:pt x="400050" y="290513"/>
                    <a:pt x="401003" y="286703"/>
                    <a:pt x="401003" y="283845"/>
                  </a:cubicBezTo>
                  <a:cubicBezTo>
                    <a:pt x="402908" y="264795"/>
                    <a:pt x="402908" y="245745"/>
                    <a:pt x="401955" y="226695"/>
                  </a:cubicBezTo>
                  <a:cubicBezTo>
                    <a:pt x="402908" y="223838"/>
                    <a:pt x="402908" y="220980"/>
                    <a:pt x="402908" y="218122"/>
                  </a:cubicBezTo>
                  <a:close/>
                </a:path>
              </a:pathLst>
            </a:custGeom>
            <a:solidFill>
              <a:srgbClr val="FFFFFF"/>
            </a:solidFill>
            <a:ln w="9525" cap="flat">
              <a:noFill/>
              <a:prstDash val="solid"/>
              <a:miter/>
            </a:ln>
          </p:spPr>
          <p:txBody>
            <a:bodyPr rtlCol="0" anchor="ctr"/>
            <a:lstStyle/>
            <a:p>
              <a:endParaRPr lang="en-US"/>
            </a:p>
          </p:txBody>
        </p:sp>
        <p:sp>
          <p:nvSpPr>
            <p:cNvPr id="316" name="Freeform 228">
              <a:extLst>
                <a:ext uri="{FF2B5EF4-FFF2-40B4-BE49-F238E27FC236}">
                  <a16:creationId xmlns:a16="http://schemas.microsoft.com/office/drawing/2014/main" id="{4AED704E-9681-E5FE-3088-D46522CED55B}"/>
                </a:ext>
              </a:extLst>
            </p:cNvPr>
            <p:cNvSpPr/>
            <p:nvPr/>
          </p:nvSpPr>
          <p:spPr>
            <a:xfrm>
              <a:off x="3908690" y="4032487"/>
              <a:ext cx="190988" cy="196208"/>
            </a:xfrm>
            <a:custGeom>
              <a:avLst/>
              <a:gdLst>
                <a:gd name="connsiteX0" fmla="*/ 175629 w 190988"/>
                <a:gd name="connsiteY0" fmla="*/ 151845 h 196208"/>
                <a:gd name="connsiteX1" fmla="*/ 174677 w 190988"/>
                <a:gd name="connsiteY1" fmla="*/ 128032 h 196208"/>
                <a:gd name="connsiteX2" fmla="*/ 181344 w 190988"/>
                <a:gd name="connsiteY2" fmla="*/ 86122 h 196208"/>
                <a:gd name="connsiteX3" fmla="*/ 189917 w 190988"/>
                <a:gd name="connsiteY3" fmla="*/ 63262 h 196208"/>
                <a:gd name="connsiteX4" fmla="*/ 90857 w 190988"/>
                <a:gd name="connsiteY4" fmla="*/ 397 h 196208"/>
                <a:gd name="connsiteX5" fmla="*/ 369 w 190988"/>
                <a:gd name="connsiteY5" fmla="*/ 102315 h 196208"/>
                <a:gd name="connsiteX6" fmla="*/ 11799 w 190988"/>
                <a:gd name="connsiteY6" fmla="*/ 144225 h 196208"/>
                <a:gd name="connsiteX7" fmla="*/ 94667 w 190988"/>
                <a:gd name="connsiteY7" fmla="*/ 195660 h 196208"/>
                <a:gd name="connsiteX8" fmla="*/ 175629 w 190988"/>
                <a:gd name="connsiteY8" fmla="*/ 151845 h 19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88" h="196208">
                  <a:moveTo>
                    <a:pt x="175629" y="151845"/>
                  </a:moveTo>
                  <a:cubicBezTo>
                    <a:pt x="180392" y="142320"/>
                    <a:pt x="181344" y="136605"/>
                    <a:pt x="174677" y="128032"/>
                  </a:cubicBezTo>
                  <a:cubicBezTo>
                    <a:pt x="163247" y="110887"/>
                    <a:pt x="165152" y="99457"/>
                    <a:pt x="181344" y="86122"/>
                  </a:cubicBezTo>
                  <a:cubicBezTo>
                    <a:pt x="189917" y="79455"/>
                    <a:pt x="192774" y="71835"/>
                    <a:pt x="189917" y="63262"/>
                  </a:cubicBezTo>
                  <a:cubicBezTo>
                    <a:pt x="179439" y="34687"/>
                    <a:pt x="161342" y="-4365"/>
                    <a:pt x="90857" y="397"/>
                  </a:cubicBezTo>
                  <a:cubicBezTo>
                    <a:pt x="34659" y="5160"/>
                    <a:pt x="2274" y="44212"/>
                    <a:pt x="369" y="102315"/>
                  </a:cubicBezTo>
                  <a:cubicBezTo>
                    <a:pt x="-1536" y="116603"/>
                    <a:pt x="4179" y="130890"/>
                    <a:pt x="11799" y="144225"/>
                  </a:cubicBezTo>
                  <a:cubicBezTo>
                    <a:pt x="29897" y="181372"/>
                    <a:pt x="57519" y="193755"/>
                    <a:pt x="94667" y="195660"/>
                  </a:cubicBezTo>
                  <a:cubicBezTo>
                    <a:pt x="129909" y="199470"/>
                    <a:pt x="160389" y="183278"/>
                    <a:pt x="175629" y="151845"/>
                  </a:cubicBezTo>
                  <a:close/>
                </a:path>
              </a:pathLst>
            </a:custGeom>
            <a:solidFill>
              <a:srgbClr val="FFFFFF"/>
            </a:solidFill>
            <a:ln w="9525" cap="flat">
              <a:noFill/>
              <a:prstDash val="solid"/>
              <a:miter/>
            </a:ln>
          </p:spPr>
          <p:txBody>
            <a:bodyPr rtlCol="0" anchor="ctr"/>
            <a:lstStyle/>
            <a:p>
              <a:endParaRPr lang="en-US"/>
            </a:p>
          </p:txBody>
        </p:sp>
        <p:sp>
          <p:nvSpPr>
            <p:cNvPr id="317" name="Freeform 229">
              <a:extLst>
                <a:ext uri="{FF2B5EF4-FFF2-40B4-BE49-F238E27FC236}">
                  <a16:creationId xmlns:a16="http://schemas.microsoft.com/office/drawing/2014/main" id="{7FCA87D6-47CC-ED26-FA47-7C2540BE68B1}"/>
                </a:ext>
              </a:extLst>
            </p:cNvPr>
            <p:cNvSpPr/>
            <p:nvPr/>
          </p:nvSpPr>
          <p:spPr>
            <a:xfrm>
              <a:off x="4493895" y="4652962"/>
              <a:ext cx="247650" cy="204787"/>
            </a:xfrm>
            <a:custGeom>
              <a:avLst/>
              <a:gdLst>
                <a:gd name="connsiteX0" fmla="*/ 212408 w 247650"/>
                <a:gd name="connsiteY0" fmla="*/ 96203 h 204787"/>
                <a:gd name="connsiteX1" fmla="*/ 104775 w 247650"/>
                <a:gd name="connsiteY1" fmla="*/ 155257 h 204787"/>
                <a:gd name="connsiteX2" fmla="*/ 0 w 247650"/>
                <a:gd name="connsiteY2" fmla="*/ 109538 h 204787"/>
                <a:gd name="connsiteX3" fmla="*/ 0 w 247650"/>
                <a:gd name="connsiteY3" fmla="*/ 109538 h 204787"/>
                <a:gd name="connsiteX4" fmla="*/ 952 w 247650"/>
                <a:gd name="connsiteY4" fmla="*/ 113347 h 204787"/>
                <a:gd name="connsiteX5" fmla="*/ 952 w 247650"/>
                <a:gd name="connsiteY5" fmla="*/ 115253 h 204787"/>
                <a:gd name="connsiteX6" fmla="*/ 1905 w 247650"/>
                <a:gd name="connsiteY6" fmla="*/ 119063 h 204787"/>
                <a:gd name="connsiteX7" fmla="*/ 2858 w 247650"/>
                <a:gd name="connsiteY7" fmla="*/ 120968 h 204787"/>
                <a:gd name="connsiteX8" fmla="*/ 3810 w 247650"/>
                <a:gd name="connsiteY8" fmla="*/ 124778 h 204787"/>
                <a:gd name="connsiteX9" fmla="*/ 4763 w 247650"/>
                <a:gd name="connsiteY9" fmla="*/ 126682 h 204787"/>
                <a:gd name="connsiteX10" fmla="*/ 5715 w 247650"/>
                <a:gd name="connsiteY10" fmla="*/ 129540 h 204787"/>
                <a:gd name="connsiteX11" fmla="*/ 6667 w 247650"/>
                <a:gd name="connsiteY11" fmla="*/ 132397 h 204787"/>
                <a:gd name="connsiteX12" fmla="*/ 7620 w 247650"/>
                <a:gd name="connsiteY12" fmla="*/ 135255 h 204787"/>
                <a:gd name="connsiteX13" fmla="*/ 8572 w 247650"/>
                <a:gd name="connsiteY13" fmla="*/ 138113 h 204787"/>
                <a:gd name="connsiteX14" fmla="*/ 9525 w 247650"/>
                <a:gd name="connsiteY14" fmla="*/ 140970 h 204787"/>
                <a:gd name="connsiteX15" fmla="*/ 11430 w 247650"/>
                <a:gd name="connsiteY15" fmla="*/ 143828 h 204787"/>
                <a:gd name="connsiteX16" fmla="*/ 12383 w 247650"/>
                <a:gd name="connsiteY16" fmla="*/ 145732 h 204787"/>
                <a:gd name="connsiteX17" fmla="*/ 15240 w 247650"/>
                <a:gd name="connsiteY17" fmla="*/ 150495 h 204787"/>
                <a:gd name="connsiteX18" fmla="*/ 25717 w 247650"/>
                <a:gd name="connsiteY18" fmla="*/ 163830 h 204787"/>
                <a:gd name="connsiteX19" fmla="*/ 61913 w 247650"/>
                <a:gd name="connsiteY19" fmla="*/ 189547 h 204787"/>
                <a:gd name="connsiteX20" fmla="*/ 73342 w 247650"/>
                <a:gd name="connsiteY20" fmla="*/ 194310 h 204787"/>
                <a:gd name="connsiteX21" fmla="*/ 88583 w 247650"/>
                <a:gd name="connsiteY21" fmla="*/ 199072 h 204787"/>
                <a:gd name="connsiteX22" fmla="*/ 100965 w 247650"/>
                <a:gd name="connsiteY22" fmla="*/ 201930 h 204787"/>
                <a:gd name="connsiteX23" fmla="*/ 130492 w 247650"/>
                <a:gd name="connsiteY23" fmla="*/ 204788 h 204787"/>
                <a:gd name="connsiteX24" fmla="*/ 133350 w 247650"/>
                <a:gd name="connsiteY24" fmla="*/ 204788 h 204787"/>
                <a:gd name="connsiteX25" fmla="*/ 140017 w 247650"/>
                <a:gd name="connsiteY25" fmla="*/ 204788 h 204787"/>
                <a:gd name="connsiteX26" fmla="*/ 142875 w 247650"/>
                <a:gd name="connsiteY26" fmla="*/ 204788 h 204787"/>
                <a:gd name="connsiteX27" fmla="*/ 152400 w 247650"/>
                <a:gd name="connsiteY27" fmla="*/ 202882 h 204787"/>
                <a:gd name="connsiteX28" fmla="*/ 158115 w 247650"/>
                <a:gd name="connsiteY28" fmla="*/ 200978 h 204787"/>
                <a:gd name="connsiteX29" fmla="*/ 160972 w 247650"/>
                <a:gd name="connsiteY29" fmla="*/ 200025 h 204787"/>
                <a:gd name="connsiteX30" fmla="*/ 166688 w 247650"/>
                <a:gd name="connsiteY30" fmla="*/ 198120 h 204787"/>
                <a:gd name="connsiteX31" fmla="*/ 172402 w 247650"/>
                <a:gd name="connsiteY31" fmla="*/ 195263 h 204787"/>
                <a:gd name="connsiteX32" fmla="*/ 175260 w 247650"/>
                <a:gd name="connsiteY32" fmla="*/ 193357 h 204787"/>
                <a:gd name="connsiteX33" fmla="*/ 178117 w 247650"/>
                <a:gd name="connsiteY33" fmla="*/ 191453 h 204787"/>
                <a:gd name="connsiteX34" fmla="*/ 197167 w 247650"/>
                <a:gd name="connsiteY34" fmla="*/ 177165 h 204787"/>
                <a:gd name="connsiteX35" fmla="*/ 202883 w 247650"/>
                <a:gd name="connsiteY35" fmla="*/ 171450 h 204787"/>
                <a:gd name="connsiteX36" fmla="*/ 208597 w 247650"/>
                <a:gd name="connsiteY36" fmla="*/ 165735 h 204787"/>
                <a:gd name="connsiteX37" fmla="*/ 214313 w 247650"/>
                <a:gd name="connsiteY37" fmla="*/ 160020 h 204787"/>
                <a:gd name="connsiteX38" fmla="*/ 221933 w 247650"/>
                <a:gd name="connsiteY38" fmla="*/ 150495 h 204787"/>
                <a:gd name="connsiteX39" fmla="*/ 224790 w 247650"/>
                <a:gd name="connsiteY39" fmla="*/ 147638 h 204787"/>
                <a:gd name="connsiteX40" fmla="*/ 224790 w 247650"/>
                <a:gd name="connsiteY40" fmla="*/ 147638 h 204787"/>
                <a:gd name="connsiteX41" fmla="*/ 228600 w 247650"/>
                <a:gd name="connsiteY41" fmla="*/ 142875 h 204787"/>
                <a:gd name="connsiteX42" fmla="*/ 229552 w 247650"/>
                <a:gd name="connsiteY42" fmla="*/ 140970 h 204787"/>
                <a:gd name="connsiteX43" fmla="*/ 231458 w 247650"/>
                <a:gd name="connsiteY43" fmla="*/ 138113 h 204787"/>
                <a:gd name="connsiteX44" fmla="*/ 232410 w 247650"/>
                <a:gd name="connsiteY44" fmla="*/ 136207 h 204787"/>
                <a:gd name="connsiteX45" fmla="*/ 234315 w 247650"/>
                <a:gd name="connsiteY45" fmla="*/ 133350 h 204787"/>
                <a:gd name="connsiteX46" fmla="*/ 235267 w 247650"/>
                <a:gd name="connsiteY46" fmla="*/ 131445 h 204787"/>
                <a:gd name="connsiteX47" fmla="*/ 237172 w 247650"/>
                <a:gd name="connsiteY47" fmla="*/ 128588 h 204787"/>
                <a:gd name="connsiteX48" fmla="*/ 238125 w 247650"/>
                <a:gd name="connsiteY48" fmla="*/ 126682 h 204787"/>
                <a:gd name="connsiteX49" fmla="*/ 239077 w 247650"/>
                <a:gd name="connsiteY49" fmla="*/ 123825 h 204787"/>
                <a:gd name="connsiteX50" fmla="*/ 240030 w 247650"/>
                <a:gd name="connsiteY50" fmla="*/ 121920 h 204787"/>
                <a:gd name="connsiteX51" fmla="*/ 240983 w 247650"/>
                <a:gd name="connsiteY51" fmla="*/ 119063 h 204787"/>
                <a:gd name="connsiteX52" fmla="*/ 241935 w 247650"/>
                <a:gd name="connsiteY52" fmla="*/ 117157 h 204787"/>
                <a:gd name="connsiteX53" fmla="*/ 242888 w 247650"/>
                <a:gd name="connsiteY53" fmla="*/ 114300 h 204787"/>
                <a:gd name="connsiteX54" fmla="*/ 243840 w 247650"/>
                <a:gd name="connsiteY54" fmla="*/ 111443 h 204787"/>
                <a:gd name="connsiteX55" fmla="*/ 244792 w 247650"/>
                <a:gd name="connsiteY55" fmla="*/ 108585 h 204787"/>
                <a:gd name="connsiteX56" fmla="*/ 245745 w 247650"/>
                <a:gd name="connsiteY56" fmla="*/ 105728 h 204787"/>
                <a:gd name="connsiteX57" fmla="*/ 246697 w 247650"/>
                <a:gd name="connsiteY57" fmla="*/ 102870 h 204787"/>
                <a:gd name="connsiteX58" fmla="*/ 247650 w 247650"/>
                <a:gd name="connsiteY58" fmla="*/ 100013 h 204787"/>
                <a:gd name="connsiteX59" fmla="*/ 247650 w 247650"/>
                <a:gd name="connsiteY59" fmla="*/ 97155 h 204787"/>
                <a:gd name="connsiteX60" fmla="*/ 247650 w 247650"/>
                <a:gd name="connsiteY60" fmla="*/ 94297 h 204787"/>
                <a:gd name="connsiteX61" fmla="*/ 247650 w 247650"/>
                <a:gd name="connsiteY61" fmla="*/ 91440 h 204787"/>
                <a:gd name="connsiteX62" fmla="*/ 247650 w 247650"/>
                <a:gd name="connsiteY62" fmla="*/ 88582 h 204787"/>
                <a:gd name="connsiteX63" fmla="*/ 247650 w 247650"/>
                <a:gd name="connsiteY63" fmla="*/ 86678 h 204787"/>
                <a:gd name="connsiteX64" fmla="*/ 247650 w 247650"/>
                <a:gd name="connsiteY64" fmla="*/ 83820 h 204787"/>
                <a:gd name="connsiteX65" fmla="*/ 247650 w 247650"/>
                <a:gd name="connsiteY65" fmla="*/ 81915 h 204787"/>
                <a:gd name="connsiteX66" fmla="*/ 247650 w 247650"/>
                <a:gd name="connsiteY66" fmla="*/ 79057 h 204787"/>
                <a:gd name="connsiteX67" fmla="*/ 247650 w 247650"/>
                <a:gd name="connsiteY67" fmla="*/ 77153 h 204787"/>
                <a:gd name="connsiteX68" fmla="*/ 247650 w 247650"/>
                <a:gd name="connsiteY68" fmla="*/ 74295 h 204787"/>
                <a:gd name="connsiteX69" fmla="*/ 247650 w 247650"/>
                <a:gd name="connsiteY69" fmla="*/ 72390 h 204787"/>
                <a:gd name="connsiteX70" fmla="*/ 247650 w 247650"/>
                <a:gd name="connsiteY70" fmla="*/ 69532 h 204787"/>
                <a:gd name="connsiteX71" fmla="*/ 247650 w 247650"/>
                <a:gd name="connsiteY71" fmla="*/ 67628 h 204787"/>
                <a:gd name="connsiteX72" fmla="*/ 247650 w 247650"/>
                <a:gd name="connsiteY72" fmla="*/ 63818 h 204787"/>
                <a:gd name="connsiteX73" fmla="*/ 247650 w 247650"/>
                <a:gd name="connsiteY73" fmla="*/ 62865 h 204787"/>
                <a:gd name="connsiteX74" fmla="*/ 246697 w 247650"/>
                <a:gd name="connsiteY74" fmla="*/ 59055 h 204787"/>
                <a:gd name="connsiteX75" fmla="*/ 246697 w 247650"/>
                <a:gd name="connsiteY75" fmla="*/ 59055 h 204787"/>
                <a:gd name="connsiteX76" fmla="*/ 233363 w 247650"/>
                <a:gd name="connsiteY76" fmla="*/ 22860 h 204787"/>
                <a:gd name="connsiteX77" fmla="*/ 233363 w 247650"/>
                <a:gd name="connsiteY77" fmla="*/ 22860 h 204787"/>
                <a:gd name="connsiteX78" fmla="*/ 231458 w 247650"/>
                <a:gd name="connsiteY78" fmla="*/ 19050 h 204787"/>
                <a:gd name="connsiteX79" fmla="*/ 231458 w 247650"/>
                <a:gd name="connsiteY79" fmla="*/ 19050 h 204787"/>
                <a:gd name="connsiteX80" fmla="*/ 228600 w 247650"/>
                <a:gd name="connsiteY80" fmla="*/ 15240 h 204787"/>
                <a:gd name="connsiteX81" fmla="*/ 228600 w 247650"/>
                <a:gd name="connsiteY81" fmla="*/ 15240 h 204787"/>
                <a:gd name="connsiteX82" fmla="*/ 225742 w 247650"/>
                <a:gd name="connsiteY82" fmla="*/ 11430 h 204787"/>
                <a:gd name="connsiteX83" fmla="*/ 225742 w 247650"/>
                <a:gd name="connsiteY83" fmla="*/ 11430 h 204787"/>
                <a:gd name="connsiteX84" fmla="*/ 222885 w 247650"/>
                <a:gd name="connsiteY84" fmla="*/ 7620 h 204787"/>
                <a:gd name="connsiteX85" fmla="*/ 222885 w 247650"/>
                <a:gd name="connsiteY85" fmla="*/ 7620 h 204787"/>
                <a:gd name="connsiteX86" fmla="*/ 220027 w 247650"/>
                <a:gd name="connsiteY86" fmla="*/ 3810 h 204787"/>
                <a:gd name="connsiteX87" fmla="*/ 220027 w 247650"/>
                <a:gd name="connsiteY87" fmla="*/ 3810 h 204787"/>
                <a:gd name="connsiteX88" fmla="*/ 217170 w 247650"/>
                <a:gd name="connsiteY88" fmla="*/ 0 h 204787"/>
                <a:gd name="connsiteX89" fmla="*/ 212408 w 247650"/>
                <a:gd name="connsiteY89" fmla="*/ 96203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7650" h="204787">
                  <a:moveTo>
                    <a:pt x="212408" y="96203"/>
                  </a:moveTo>
                  <a:cubicBezTo>
                    <a:pt x="189547" y="132397"/>
                    <a:pt x="148590" y="156210"/>
                    <a:pt x="104775" y="155257"/>
                  </a:cubicBezTo>
                  <a:cubicBezTo>
                    <a:pt x="65722" y="154305"/>
                    <a:pt x="27622" y="137160"/>
                    <a:pt x="0" y="109538"/>
                  </a:cubicBezTo>
                  <a:cubicBezTo>
                    <a:pt x="0" y="109538"/>
                    <a:pt x="0" y="109538"/>
                    <a:pt x="0" y="109538"/>
                  </a:cubicBezTo>
                  <a:cubicBezTo>
                    <a:pt x="0" y="110490"/>
                    <a:pt x="952" y="112395"/>
                    <a:pt x="952" y="113347"/>
                  </a:cubicBezTo>
                  <a:cubicBezTo>
                    <a:pt x="952" y="114300"/>
                    <a:pt x="952" y="114300"/>
                    <a:pt x="952" y="115253"/>
                  </a:cubicBezTo>
                  <a:cubicBezTo>
                    <a:pt x="952" y="116205"/>
                    <a:pt x="1905" y="118110"/>
                    <a:pt x="1905" y="119063"/>
                  </a:cubicBezTo>
                  <a:cubicBezTo>
                    <a:pt x="1905" y="120015"/>
                    <a:pt x="1905" y="120015"/>
                    <a:pt x="2858" y="120968"/>
                  </a:cubicBezTo>
                  <a:cubicBezTo>
                    <a:pt x="2858" y="121920"/>
                    <a:pt x="3810" y="122872"/>
                    <a:pt x="3810" y="124778"/>
                  </a:cubicBezTo>
                  <a:cubicBezTo>
                    <a:pt x="3810" y="125730"/>
                    <a:pt x="4763" y="126682"/>
                    <a:pt x="4763" y="126682"/>
                  </a:cubicBezTo>
                  <a:cubicBezTo>
                    <a:pt x="4763" y="127635"/>
                    <a:pt x="5715" y="128588"/>
                    <a:pt x="5715" y="129540"/>
                  </a:cubicBezTo>
                  <a:cubicBezTo>
                    <a:pt x="5715" y="130493"/>
                    <a:pt x="6667" y="131445"/>
                    <a:pt x="6667" y="132397"/>
                  </a:cubicBezTo>
                  <a:cubicBezTo>
                    <a:pt x="6667" y="133350"/>
                    <a:pt x="7620" y="134303"/>
                    <a:pt x="7620" y="135255"/>
                  </a:cubicBezTo>
                  <a:cubicBezTo>
                    <a:pt x="7620" y="136207"/>
                    <a:pt x="8572" y="137160"/>
                    <a:pt x="8572" y="138113"/>
                  </a:cubicBezTo>
                  <a:cubicBezTo>
                    <a:pt x="8572" y="139065"/>
                    <a:pt x="9525" y="140018"/>
                    <a:pt x="9525" y="140970"/>
                  </a:cubicBezTo>
                  <a:cubicBezTo>
                    <a:pt x="10477" y="141922"/>
                    <a:pt x="10477" y="142875"/>
                    <a:pt x="11430" y="143828"/>
                  </a:cubicBezTo>
                  <a:cubicBezTo>
                    <a:pt x="11430" y="144780"/>
                    <a:pt x="12383" y="144780"/>
                    <a:pt x="12383" y="145732"/>
                  </a:cubicBezTo>
                  <a:cubicBezTo>
                    <a:pt x="13335" y="147638"/>
                    <a:pt x="14288" y="149543"/>
                    <a:pt x="15240" y="150495"/>
                  </a:cubicBezTo>
                  <a:cubicBezTo>
                    <a:pt x="19050" y="155257"/>
                    <a:pt x="21908" y="160020"/>
                    <a:pt x="25717" y="163830"/>
                  </a:cubicBezTo>
                  <a:cubicBezTo>
                    <a:pt x="36195" y="175260"/>
                    <a:pt x="48577" y="183832"/>
                    <a:pt x="61913" y="189547"/>
                  </a:cubicBezTo>
                  <a:cubicBezTo>
                    <a:pt x="65722" y="191453"/>
                    <a:pt x="69533" y="192405"/>
                    <a:pt x="73342" y="194310"/>
                  </a:cubicBezTo>
                  <a:cubicBezTo>
                    <a:pt x="78105" y="196215"/>
                    <a:pt x="83820" y="197168"/>
                    <a:pt x="88583" y="199072"/>
                  </a:cubicBezTo>
                  <a:cubicBezTo>
                    <a:pt x="92392" y="200025"/>
                    <a:pt x="96202" y="200978"/>
                    <a:pt x="100965" y="201930"/>
                  </a:cubicBezTo>
                  <a:cubicBezTo>
                    <a:pt x="110490" y="203835"/>
                    <a:pt x="120015" y="204788"/>
                    <a:pt x="130492" y="204788"/>
                  </a:cubicBezTo>
                  <a:cubicBezTo>
                    <a:pt x="131445" y="204788"/>
                    <a:pt x="132397" y="204788"/>
                    <a:pt x="133350" y="204788"/>
                  </a:cubicBezTo>
                  <a:cubicBezTo>
                    <a:pt x="135255" y="204788"/>
                    <a:pt x="138113" y="204788"/>
                    <a:pt x="140017" y="204788"/>
                  </a:cubicBezTo>
                  <a:cubicBezTo>
                    <a:pt x="140970" y="204788"/>
                    <a:pt x="141922" y="204788"/>
                    <a:pt x="142875" y="204788"/>
                  </a:cubicBezTo>
                  <a:cubicBezTo>
                    <a:pt x="145733" y="204788"/>
                    <a:pt x="149542" y="203835"/>
                    <a:pt x="152400" y="202882"/>
                  </a:cubicBezTo>
                  <a:cubicBezTo>
                    <a:pt x="154305" y="202882"/>
                    <a:pt x="156210" y="201930"/>
                    <a:pt x="158115" y="200978"/>
                  </a:cubicBezTo>
                  <a:cubicBezTo>
                    <a:pt x="159067" y="200978"/>
                    <a:pt x="160020" y="200025"/>
                    <a:pt x="160972" y="200025"/>
                  </a:cubicBezTo>
                  <a:cubicBezTo>
                    <a:pt x="162877" y="199072"/>
                    <a:pt x="164783" y="198120"/>
                    <a:pt x="166688" y="198120"/>
                  </a:cubicBezTo>
                  <a:cubicBezTo>
                    <a:pt x="168592" y="197168"/>
                    <a:pt x="170497" y="196215"/>
                    <a:pt x="172402" y="195263"/>
                  </a:cubicBezTo>
                  <a:cubicBezTo>
                    <a:pt x="173355" y="194310"/>
                    <a:pt x="174308" y="194310"/>
                    <a:pt x="175260" y="193357"/>
                  </a:cubicBezTo>
                  <a:cubicBezTo>
                    <a:pt x="176213" y="192405"/>
                    <a:pt x="177165" y="192405"/>
                    <a:pt x="178117" y="191453"/>
                  </a:cubicBezTo>
                  <a:cubicBezTo>
                    <a:pt x="184785" y="187643"/>
                    <a:pt x="191452" y="182880"/>
                    <a:pt x="197167" y="177165"/>
                  </a:cubicBezTo>
                  <a:cubicBezTo>
                    <a:pt x="199072" y="175260"/>
                    <a:pt x="200977" y="173355"/>
                    <a:pt x="202883" y="171450"/>
                  </a:cubicBezTo>
                  <a:cubicBezTo>
                    <a:pt x="204788" y="169545"/>
                    <a:pt x="206692" y="167640"/>
                    <a:pt x="208597" y="165735"/>
                  </a:cubicBezTo>
                  <a:cubicBezTo>
                    <a:pt x="210502" y="163830"/>
                    <a:pt x="212408" y="161925"/>
                    <a:pt x="214313" y="160020"/>
                  </a:cubicBezTo>
                  <a:cubicBezTo>
                    <a:pt x="217170" y="157163"/>
                    <a:pt x="219075" y="154305"/>
                    <a:pt x="221933" y="150495"/>
                  </a:cubicBezTo>
                  <a:cubicBezTo>
                    <a:pt x="222885" y="149543"/>
                    <a:pt x="223838" y="148590"/>
                    <a:pt x="224790" y="147638"/>
                  </a:cubicBezTo>
                  <a:cubicBezTo>
                    <a:pt x="224790" y="147638"/>
                    <a:pt x="224790" y="147638"/>
                    <a:pt x="224790" y="147638"/>
                  </a:cubicBezTo>
                  <a:cubicBezTo>
                    <a:pt x="225742" y="145732"/>
                    <a:pt x="226695" y="144780"/>
                    <a:pt x="228600" y="142875"/>
                  </a:cubicBezTo>
                  <a:cubicBezTo>
                    <a:pt x="228600" y="141922"/>
                    <a:pt x="229552" y="141922"/>
                    <a:pt x="229552" y="140970"/>
                  </a:cubicBezTo>
                  <a:cubicBezTo>
                    <a:pt x="230505" y="140018"/>
                    <a:pt x="231458" y="139065"/>
                    <a:pt x="231458" y="138113"/>
                  </a:cubicBezTo>
                  <a:cubicBezTo>
                    <a:pt x="231458" y="137160"/>
                    <a:pt x="232410" y="137160"/>
                    <a:pt x="232410" y="136207"/>
                  </a:cubicBezTo>
                  <a:cubicBezTo>
                    <a:pt x="233363" y="135255"/>
                    <a:pt x="233363" y="134303"/>
                    <a:pt x="234315" y="133350"/>
                  </a:cubicBezTo>
                  <a:cubicBezTo>
                    <a:pt x="234315" y="132397"/>
                    <a:pt x="235267" y="132397"/>
                    <a:pt x="235267" y="131445"/>
                  </a:cubicBezTo>
                  <a:cubicBezTo>
                    <a:pt x="236220" y="130493"/>
                    <a:pt x="236220" y="129540"/>
                    <a:pt x="237172" y="128588"/>
                  </a:cubicBezTo>
                  <a:cubicBezTo>
                    <a:pt x="237172" y="127635"/>
                    <a:pt x="238125" y="126682"/>
                    <a:pt x="238125" y="126682"/>
                  </a:cubicBezTo>
                  <a:cubicBezTo>
                    <a:pt x="238125" y="125730"/>
                    <a:pt x="239077" y="124778"/>
                    <a:pt x="239077" y="123825"/>
                  </a:cubicBezTo>
                  <a:cubicBezTo>
                    <a:pt x="239077" y="122872"/>
                    <a:pt x="240030" y="121920"/>
                    <a:pt x="240030" y="121920"/>
                  </a:cubicBezTo>
                  <a:cubicBezTo>
                    <a:pt x="240030" y="120968"/>
                    <a:pt x="240983" y="120015"/>
                    <a:pt x="240983" y="119063"/>
                  </a:cubicBezTo>
                  <a:cubicBezTo>
                    <a:pt x="240983" y="118110"/>
                    <a:pt x="241935" y="117157"/>
                    <a:pt x="241935" y="117157"/>
                  </a:cubicBezTo>
                  <a:cubicBezTo>
                    <a:pt x="241935" y="116205"/>
                    <a:pt x="242888" y="115253"/>
                    <a:pt x="242888" y="114300"/>
                  </a:cubicBezTo>
                  <a:cubicBezTo>
                    <a:pt x="242888" y="113347"/>
                    <a:pt x="243840" y="112395"/>
                    <a:pt x="243840" y="111443"/>
                  </a:cubicBezTo>
                  <a:cubicBezTo>
                    <a:pt x="243840" y="110490"/>
                    <a:pt x="244792" y="109538"/>
                    <a:pt x="244792" y="108585"/>
                  </a:cubicBezTo>
                  <a:cubicBezTo>
                    <a:pt x="244792" y="107632"/>
                    <a:pt x="244792" y="106680"/>
                    <a:pt x="245745" y="105728"/>
                  </a:cubicBezTo>
                  <a:cubicBezTo>
                    <a:pt x="245745" y="104775"/>
                    <a:pt x="245745" y="103822"/>
                    <a:pt x="246697" y="102870"/>
                  </a:cubicBezTo>
                  <a:cubicBezTo>
                    <a:pt x="246697" y="101918"/>
                    <a:pt x="246697" y="100965"/>
                    <a:pt x="247650" y="100013"/>
                  </a:cubicBezTo>
                  <a:cubicBezTo>
                    <a:pt x="247650" y="99060"/>
                    <a:pt x="247650" y="98107"/>
                    <a:pt x="247650" y="97155"/>
                  </a:cubicBezTo>
                  <a:cubicBezTo>
                    <a:pt x="247650" y="96203"/>
                    <a:pt x="247650" y="95250"/>
                    <a:pt x="247650" y="94297"/>
                  </a:cubicBezTo>
                  <a:cubicBezTo>
                    <a:pt x="247650" y="93345"/>
                    <a:pt x="247650" y="92393"/>
                    <a:pt x="247650" y="91440"/>
                  </a:cubicBezTo>
                  <a:cubicBezTo>
                    <a:pt x="247650" y="90488"/>
                    <a:pt x="247650" y="89535"/>
                    <a:pt x="247650" y="88582"/>
                  </a:cubicBezTo>
                  <a:cubicBezTo>
                    <a:pt x="247650" y="87630"/>
                    <a:pt x="247650" y="86678"/>
                    <a:pt x="247650" y="86678"/>
                  </a:cubicBezTo>
                  <a:cubicBezTo>
                    <a:pt x="247650" y="85725"/>
                    <a:pt x="247650" y="84772"/>
                    <a:pt x="247650" y="83820"/>
                  </a:cubicBezTo>
                  <a:cubicBezTo>
                    <a:pt x="247650" y="82868"/>
                    <a:pt x="247650" y="81915"/>
                    <a:pt x="247650" y="81915"/>
                  </a:cubicBezTo>
                  <a:cubicBezTo>
                    <a:pt x="247650" y="80963"/>
                    <a:pt x="247650" y="80010"/>
                    <a:pt x="247650" y="79057"/>
                  </a:cubicBezTo>
                  <a:cubicBezTo>
                    <a:pt x="247650" y="78105"/>
                    <a:pt x="247650" y="78105"/>
                    <a:pt x="247650" y="77153"/>
                  </a:cubicBezTo>
                  <a:cubicBezTo>
                    <a:pt x="247650" y="76200"/>
                    <a:pt x="247650" y="75247"/>
                    <a:pt x="247650" y="74295"/>
                  </a:cubicBezTo>
                  <a:cubicBezTo>
                    <a:pt x="247650" y="73343"/>
                    <a:pt x="247650" y="73343"/>
                    <a:pt x="247650" y="72390"/>
                  </a:cubicBezTo>
                  <a:cubicBezTo>
                    <a:pt x="247650" y="71438"/>
                    <a:pt x="247650" y="70485"/>
                    <a:pt x="247650" y="69532"/>
                  </a:cubicBezTo>
                  <a:cubicBezTo>
                    <a:pt x="247650" y="68580"/>
                    <a:pt x="247650" y="68580"/>
                    <a:pt x="247650" y="67628"/>
                  </a:cubicBezTo>
                  <a:cubicBezTo>
                    <a:pt x="247650" y="66675"/>
                    <a:pt x="247650" y="65722"/>
                    <a:pt x="247650" y="63818"/>
                  </a:cubicBezTo>
                  <a:cubicBezTo>
                    <a:pt x="247650" y="63818"/>
                    <a:pt x="247650" y="62865"/>
                    <a:pt x="247650" y="62865"/>
                  </a:cubicBezTo>
                  <a:cubicBezTo>
                    <a:pt x="247650" y="61913"/>
                    <a:pt x="247650" y="60007"/>
                    <a:pt x="246697" y="59055"/>
                  </a:cubicBezTo>
                  <a:cubicBezTo>
                    <a:pt x="246697" y="59055"/>
                    <a:pt x="246697" y="59055"/>
                    <a:pt x="246697" y="59055"/>
                  </a:cubicBezTo>
                  <a:cubicBezTo>
                    <a:pt x="243840" y="46672"/>
                    <a:pt x="240030" y="34290"/>
                    <a:pt x="233363" y="22860"/>
                  </a:cubicBezTo>
                  <a:cubicBezTo>
                    <a:pt x="233363" y="22860"/>
                    <a:pt x="233363" y="22860"/>
                    <a:pt x="233363" y="22860"/>
                  </a:cubicBezTo>
                  <a:cubicBezTo>
                    <a:pt x="232410" y="21907"/>
                    <a:pt x="231458" y="20003"/>
                    <a:pt x="231458" y="19050"/>
                  </a:cubicBezTo>
                  <a:cubicBezTo>
                    <a:pt x="231458" y="19050"/>
                    <a:pt x="231458" y="19050"/>
                    <a:pt x="231458" y="19050"/>
                  </a:cubicBezTo>
                  <a:cubicBezTo>
                    <a:pt x="230505" y="18097"/>
                    <a:pt x="229552" y="16193"/>
                    <a:pt x="228600" y="15240"/>
                  </a:cubicBezTo>
                  <a:cubicBezTo>
                    <a:pt x="228600" y="15240"/>
                    <a:pt x="228600" y="15240"/>
                    <a:pt x="228600" y="15240"/>
                  </a:cubicBezTo>
                  <a:cubicBezTo>
                    <a:pt x="227647" y="14288"/>
                    <a:pt x="226695" y="12382"/>
                    <a:pt x="225742" y="11430"/>
                  </a:cubicBezTo>
                  <a:cubicBezTo>
                    <a:pt x="225742" y="11430"/>
                    <a:pt x="225742" y="11430"/>
                    <a:pt x="225742" y="11430"/>
                  </a:cubicBezTo>
                  <a:cubicBezTo>
                    <a:pt x="224790" y="10478"/>
                    <a:pt x="223838" y="8572"/>
                    <a:pt x="222885" y="7620"/>
                  </a:cubicBezTo>
                  <a:cubicBezTo>
                    <a:pt x="222885" y="7620"/>
                    <a:pt x="222885" y="7620"/>
                    <a:pt x="222885" y="7620"/>
                  </a:cubicBezTo>
                  <a:cubicBezTo>
                    <a:pt x="221933" y="6668"/>
                    <a:pt x="220980" y="4763"/>
                    <a:pt x="220027" y="3810"/>
                  </a:cubicBezTo>
                  <a:cubicBezTo>
                    <a:pt x="220027" y="3810"/>
                    <a:pt x="220027" y="3810"/>
                    <a:pt x="220027" y="3810"/>
                  </a:cubicBezTo>
                  <a:cubicBezTo>
                    <a:pt x="219075" y="2857"/>
                    <a:pt x="218122" y="953"/>
                    <a:pt x="217170" y="0"/>
                  </a:cubicBezTo>
                  <a:cubicBezTo>
                    <a:pt x="233363" y="31432"/>
                    <a:pt x="230505" y="67628"/>
                    <a:pt x="212408" y="96203"/>
                  </a:cubicBezTo>
                  <a:close/>
                </a:path>
              </a:pathLst>
            </a:custGeom>
            <a:solidFill>
              <a:srgbClr val="FFFFFF"/>
            </a:solidFill>
            <a:ln w="9525" cap="flat">
              <a:noFill/>
              <a:prstDash val="solid"/>
              <a:miter/>
            </a:ln>
          </p:spPr>
          <p:txBody>
            <a:bodyPr rtlCol="0" anchor="ctr"/>
            <a:lstStyle/>
            <a:p>
              <a:endParaRPr lang="en-US"/>
            </a:p>
          </p:txBody>
        </p:sp>
        <p:sp>
          <p:nvSpPr>
            <p:cNvPr id="318" name="Freeform 230">
              <a:extLst>
                <a:ext uri="{FF2B5EF4-FFF2-40B4-BE49-F238E27FC236}">
                  <a16:creationId xmlns:a16="http://schemas.microsoft.com/office/drawing/2014/main" id="{52DB34FE-3221-437F-F3A9-FCE57F68CB47}"/>
                </a:ext>
              </a:extLst>
            </p:cNvPr>
            <p:cNvSpPr/>
            <p:nvPr/>
          </p:nvSpPr>
          <p:spPr>
            <a:xfrm>
              <a:off x="3903088" y="4130343"/>
              <a:ext cx="331081" cy="712831"/>
            </a:xfrm>
            <a:custGeom>
              <a:avLst/>
              <a:gdLst>
                <a:gd name="connsiteX0" fmla="*/ 238381 w 331081"/>
                <a:gd name="connsiteY0" fmla="*/ 205436 h 712831"/>
                <a:gd name="connsiteX1" fmla="*/ 327916 w 331081"/>
                <a:gd name="connsiteY1" fmla="*/ 139714 h 712831"/>
                <a:gd name="connsiteX2" fmla="*/ 310771 w 331081"/>
                <a:gd name="connsiteY2" fmla="*/ 94946 h 712831"/>
                <a:gd name="connsiteX3" fmla="*/ 251716 w 331081"/>
                <a:gd name="connsiteY3" fmla="*/ 26366 h 712831"/>
                <a:gd name="connsiteX4" fmla="*/ 228856 w 331081"/>
                <a:gd name="connsiteY4" fmla="*/ 4459 h 712831"/>
                <a:gd name="connsiteX5" fmla="*/ 197424 w 331081"/>
                <a:gd name="connsiteY5" fmla="*/ 6364 h 712831"/>
                <a:gd name="connsiteX6" fmla="*/ 203139 w 331081"/>
                <a:gd name="connsiteY6" fmla="*/ 32081 h 712831"/>
                <a:gd name="connsiteX7" fmla="*/ 261241 w 331081"/>
                <a:gd name="connsiteY7" fmla="*/ 105424 h 712831"/>
                <a:gd name="connsiteX8" fmla="*/ 266004 w 331081"/>
                <a:gd name="connsiteY8" fmla="*/ 120664 h 712831"/>
                <a:gd name="connsiteX9" fmla="*/ 250764 w 331081"/>
                <a:gd name="connsiteY9" fmla="*/ 121616 h 712831"/>
                <a:gd name="connsiteX10" fmla="*/ 181231 w 331081"/>
                <a:gd name="connsiteY10" fmla="*/ 107329 h 712831"/>
                <a:gd name="connsiteX11" fmla="*/ 84076 w 331081"/>
                <a:gd name="connsiteY11" fmla="*/ 130189 h 712831"/>
                <a:gd name="connsiteX12" fmla="*/ 30736 w 331081"/>
                <a:gd name="connsiteY12" fmla="*/ 192101 h 712831"/>
                <a:gd name="connsiteX13" fmla="*/ 256 w 331081"/>
                <a:gd name="connsiteY13" fmla="*/ 372124 h 712831"/>
                <a:gd name="connsiteX14" fmla="*/ 9781 w 331081"/>
                <a:gd name="connsiteY14" fmla="*/ 417844 h 712831"/>
                <a:gd name="connsiteX15" fmla="*/ 28831 w 331081"/>
                <a:gd name="connsiteY15" fmla="*/ 431179 h 712831"/>
                <a:gd name="connsiteX16" fmla="*/ 45024 w 331081"/>
                <a:gd name="connsiteY16" fmla="*/ 414986 h 712831"/>
                <a:gd name="connsiteX17" fmla="*/ 46929 w 331081"/>
                <a:gd name="connsiteY17" fmla="*/ 400699 h 712831"/>
                <a:gd name="connsiteX18" fmla="*/ 46929 w 331081"/>
                <a:gd name="connsiteY18" fmla="*/ 358789 h 712831"/>
                <a:gd name="connsiteX19" fmla="*/ 56454 w 331081"/>
                <a:gd name="connsiteY19" fmla="*/ 256871 h 712831"/>
                <a:gd name="connsiteX20" fmla="*/ 67884 w 331081"/>
                <a:gd name="connsiteY20" fmla="*/ 230201 h 712831"/>
                <a:gd name="connsiteX21" fmla="*/ 83124 w 331081"/>
                <a:gd name="connsiteY21" fmla="*/ 226391 h 712831"/>
                <a:gd name="connsiteX22" fmla="*/ 84076 w 331081"/>
                <a:gd name="connsiteY22" fmla="*/ 241631 h 712831"/>
                <a:gd name="connsiteX23" fmla="*/ 67884 w 331081"/>
                <a:gd name="connsiteY23" fmla="*/ 299734 h 712831"/>
                <a:gd name="connsiteX24" fmla="*/ 65026 w 331081"/>
                <a:gd name="connsiteY24" fmla="*/ 383554 h 712831"/>
                <a:gd name="connsiteX25" fmla="*/ 58359 w 331081"/>
                <a:gd name="connsiteY25" fmla="*/ 438799 h 712831"/>
                <a:gd name="connsiteX26" fmla="*/ 46929 w 331081"/>
                <a:gd name="connsiteY26" fmla="*/ 531191 h 712831"/>
                <a:gd name="connsiteX27" fmla="*/ 32641 w 331081"/>
                <a:gd name="connsiteY27" fmla="*/ 684544 h 712831"/>
                <a:gd name="connsiteX28" fmla="*/ 63121 w 331081"/>
                <a:gd name="connsiteY28" fmla="*/ 712166 h 712831"/>
                <a:gd name="connsiteX29" fmla="*/ 91696 w 331081"/>
                <a:gd name="connsiteY29" fmla="*/ 691211 h 712831"/>
                <a:gd name="connsiteX30" fmla="*/ 135511 w 331081"/>
                <a:gd name="connsiteY30" fmla="*/ 452134 h 712831"/>
                <a:gd name="connsiteX31" fmla="*/ 141226 w 331081"/>
                <a:gd name="connsiteY31" fmla="*/ 435941 h 712831"/>
                <a:gd name="connsiteX32" fmla="*/ 169801 w 331081"/>
                <a:gd name="connsiteY32" fmla="*/ 434989 h 712831"/>
                <a:gd name="connsiteX33" fmla="*/ 179326 w 331081"/>
                <a:gd name="connsiteY33" fmla="*/ 462611 h 712831"/>
                <a:gd name="connsiteX34" fmla="*/ 194566 w 331081"/>
                <a:gd name="connsiteY34" fmla="*/ 682639 h 712831"/>
                <a:gd name="connsiteX35" fmla="*/ 237429 w 331081"/>
                <a:gd name="connsiteY35" fmla="*/ 712166 h 712831"/>
                <a:gd name="connsiteX36" fmla="*/ 250764 w 331081"/>
                <a:gd name="connsiteY36" fmla="*/ 697879 h 712831"/>
                <a:gd name="connsiteX37" fmla="*/ 250764 w 331081"/>
                <a:gd name="connsiteY37" fmla="*/ 666446 h 712831"/>
                <a:gd name="connsiteX38" fmla="*/ 236476 w 331081"/>
                <a:gd name="connsiteY38" fmla="*/ 423559 h 712831"/>
                <a:gd name="connsiteX39" fmla="*/ 230761 w 331081"/>
                <a:gd name="connsiteY39" fmla="*/ 227344 h 712831"/>
                <a:gd name="connsiteX40" fmla="*/ 238381 w 331081"/>
                <a:gd name="connsiteY40" fmla="*/ 205436 h 7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1081" h="712831">
                  <a:moveTo>
                    <a:pt x="238381" y="205436"/>
                  </a:moveTo>
                  <a:cubicBezTo>
                    <a:pt x="252669" y="205436"/>
                    <a:pt x="313629" y="159716"/>
                    <a:pt x="327916" y="139714"/>
                  </a:cubicBezTo>
                  <a:cubicBezTo>
                    <a:pt x="338394" y="124474"/>
                    <a:pt x="320296" y="108281"/>
                    <a:pt x="310771" y="94946"/>
                  </a:cubicBezTo>
                  <a:cubicBezTo>
                    <a:pt x="292674" y="70181"/>
                    <a:pt x="271719" y="48274"/>
                    <a:pt x="251716" y="26366"/>
                  </a:cubicBezTo>
                  <a:cubicBezTo>
                    <a:pt x="245049" y="18746"/>
                    <a:pt x="237429" y="11126"/>
                    <a:pt x="228856" y="4459"/>
                  </a:cubicBezTo>
                  <a:cubicBezTo>
                    <a:pt x="220284" y="-2209"/>
                    <a:pt x="204091" y="-1256"/>
                    <a:pt x="197424" y="6364"/>
                  </a:cubicBezTo>
                  <a:cubicBezTo>
                    <a:pt x="188851" y="16841"/>
                    <a:pt x="196471" y="24461"/>
                    <a:pt x="203139" y="32081"/>
                  </a:cubicBezTo>
                  <a:cubicBezTo>
                    <a:pt x="222189" y="56846"/>
                    <a:pt x="241239" y="80659"/>
                    <a:pt x="261241" y="105424"/>
                  </a:cubicBezTo>
                  <a:cubicBezTo>
                    <a:pt x="265051" y="110186"/>
                    <a:pt x="269814" y="113996"/>
                    <a:pt x="266004" y="120664"/>
                  </a:cubicBezTo>
                  <a:cubicBezTo>
                    <a:pt x="262194" y="128284"/>
                    <a:pt x="256479" y="122569"/>
                    <a:pt x="250764" y="121616"/>
                  </a:cubicBezTo>
                  <a:cubicBezTo>
                    <a:pt x="227904" y="114949"/>
                    <a:pt x="205044" y="110186"/>
                    <a:pt x="181231" y="107329"/>
                  </a:cubicBezTo>
                  <a:cubicBezTo>
                    <a:pt x="163134" y="105424"/>
                    <a:pt x="97411" y="119711"/>
                    <a:pt x="84076" y="130189"/>
                  </a:cubicBezTo>
                  <a:cubicBezTo>
                    <a:pt x="63121" y="145429"/>
                    <a:pt x="41214" y="167336"/>
                    <a:pt x="30736" y="192101"/>
                  </a:cubicBezTo>
                  <a:cubicBezTo>
                    <a:pt x="6924" y="249251"/>
                    <a:pt x="-1649" y="310211"/>
                    <a:pt x="256" y="372124"/>
                  </a:cubicBezTo>
                  <a:cubicBezTo>
                    <a:pt x="1209" y="387364"/>
                    <a:pt x="3114" y="403556"/>
                    <a:pt x="9781" y="417844"/>
                  </a:cubicBezTo>
                  <a:cubicBezTo>
                    <a:pt x="13591" y="425464"/>
                    <a:pt x="19306" y="432131"/>
                    <a:pt x="28831" y="431179"/>
                  </a:cubicBezTo>
                  <a:cubicBezTo>
                    <a:pt x="38356" y="430226"/>
                    <a:pt x="42166" y="422606"/>
                    <a:pt x="45024" y="414986"/>
                  </a:cubicBezTo>
                  <a:cubicBezTo>
                    <a:pt x="46929" y="410224"/>
                    <a:pt x="46929" y="405461"/>
                    <a:pt x="46929" y="400699"/>
                  </a:cubicBezTo>
                  <a:cubicBezTo>
                    <a:pt x="46929" y="386411"/>
                    <a:pt x="46929" y="373076"/>
                    <a:pt x="46929" y="358789"/>
                  </a:cubicBezTo>
                  <a:cubicBezTo>
                    <a:pt x="45976" y="324499"/>
                    <a:pt x="47881" y="290209"/>
                    <a:pt x="56454" y="256871"/>
                  </a:cubicBezTo>
                  <a:cubicBezTo>
                    <a:pt x="58359" y="247346"/>
                    <a:pt x="61216" y="237821"/>
                    <a:pt x="67884" y="230201"/>
                  </a:cubicBezTo>
                  <a:cubicBezTo>
                    <a:pt x="71694" y="226391"/>
                    <a:pt x="76456" y="221629"/>
                    <a:pt x="83124" y="226391"/>
                  </a:cubicBezTo>
                  <a:cubicBezTo>
                    <a:pt x="88839" y="230201"/>
                    <a:pt x="86934" y="236869"/>
                    <a:pt x="84076" y="241631"/>
                  </a:cubicBezTo>
                  <a:cubicBezTo>
                    <a:pt x="72646" y="259729"/>
                    <a:pt x="69789" y="279731"/>
                    <a:pt x="67884" y="299734"/>
                  </a:cubicBezTo>
                  <a:cubicBezTo>
                    <a:pt x="64074" y="327356"/>
                    <a:pt x="65026" y="354979"/>
                    <a:pt x="65026" y="383554"/>
                  </a:cubicBezTo>
                  <a:cubicBezTo>
                    <a:pt x="65026" y="402604"/>
                    <a:pt x="65026" y="421654"/>
                    <a:pt x="58359" y="438799"/>
                  </a:cubicBezTo>
                  <a:cubicBezTo>
                    <a:pt x="55501" y="445466"/>
                    <a:pt x="50739" y="507379"/>
                    <a:pt x="46929" y="531191"/>
                  </a:cubicBezTo>
                  <a:cubicBezTo>
                    <a:pt x="38356" y="581674"/>
                    <a:pt x="34546" y="633109"/>
                    <a:pt x="32641" y="684544"/>
                  </a:cubicBezTo>
                  <a:cubicBezTo>
                    <a:pt x="31689" y="702641"/>
                    <a:pt x="41214" y="710261"/>
                    <a:pt x="63121" y="712166"/>
                  </a:cubicBezTo>
                  <a:cubicBezTo>
                    <a:pt x="83124" y="714071"/>
                    <a:pt x="87886" y="710261"/>
                    <a:pt x="91696" y="691211"/>
                  </a:cubicBezTo>
                  <a:cubicBezTo>
                    <a:pt x="97411" y="659779"/>
                    <a:pt x="119319" y="499759"/>
                    <a:pt x="135511" y="452134"/>
                  </a:cubicBezTo>
                  <a:cubicBezTo>
                    <a:pt x="137416" y="446419"/>
                    <a:pt x="138369" y="440704"/>
                    <a:pt x="141226" y="435941"/>
                  </a:cubicBezTo>
                  <a:cubicBezTo>
                    <a:pt x="149799" y="424511"/>
                    <a:pt x="160276" y="423559"/>
                    <a:pt x="169801" y="434989"/>
                  </a:cubicBezTo>
                  <a:cubicBezTo>
                    <a:pt x="176469" y="442609"/>
                    <a:pt x="178374" y="452134"/>
                    <a:pt x="179326" y="462611"/>
                  </a:cubicBezTo>
                  <a:cubicBezTo>
                    <a:pt x="182184" y="490234"/>
                    <a:pt x="187899" y="636919"/>
                    <a:pt x="194566" y="682639"/>
                  </a:cubicBezTo>
                  <a:cubicBezTo>
                    <a:pt x="198376" y="709309"/>
                    <a:pt x="205044" y="715024"/>
                    <a:pt x="237429" y="712166"/>
                  </a:cubicBezTo>
                  <a:cubicBezTo>
                    <a:pt x="246001" y="711214"/>
                    <a:pt x="250764" y="706451"/>
                    <a:pt x="250764" y="697879"/>
                  </a:cubicBezTo>
                  <a:cubicBezTo>
                    <a:pt x="250764" y="687401"/>
                    <a:pt x="251716" y="676924"/>
                    <a:pt x="250764" y="666446"/>
                  </a:cubicBezTo>
                  <a:cubicBezTo>
                    <a:pt x="246001" y="585484"/>
                    <a:pt x="243144" y="504521"/>
                    <a:pt x="236476" y="423559"/>
                  </a:cubicBezTo>
                  <a:cubicBezTo>
                    <a:pt x="231714" y="357836"/>
                    <a:pt x="238381" y="292114"/>
                    <a:pt x="230761" y="227344"/>
                  </a:cubicBezTo>
                  <a:cubicBezTo>
                    <a:pt x="227904" y="217819"/>
                    <a:pt x="231714" y="205436"/>
                    <a:pt x="238381" y="205436"/>
                  </a:cubicBezTo>
                  <a:close/>
                </a:path>
              </a:pathLst>
            </a:custGeom>
            <a:solidFill>
              <a:srgbClr val="FFFFFF"/>
            </a:solidFill>
            <a:ln w="9525" cap="flat">
              <a:noFill/>
              <a:prstDash val="solid"/>
              <a:miter/>
            </a:ln>
          </p:spPr>
          <p:txBody>
            <a:bodyPr rtlCol="0" anchor="ctr"/>
            <a:lstStyle/>
            <a:p>
              <a:endParaRPr lang="en-US"/>
            </a:p>
          </p:txBody>
        </p:sp>
        <p:sp>
          <p:nvSpPr>
            <p:cNvPr id="319" name="Freeform 231">
              <a:extLst>
                <a:ext uri="{FF2B5EF4-FFF2-40B4-BE49-F238E27FC236}">
                  <a16:creationId xmlns:a16="http://schemas.microsoft.com/office/drawing/2014/main" id="{B5A1E078-CC87-2E18-FE5D-AAB4B26ECAB1}"/>
                </a:ext>
              </a:extLst>
            </p:cNvPr>
            <p:cNvSpPr/>
            <p:nvPr/>
          </p:nvSpPr>
          <p:spPr>
            <a:xfrm>
              <a:off x="3883697" y="4015423"/>
              <a:ext cx="370240" cy="843406"/>
            </a:xfrm>
            <a:custGeom>
              <a:avLst/>
              <a:gdLst>
                <a:gd name="connsiteX0" fmla="*/ 278727 w 370240"/>
                <a:gd name="connsiteY0" fmla="*/ 332739 h 843406"/>
                <a:gd name="connsiteX1" fmla="*/ 368262 w 370240"/>
                <a:gd name="connsiteY1" fmla="*/ 254634 h 843406"/>
                <a:gd name="connsiteX2" fmla="*/ 350165 w 370240"/>
                <a:gd name="connsiteY2" fmla="*/ 212724 h 843406"/>
                <a:gd name="connsiteX3" fmla="*/ 273965 w 370240"/>
                <a:gd name="connsiteY3" fmla="*/ 122237 h 843406"/>
                <a:gd name="connsiteX4" fmla="*/ 249200 w 370240"/>
                <a:gd name="connsiteY4" fmla="*/ 102234 h 843406"/>
                <a:gd name="connsiteX5" fmla="*/ 227292 w 370240"/>
                <a:gd name="connsiteY5" fmla="*/ 73659 h 843406"/>
                <a:gd name="connsiteX6" fmla="*/ 173000 w 370240"/>
                <a:gd name="connsiteY6" fmla="*/ 7937 h 843406"/>
                <a:gd name="connsiteX7" fmla="*/ 59652 w 370240"/>
                <a:gd name="connsiteY7" fmla="*/ 19367 h 843406"/>
                <a:gd name="connsiteX8" fmla="*/ 7265 w 370240"/>
                <a:gd name="connsiteY8" fmla="*/ 118427 h 843406"/>
                <a:gd name="connsiteX9" fmla="*/ 79655 w 370240"/>
                <a:gd name="connsiteY9" fmla="*/ 224154 h 843406"/>
                <a:gd name="connsiteX10" fmla="*/ 98705 w 370240"/>
                <a:gd name="connsiteY10" fmla="*/ 228917 h 843406"/>
                <a:gd name="connsiteX11" fmla="*/ 77750 w 370240"/>
                <a:gd name="connsiteY11" fmla="*/ 242252 h 843406"/>
                <a:gd name="connsiteX12" fmla="*/ 18695 w 370240"/>
                <a:gd name="connsiteY12" fmla="*/ 330834 h 843406"/>
                <a:gd name="connsiteX13" fmla="*/ 597 w 370240"/>
                <a:gd name="connsiteY13" fmla="*/ 490854 h 843406"/>
                <a:gd name="connsiteX14" fmla="*/ 9170 w 370240"/>
                <a:gd name="connsiteY14" fmla="*/ 528954 h 843406"/>
                <a:gd name="connsiteX15" fmla="*/ 41555 w 370240"/>
                <a:gd name="connsiteY15" fmla="*/ 561339 h 843406"/>
                <a:gd name="connsiteX16" fmla="*/ 52985 w 370240"/>
                <a:gd name="connsiteY16" fmla="*/ 576579 h 843406"/>
                <a:gd name="connsiteX17" fmla="*/ 46317 w 370240"/>
                <a:gd name="connsiteY17" fmla="*/ 640397 h 843406"/>
                <a:gd name="connsiteX18" fmla="*/ 28220 w 370240"/>
                <a:gd name="connsiteY18" fmla="*/ 793749 h 843406"/>
                <a:gd name="connsiteX19" fmla="*/ 70130 w 370240"/>
                <a:gd name="connsiteY19" fmla="*/ 842327 h 843406"/>
                <a:gd name="connsiteX20" fmla="*/ 124422 w 370240"/>
                <a:gd name="connsiteY20" fmla="*/ 803274 h 843406"/>
                <a:gd name="connsiteX21" fmla="*/ 150140 w 370240"/>
                <a:gd name="connsiteY21" fmla="*/ 628967 h 843406"/>
                <a:gd name="connsiteX22" fmla="*/ 172047 w 370240"/>
                <a:gd name="connsiteY22" fmla="*/ 566102 h 843406"/>
                <a:gd name="connsiteX23" fmla="*/ 193002 w 370240"/>
                <a:gd name="connsiteY23" fmla="*/ 808037 h 843406"/>
                <a:gd name="connsiteX24" fmla="*/ 230150 w 370240"/>
                <a:gd name="connsiteY24" fmla="*/ 842327 h 843406"/>
                <a:gd name="connsiteX25" fmla="*/ 272060 w 370240"/>
                <a:gd name="connsiteY25" fmla="*/ 838517 h 843406"/>
                <a:gd name="connsiteX26" fmla="*/ 286347 w 370240"/>
                <a:gd name="connsiteY26" fmla="*/ 822324 h 843406"/>
                <a:gd name="connsiteX27" fmla="*/ 283490 w 370240"/>
                <a:gd name="connsiteY27" fmla="*/ 756602 h 843406"/>
                <a:gd name="connsiteX28" fmla="*/ 275870 w 370240"/>
                <a:gd name="connsiteY28" fmla="*/ 619442 h 843406"/>
                <a:gd name="connsiteX29" fmla="*/ 266345 w 370240"/>
                <a:gd name="connsiteY29" fmla="*/ 364172 h 843406"/>
                <a:gd name="connsiteX30" fmla="*/ 278727 w 370240"/>
                <a:gd name="connsiteY30" fmla="*/ 332739 h 843406"/>
                <a:gd name="connsiteX31" fmla="*/ 37745 w 370240"/>
                <a:gd name="connsiteY31" fmla="*/ 162242 h 843406"/>
                <a:gd name="connsiteX32" fmla="*/ 26315 w 370240"/>
                <a:gd name="connsiteY32" fmla="*/ 120332 h 843406"/>
                <a:gd name="connsiteX33" fmla="*/ 116802 w 370240"/>
                <a:gd name="connsiteY33" fmla="*/ 18414 h 843406"/>
                <a:gd name="connsiteX34" fmla="*/ 215862 w 370240"/>
                <a:gd name="connsiteY34" fmla="*/ 81279 h 843406"/>
                <a:gd name="connsiteX35" fmla="*/ 207290 w 370240"/>
                <a:gd name="connsiteY35" fmla="*/ 104139 h 843406"/>
                <a:gd name="connsiteX36" fmla="*/ 200622 w 370240"/>
                <a:gd name="connsiteY36" fmla="*/ 146049 h 843406"/>
                <a:gd name="connsiteX37" fmla="*/ 201575 w 370240"/>
                <a:gd name="connsiteY37" fmla="*/ 169862 h 843406"/>
                <a:gd name="connsiteX38" fmla="*/ 121565 w 370240"/>
                <a:gd name="connsiteY38" fmla="*/ 215582 h 843406"/>
                <a:gd name="connsiteX39" fmla="*/ 37745 w 370240"/>
                <a:gd name="connsiteY39" fmla="*/ 162242 h 843406"/>
                <a:gd name="connsiteX40" fmla="*/ 217767 w 370240"/>
                <a:gd name="connsiteY40" fmla="*/ 171767 h 843406"/>
                <a:gd name="connsiteX41" fmla="*/ 264440 w 370240"/>
                <a:gd name="connsiteY41" fmla="*/ 219392 h 843406"/>
                <a:gd name="connsiteX42" fmla="*/ 201575 w 370240"/>
                <a:gd name="connsiteY42" fmla="*/ 204152 h 843406"/>
                <a:gd name="connsiteX43" fmla="*/ 217767 w 370240"/>
                <a:gd name="connsiteY43" fmla="*/ 171767 h 843406"/>
                <a:gd name="connsiteX44" fmla="*/ 248247 w 370240"/>
                <a:gd name="connsiteY44" fmla="*/ 339407 h 843406"/>
                <a:gd name="connsiteX45" fmla="*/ 253962 w 370240"/>
                <a:gd name="connsiteY45" fmla="*/ 535622 h 843406"/>
                <a:gd name="connsiteX46" fmla="*/ 268250 w 370240"/>
                <a:gd name="connsiteY46" fmla="*/ 778509 h 843406"/>
                <a:gd name="connsiteX47" fmla="*/ 268250 w 370240"/>
                <a:gd name="connsiteY47" fmla="*/ 809942 h 843406"/>
                <a:gd name="connsiteX48" fmla="*/ 254915 w 370240"/>
                <a:gd name="connsiteY48" fmla="*/ 824229 h 843406"/>
                <a:gd name="connsiteX49" fmla="*/ 212052 w 370240"/>
                <a:gd name="connsiteY49" fmla="*/ 794702 h 843406"/>
                <a:gd name="connsiteX50" fmla="*/ 196812 w 370240"/>
                <a:gd name="connsiteY50" fmla="*/ 574674 h 843406"/>
                <a:gd name="connsiteX51" fmla="*/ 187287 w 370240"/>
                <a:gd name="connsiteY51" fmla="*/ 547052 h 843406"/>
                <a:gd name="connsiteX52" fmla="*/ 158712 w 370240"/>
                <a:gd name="connsiteY52" fmla="*/ 548004 h 843406"/>
                <a:gd name="connsiteX53" fmla="*/ 152997 w 370240"/>
                <a:gd name="connsiteY53" fmla="*/ 564197 h 843406"/>
                <a:gd name="connsiteX54" fmla="*/ 109182 w 370240"/>
                <a:gd name="connsiteY54" fmla="*/ 803274 h 843406"/>
                <a:gd name="connsiteX55" fmla="*/ 80607 w 370240"/>
                <a:gd name="connsiteY55" fmla="*/ 824229 h 843406"/>
                <a:gd name="connsiteX56" fmla="*/ 50127 w 370240"/>
                <a:gd name="connsiteY56" fmla="*/ 796607 h 843406"/>
                <a:gd name="connsiteX57" fmla="*/ 64415 w 370240"/>
                <a:gd name="connsiteY57" fmla="*/ 643254 h 843406"/>
                <a:gd name="connsiteX58" fmla="*/ 75845 w 370240"/>
                <a:gd name="connsiteY58" fmla="*/ 550862 h 843406"/>
                <a:gd name="connsiteX59" fmla="*/ 82512 w 370240"/>
                <a:gd name="connsiteY59" fmla="*/ 495617 h 843406"/>
                <a:gd name="connsiteX60" fmla="*/ 85370 w 370240"/>
                <a:gd name="connsiteY60" fmla="*/ 411797 h 843406"/>
                <a:gd name="connsiteX61" fmla="*/ 101562 w 370240"/>
                <a:gd name="connsiteY61" fmla="*/ 353694 h 843406"/>
                <a:gd name="connsiteX62" fmla="*/ 100610 w 370240"/>
                <a:gd name="connsiteY62" fmla="*/ 338454 h 843406"/>
                <a:gd name="connsiteX63" fmla="*/ 85370 w 370240"/>
                <a:gd name="connsiteY63" fmla="*/ 342264 h 843406"/>
                <a:gd name="connsiteX64" fmla="*/ 73940 w 370240"/>
                <a:gd name="connsiteY64" fmla="*/ 368934 h 843406"/>
                <a:gd name="connsiteX65" fmla="*/ 64415 w 370240"/>
                <a:gd name="connsiteY65" fmla="*/ 470852 h 843406"/>
                <a:gd name="connsiteX66" fmla="*/ 64415 w 370240"/>
                <a:gd name="connsiteY66" fmla="*/ 512762 h 843406"/>
                <a:gd name="connsiteX67" fmla="*/ 62510 w 370240"/>
                <a:gd name="connsiteY67" fmla="*/ 527049 h 843406"/>
                <a:gd name="connsiteX68" fmla="*/ 46317 w 370240"/>
                <a:gd name="connsiteY68" fmla="*/ 543242 h 843406"/>
                <a:gd name="connsiteX69" fmla="*/ 27267 w 370240"/>
                <a:gd name="connsiteY69" fmla="*/ 529907 h 843406"/>
                <a:gd name="connsiteX70" fmla="*/ 17742 w 370240"/>
                <a:gd name="connsiteY70" fmla="*/ 484187 h 843406"/>
                <a:gd name="connsiteX71" fmla="*/ 48222 w 370240"/>
                <a:gd name="connsiteY71" fmla="*/ 304164 h 843406"/>
                <a:gd name="connsiteX72" fmla="*/ 101562 w 370240"/>
                <a:gd name="connsiteY72" fmla="*/ 242252 h 843406"/>
                <a:gd name="connsiteX73" fmla="*/ 198717 w 370240"/>
                <a:gd name="connsiteY73" fmla="*/ 219392 h 843406"/>
                <a:gd name="connsiteX74" fmla="*/ 268250 w 370240"/>
                <a:gd name="connsiteY74" fmla="*/ 233679 h 843406"/>
                <a:gd name="connsiteX75" fmla="*/ 283490 w 370240"/>
                <a:gd name="connsiteY75" fmla="*/ 232727 h 843406"/>
                <a:gd name="connsiteX76" fmla="*/ 278727 w 370240"/>
                <a:gd name="connsiteY76" fmla="*/ 217487 h 843406"/>
                <a:gd name="connsiteX77" fmla="*/ 220625 w 370240"/>
                <a:gd name="connsiteY77" fmla="*/ 144144 h 843406"/>
                <a:gd name="connsiteX78" fmla="*/ 214910 w 370240"/>
                <a:gd name="connsiteY78" fmla="*/ 118427 h 843406"/>
                <a:gd name="connsiteX79" fmla="*/ 246342 w 370240"/>
                <a:gd name="connsiteY79" fmla="*/ 116522 h 843406"/>
                <a:gd name="connsiteX80" fmla="*/ 269202 w 370240"/>
                <a:gd name="connsiteY80" fmla="*/ 138429 h 843406"/>
                <a:gd name="connsiteX81" fmla="*/ 328257 w 370240"/>
                <a:gd name="connsiteY81" fmla="*/ 207009 h 843406"/>
                <a:gd name="connsiteX82" fmla="*/ 345402 w 370240"/>
                <a:gd name="connsiteY82" fmla="*/ 251777 h 843406"/>
                <a:gd name="connsiteX83" fmla="*/ 255867 w 370240"/>
                <a:gd name="connsiteY83" fmla="*/ 317499 h 843406"/>
                <a:gd name="connsiteX84" fmla="*/ 248247 w 370240"/>
                <a:gd name="connsiteY84" fmla="*/ 339407 h 84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70240" h="843406">
                  <a:moveTo>
                    <a:pt x="278727" y="332739"/>
                  </a:moveTo>
                  <a:cubicBezTo>
                    <a:pt x="310160" y="307974"/>
                    <a:pt x="345402" y="286067"/>
                    <a:pt x="368262" y="254634"/>
                  </a:cubicBezTo>
                  <a:cubicBezTo>
                    <a:pt x="375882" y="244157"/>
                    <a:pt x="359690" y="224154"/>
                    <a:pt x="350165" y="212724"/>
                  </a:cubicBezTo>
                  <a:cubicBezTo>
                    <a:pt x="326352" y="181292"/>
                    <a:pt x="302540" y="149859"/>
                    <a:pt x="273965" y="122237"/>
                  </a:cubicBezTo>
                  <a:cubicBezTo>
                    <a:pt x="266345" y="114617"/>
                    <a:pt x="258725" y="105092"/>
                    <a:pt x="249200" y="102234"/>
                  </a:cubicBezTo>
                  <a:cubicBezTo>
                    <a:pt x="233960" y="96519"/>
                    <a:pt x="232055" y="86994"/>
                    <a:pt x="227292" y="73659"/>
                  </a:cubicBezTo>
                  <a:cubicBezTo>
                    <a:pt x="216815" y="46037"/>
                    <a:pt x="204432" y="19367"/>
                    <a:pt x="173000" y="7937"/>
                  </a:cubicBezTo>
                  <a:cubicBezTo>
                    <a:pt x="132995" y="-6351"/>
                    <a:pt x="93942" y="-636"/>
                    <a:pt x="59652" y="19367"/>
                  </a:cubicBezTo>
                  <a:cubicBezTo>
                    <a:pt x="23457" y="39369"/>
                    <a:pt x="8217" y="77469"/>
                    <a:pt x="7265" y="118427"/>
                  </a:cubicBezTo>
                  <a:cubicBezTo>
                    <a:pt x="6312" y="167004"/>
                    <a:pt x="33935" y="206057"/>
                    <a:pt x="79655" y="224154"/>
                  </a:cubicBezTo>
                  <a:cubicBezTo>
                    <a:pt x="84417" y="226059"/>
                    <a:pt x="90132" y="227964"/>
                    <a:pt x="98705" y="228917"/>
                  </a:cubicBezTo>
                  <a:cubicBezTo>
                    <a:pt x="97752" y="230822"/>
                    <a:pt x="81560" y="239394"/>
                    <a:pt x="77750" y="242252"/>
                  </a:cubicBezTo>
                  <a:cubicBezTo>
                    <a:pt x="49175" y="264159"/>
                    <a:pt x="28220" y="294639"/>
                    <a:pt x="18695" y="330834"/>
                  </a:cubicBezTo>
                  <a:cubicBezTo>
                    <a:pt x="5360" y="383222"/>
                    <a:pt x="-2260" y="436562"/>
                    <a:pt x="597" y="490854"/>
                  </a:cubicBezTo>
                  <a:cubicBezTo>
                    <a:pt x="1550" y="504189"/>
                    <a:pt x="5360" y="516572"/>
                    <a:pt x="9170" y="528954"/>
                  </a:cubicBezTo>
                  <a:cubicBezTo>
                    <a:pt x="13932" y="546099"/>
                    <a:pt x="22505" y="558482"/>
                    <a:pt x="41555" y="561339"/>
                  </a:cubicBezTo>
                  <a:cubicBezTo>
                    <a:pt x="51080" y="562292"/>
                    <a:pt x="53937" y="568007"/>
                    <a:pt x="52985" y="576579"/>
                  </a:cubicBezTo>
                  <a:cubicBezTo>
                    <a:pt x="51080" y="597534"/>
                    <a:pt x="51080" y="619442"/>
                    <a:pt x="46317" y="640397"/>
                  </a:cubicBezTo>
                  <a:cubicBezTo>
                    <a:pt x="35840" y="690879"/>
                    <a:pt x="34887" y="743267"/>
                    <a:pt x="28220" y="793749"/>
                  </a:cubicBezTo>
                  <a:cubicBezTo>
                    <a:pt x="24410" y="825182"/>
                    <a:pt x="37745" y="838517"/>
                    <a:pt x="70130" y="842327"/>
                  </a:cubicBezTo>
                  <a:cubicBezTo>
                    <a:pt x="108230" y="846137"/>
                    <a:pt x="115850" y="841374"/>
                    <a:pt x="124422" y="803274"/>
                  </a:cubicBezTo>
                  <a:cubicBezTo>
                    <a:pt x="137757" y="746124"/>
                    <a:pt x="141567" y="687069"/>
                    <a:pt x="150140" y="628967"/>
                  </a:cubicBezTo>
                  <a:cubicBezTo>
                    <a:pt x="152997" y="608012"/>
                    <a:pt x="161570" y="586104"/>
                    <a:pt x="172047" y="566102"/>
                  </a:cubicBezTo>
                  <a:cubicBezTo>
                    <a:pt x="181572" y="587057"/>
                    <a:pt x="185382" y="748982"/>
                    <a:pt x="193002" y="808037"/>
                  </a:cubicBezTo>
                  <a:cubicBezTo>
                    <a:pt x="195860" y="830897"/>
                    <a:pt x="208242" y="841374"/>
                    <a:pt x="230150" y="842327"/>
                  </a:cubicBezTo>
                  <a:cubicBezTo>
                    <a:pt x="244437" y="842327"/>
                    <a:pt x="257772" y="841374"/>
                    <a:pt x="272060" y="838517"/>
                  </a:cubicBezTo>
                  <a:cubicBezTo>
                    <a:pt x="281585" y="836612"/>
                    <a:pt x="285395" y="832802"/>
                    <a:pt x="286347" y="822324"/>
                  </a:cubicBezTo>
                  <a:cubicBezTo>
                    <a:pt x="287300" y="800417"/>
                    <a:pt x="284442" y="778509"/>
                    <a:pt x="283490" y="756602"/>
                  </a:cubicBezTo>
                  <a:cubicBezTo>
                    <a:pt x="280632" y="710882"/>
                    <a:pt x="279680" y="665162"/>
                    <a:pt x="275870" y="619442"/>
                  </a:cubicBezTo>
                  <a:cubicBezTo>
                    <a:pt x="268250" y="534669"/>
                    <a:pt x="266345" y="449897"/>
                    <a:pt x="266345" y="364172"/>
                  </a:cubicBezTo>
                  <a:cubicBezTo>
                    <a:pt x="267297" y="352742"/>
                    <a:pt x="270155" y="339407"/>
                    <a:pt x="278727" y="332739"/>
                  </a:cubicBezTo>
                  <a:close/>
                  <a:moveTo>
                    <a:pt x="37745" y="162242"/>
                  </a:moveTo>
                  <a:cubicBezTo>
                    <a:pt x="31077" y="147954"/>
                    <a:pt x="24410" y="133667"/>
                    <a:pt x="26315" y="120332"/>
                  </a:cubicBezTo>
                  <a:cubicBezTo>
                    <a:pt x="27267" y="61277"/>
                    <a:pt x="59652" y="22224"/>
                    <a:pt x="116802" y="18414"/>
                  </a:cubicBezTo>
                  <a:cubicBezTo>
                    <a:pt x="187287" y="12699"/>
                    <a:pt x="206337" y="52704"/>
                    <a:pt x="215862" y="81279"/>
                  </a:cubicBezTo>
                  <a:cubicBezTo>
                    <a:pt x="218720" y="89852"/>
                    <a:pt x="215862" y="97472"/>
                    <a:pt x="207290" y="104139"/>
                  </a:cubicBezTo>
                  <a:cubicBezTo>
                    <a:pt x="190145" y="116522"/>
                    <a:pt x="188240" y="128904"/>
                    <a:pt x="200622" y="146049"/>
                  </a:cubicBezTo>
                  <a:cubicBezTo>
                    <a:pt x="206337" y="154622"/>
                    <a:pt x="206337" y="160337"/>
                    <a:pt x="201575" y="169862"/>
                  </a:cubicBezTo>
                  <a:cubicBezTo>
                    <a:pt x="186335" y="201294"/>
                    <a:pt x="154902" y="217487"/>
                    <a:pt x="121565" y="215582"/>
                  </a:cubicBezTo>
                  <a:cubicBezTo>
                    <a:pt x="83465" y="211772"/>
                    <a:pt x="55842" y="199389"/>
                    <a:pt x="37745" y="162242"/>
                  </a:cubicBezTo>
                  <a:close/>
                  <a:moveTo>
                    <a:pt x="217767" y="171767"/>
                  </a:moveTo>
                  <a:cubicBezTo>
                    <a:pt x="230150" y="183197"/>
                    <a:pt x="247295" y="203199"/>
                    <a:pt x="264440" y="219392"/>
                  </a:cubicBezTo>
                  <a:cubicBezTo>
                    <a:pt x="242532" y="212724"/>
                    <a:pt x="216815" y="208914"/>
                    <a:pt x="201575" y="204152"/>
                  </a:cubicBezTo>
                  <a:cubicBezTo>
                    <a:pt x="207290" y="192722"/>
                    <a:pt x="212052" y="183197"/>
                    <a:pt x="217767" y="171767"/>
                  </a:cubicBezTo>
                  <a:close/>
                  <a:moveTo>
                    <a:pt x="248247" y="339407"/>
                  </a:moveTo>
                  <a:cubicBezTo>
                    <a:pt x="255867" y="404177"/>
                    <a:pt x="249200" y="469899"/>
                    <a:pt x="253962" y="535622"/>
                  </a:cubicBezTo>
                  <a:cubicBezTo>
                    <a:pt x="259677" y="616584"/>
                    <a:pt x="263487" y="697547"/>
                    <a:pt x="268250" y="778509"/>
                  </a:cubicBezTo>
                  <a:cubicBezTo>
                    <a:pt x="269202" y="788987"/>
                    <a:pt x="268250" y="799464"/>
                    <a:pt x="268250" y="809942"/>
                  </a:cubicBezTo>
                  <a:cubicBezTo>
                    <a:pt x="268250" y="818514"/>
                    <a:pt x="263487" y="823277"/>
                    <a:pt x="254915" y="824229"/>
                  </a:cubicBezTo>
                  <a:cubicBezTo>
                    <a:pt x="221577" y="827087"/>
                    <a:pt x="215862" y="821372"/>
                    <a:pt x="212052" y="794702"/>
                  </a:cubicBezTo>
                  <a:cubicBezTo>
                    <a:pt x="205385" y="748982"/>
                    <a:pt x="200622" y="602297"/>
                    <a:pt x="196812" y="574674"/>
                  </a:cubicBezTo>
                  <a:cubicBezTo>
                    <a:pt x="195860" y="565149"/>
                    <a:pt x="193955" y="555624"/>
                    <a:pt x="187287" y="547052"/>
                  </a:cubicBezTo>
                  <a:cubicBezTo>
                    <a:pt x="178715" y="535622"/>
                    <a:pt x="167285" y="536574"/>
                    <a:pt x="158712" y="548004"/>
                  </a:cubicBezTo>
                  <a:cubicBezTo>
                    <a:pt x="154902" y="552767"/>
                    <a:pt x="154902" y="558482"/>
                    <a:pt x="152997" y="564197"/>
                  </a:cubicBezTo>
                  <a:cubicBezTo>
                    <a:pt x="136805" y="610869"/>
                    <a:pt x="114897" y="771842"/>
                    <a:pt x="109182" y="803274"/>
                  </a:cubicBezTo>
                  <a:cubicBezTo>
                    <a:pt x="105372" y="823277"/>
                    <a:pt x="100610" y="826134"/>
                    <a:pt x="80607" y="824229"/>
                  </a:cubicBezTo>
                  <a:cubicBezTo>
                    <a:pt x="59652" y="822324"/>
                    <a:pt x="50127" y="814704"/>
                    <a:pt x="50127" y="796607"/>
                  </a:cubicBezTo>
                  <a:cubicBezTo>
                    <a:pt x="52032" y="745172"/>
                    <a:pt x="55842" y="693737"/>
                    <a:pt x="64415" y="643254"/>
                  </a:cubicBezTo>
                  <a:cubicBezTo>
                    <a:pt x="68225" y="619442"/>
                    <a:pt x="72987" y="558482"/>
                    <a:pt x="75845" y="550862"/>
                  </a:cubicBezTo>
                  <a:cubicBezTo>
                    <a:pt x="82512" y="532764"/>
                    <a:pt x="83465" y="513714"/>
                    <a:pt x="82512" y="495617"/>
                  </a:cubicBezTo>
                  <a:cubicBezTo>
                    <a:pt x="82512" y="467994"/>
                    <a:pt x="81560" y="440372"/>
                    <a:pt x="85370" y="411797"/>
                  </a:cubicBezTo>
                  <a:cubicBezTo>
                    <a:pt x="88227" y="391794"/>
                    <a:pt x="90132" y="370839"/>
                    <a:pt x="101562" y="353694"/>
                  </a:cubicBezTo>
                  <a:cubicBezTo>
                    <a:pt x="105372" y="348932"/>
                    <a:pt x="107277" y="343217"/>
                    <a:pt x="100610" y="338454"/>
                  </a:cubicBezTo>
                  <a:cubicBezTo>
                    <a:pt x="94895" y="334644"/>
                    <a:pt x="90132" y="338454"/>
                    <a:pt x="85370" y="342264"/>
                  </a:cubicBezTo>
                  <a:cubicBezTo>
                    <a:pt x="77750" y="349884"/>
                    <a:pt x="75845" y="359409"/>
                    <a:pt x="73940" y="368934"/>
                  </a:cubicBezTo>
                  <a:cubicBezTo>
                    <a:pt x="65367" y="402272"/>
                    <a:pt x="63462" y="436562"/>
                    <a:pt x="64415" y="470852"/>
                  </a:cubicBezTo>
                  <a:cubicBezTo>
                    <a:pt x="64415" y="485139"/>
                    <a:pt x="64415" y="498474"/>
                    <a:pt x="64415" y="512762"/>
                  </a:cubicBezTo>
                  <a:cubicBezTo>
                    <a:pt x="64415" y="517524"/>
                    <a:pt x="64415" y="523239"/>
                    <a:pt x="62510" y="527049"/>
                  </a:cubicBezTo>
                  <a:cubicBezTo>
                    <a:pt x="59652" y="534669"/>
                    <a:pt x="55842" y="542289"/>
                    <a:pt x="46317" y="543242"/>
                  </a:cubicBezTo>
                  <a:cubicBezTo>
                    <a:pt x="37745" y="544194"/>
                    <a:pt x="31077" y="537527"/>
                    <a:pt x="27267" y="529907"/>
                  </a:cubicBezTo>
                  <a:cubicBezTo>
                    <a:pt x="20600" y="515619"/>
                    <a:pt x="17742" y="499427"/>
                    <a:pt x="17742" y="484187"/>
                  </a:cubicBezTo>
                  <a:cubicBezTo>
                    <a:pt x="15837" y="422274"/>
                    <a:pt x="24410" y="361314"/>
                    <a:pt x="48222" y="304164"/>
                  </a:cubicBezTo>
                  <a:cubicBezTo>
                    <a:pt x="58700" y="279399"/>
                    <a:pt x="80607" y="257492"/>
                    <a:pt x="101562" y="242252"/>
                  </a:cubicBezTo>
                  <a:cubicBezTo>
                    <a:pt x="114897" y="232727"/>
                    <a:pt x="180620" y="218439"/>
                    <a:pt x="198717" y="219392"/>
                  </a:cubicBezTo>
                  <a:cubicBezTo>
                    <a:pt x="222530" y="221297"/>
                    <a:pt x="245390" y="227012"/>
                    <a:pt x="268250" y="233679"/>
                  </a:cubicBezTo>
                  <a:cubicBezTo>
                    <a:pt x="273965" y="235584"/>
                    <a:pt x="278727" y="240347"/>
                    <a:pt x="283490" y="232727"/>
                  </a:cubicBezTo>
                  <a:cubicBezTo>
                    <a:pt x="287300" y="227012"/>
                    <a:pt x="281585" y="222249"/>
                    <a:pt x="278727" y="217487"/>
                  </a:cubicBezTo>
                  <a:cubicBezTo>
                    <a:pt x="259677" y="192722"/>
                    <a:pt x="240627" y="168909"/>
                    <a:pt x="220625" y="144144"/>
                  </a:cubicBezTo>
                  <a:cubicBezTo>
                    <a:pt x="214910" y="136524"/>
                    <a:pt x="206337" y="128904"/>
                    <a:pt x="214910" y="118427"/>
                  </a:cubicBezTo>
                  <a:cubicBezTo>
                    <a:pt x="221577" y="110807"/>
                    <a:pt x="237770" y="109854"/>
                    <a:pt x="246342" y="116522"/>
                  </a:cubicBezTo>
                  <a:cubicBezTo>
                    <a:pt x="254915" y="123189"/>
                    <a:pt x="262535" y="130809"/>
                    <a:pt x="269202" y="138429"/>
                  </a:cubicBezTo>
                  <a:cubicBezTo>
                    <a:pt x="289205" y="161289"/>
                    <a:pt x="310160" y="182244"/>
                    <a:pt x="328257" y="207009"/>
                  </a:cubicBezTo>
                  <a:cubicBezTo>
                    <a:pt x="337782" y="220344"/>
                    <a:pt x="355880" y="236537"/>
                    <a:pt x="345402" y="251777"/>
                  </a:cubicBezTo>
                  <a:cubicBezTo>
                    <a:pt x="331115" y="271779"/>
                    <a:pt x="271107" y="318452"/>
                    <a:pt x="255867" y="317499"/>
                  </a:cubicBezTo>
                  <a:cubicBezTo>
                    <a:pt x="251105" y="320357"/>
                    <a:pt x="247295" y="332739"/>
                    <a:pt x="248247" y="339407"/>
                  </a:cubicBezTo>
                  <a:close/>
                </a:path>
              </a:pathLst>
            </a:custGeom>
            <a:solidFill>
              <a:srgbClr val="000000"/>
            </a:solidFill>
            <a:ln w="9525" cap="flat">
              <a:noFill/>
              <a:prstDash val="solid"/>
              <a:miter/>
            </a:ln>
          </p:spPr>
          <p:txBody>
            <a:bodyPr rtlCol="0" anchor="ctr"/>
            <a:lstStyle/>
            <a:p>
              <a:endParaRPr lang="en-US"/>
            </a:p>
          </p:txBody>
        </p:sp>
        <p:sp>
          <p:nvSpPr>
            <p:cNvPr id="320" name="Freeform 232">
              <a:extLst>
                <a:ext uri="{FF2B5EF4-FFF2-40B4-BE49-F238E27FC236}">
                  <a16:creationId xmlns:a16="http://schemas.microsoft.com/office/drawing/2014/main" id="{DCB3BAE8-0711-BCE5-8A57-E0B0AD64D253}"/>
                </a:ext>
              </a:extLst>
            </p:cNvPr>
            <p:cNvSpPr/>
            <p:nvPr/>
          </p:nvSpPr>
          <p:spPr>
            <a:xfrm>
              <a:off x="4312726" y="3791271"/>
              <a:ext cx="607377" cy="784947"/>
            </a:xfrm>
            <a:custGeom>
              <a:avLst/>
              <a:gdLst>
                <a:gd name="connsiteX0" fmla="*/ 603126 w 607377"/>
                <a:gd name="connsiteY0" fmla="*/ 227326 h 784947"/>
                <a:gd name="connsiteX1" fmla="*/ 472633 w 607377"/>
                <a:gd name="connsiteY1" fmla="*/ 34921 h 784947"/>
                <a:gd name="connsiteX2" fmla="*/ 264988 w 607377"/>
                <a:gd name="connsiteY2" fmla="*/ 5393 h 784947"/>
                <a:gd name="connsiteX3" fmla="*/ 231651 w 607377"/>
                <a:gd name="connsiteY3" fmla="*/ 12061 h 784947"/>
                <a:gd name="connsiteX4" fmla="*/ 108778 w 607377"/>
                <a:gd name="connsiteY4" fmla="*/ 74926 h 784947"/>
                <a:gd name="connsiteX5" fmla="*/ 29721 w 607377"/>
                <a:gd name="connsiteY5" fmla="*/ 186368 h 784947"/>
                <a:gd name="connsiteX6" fmla="*/ 2098 w 607377"/>
                <a:gd name="connsiteY6" fmla="*/ 259711 h 784947"/>
                <a:gd name="connsiteX7" fmla="*/ 51628 w 607377"/>
                <a:gd name="connsiteY7" fmla="*/ 363533 h 784947"/>
                <a:gd name="connsiteX8" fmla="*/ 143068 w 607377"/>
                <a:gd name="connsiteY8" fmla="*/ 387346 h 784947"/>
                <a:gd name="connsiteX9" fmla="*/ 201171 w 607377"/>
                <a:gd name="connsiteY9" fmla="*/ 382583 h 784947"/>
                <a:gd name="connsiteX10" fmla="*/ 244033 w 607377"/>
                <a:gd name="connsiteY10" fmla="*/ 320671 h 784947"/>
                <a:gd name="connsiteX11" fmla="*/ 242128 w 607377"/>
                <a:gd name="connsiteY11" fmla="*/ 295906 h 784947"/>
                <a:gd name="connsiteX12" fmla="*/ 296421 w 607377"/>
                <a:gd name="connsiteY12" fmla="*/ 221611 h 784947"/>
                <a:gd name="connsiteX13" fmla="*/ 376431 w 607377"/>
                <a:gd name="connsiteY13" fmla="*/ 251138 h 784947"/>
                <a:gd name="connsiteX14" fmla="*/ 381193 w 607377"/>
                <a:gd name="connsiteY14" fmla="*/ 321623 h 784947"/>
                <a:gd name="connsiteX15" fmla="*/ 347856 w 607377"/>
                <a:gd name="connsiteY15" fmla="*/ 375916 h 784947"/>
                <a:gd name="connsiteX16" fmla="*/ 235461 w 607377"/>
                <a:gd name="connsiteY16" fmla="*/ 489263 h 784947"/>
                <a:gd name="connsiteX17" fmla="*/ 179263 w 607377"/>
                <a:gd name="connsiteY17" fmla="*/ 576893 h 784947"/>
                <a:gd name="connsiteX18" fmla="*/ 155451 w 607377"/>
                <a:gd name="connsiteY18" fmla="*/ 719768 h 784947"/>
                <a:gd name="connsiteX19" fmla="*/ 184978 w 607377"/>
                <a:gd name="connsiteY19" fmla="*/ 762631 h 784947"/>
                <a:gd name="connsiteX20" fmla="*/ 412626 w 607377"/>
                <a:gd name="connsiteY20" fmla="*/ 764536 h 784947"/>
                <a:gd name="connsiteX21" fmla="*/ 440248 w 607377"/>
                <a:gd name="connsiteY21" fmla="*/ 730246 h 784947"/>
                <a:gd name="connsiteX22" fmla="*/ 436438 w 607377"/>
                <a:gd name="connsiteY22" fmla="*/ 672143 h 784947"/>
                <a:gd name="connsiteX23" fmla="*/ 462156 w 607377"/>
                <a:gd name="connsiteY23" fmla="*/ 592133 h 784947"/>
                <a:gd name="connsiteX24" fmla="*/ 526926 w 607377"/>
                <a:gd name="connsiteY24" fmla="*/ 521648 h 784947"/>
                <a:gd name="connsiteX25" fmla="*/ 594553 w 607377"/>
                <a:gd name="connsiteY25" fmla="*/ 392108 h 784947"/>
                <a:gd name="connsiteX26" fmla="*/ 603126 w 607377"/>
                <a:gd name="connsiteY26" fmla="*/ 227326 h 784947"/>
                <a:gd name="connsiteX27" fmla="*/ 587886 w 607377"/>
                <a:gd name="connsiteY27" fmla="*/ 316861 h 784947"/>
                <a:gd name="connsiteX28" fmla="*/ 586933 w 607377"/>
                <a:gd name="connsiteY28" fmla="*/ 326386 h 784947"/>
                <a:gd name="connsiteX29" fmla="*/ 585028 w 607377"/>
                <a:gd name="connsiteY29" fmla="*/ 345436 h 784947"/>
                <a:gd name="connsiteX30" fmla="*/ 583123 w 607377"/>
                <a:gd name="connsiteY30" fmla="*/ 354961 h 784947"/>
                <a:gd name="connsiteX31" fmla="*/ 577408 w 607377"/>
                <a:gd name="connsiteY31" fmla="*/ 382583 h 784947"/>
                <a:gd name="connsiteX32" fmla="*/ 572646 w 607377"/>
                <a:gd name="connsiteY32" fmla="*/ 400681 h 784947"/>
                <a:gd name="connsiteX33" fmla="*/ 565026 w 607377"/>
                <a:gd name="connsiteY33" fmla="*/ 424493 h 784947"/>
                <a:gd name="connsiteX34" fmla="*/ 558358 w 607377"/>
                <a:gd name="connsiteY34" fmla="*/ 439733 h 784947"/>
                <a:gd name="connsiteX35" fmla="*/ 538356 w 607377"/>
                <a:gd name="connsiteY35" fmla="*/ 476881 h 784947"/>
                <a:gd name="connsiteX36" fmla="*/ 513591 w 607377"/>
                <a:gd name="connsiteY36" fmla="*/ 511171 h 784947"/>
                <a:gd name="connsiteX37" fmla="*/ 507876 w 607377"/>
                <a:gd name="connsiteY37" fmla="*/ 517838 h 784947"/>
                <a:gd name="connsiteX38" fmla="*/ 501208 w 607377"/>
                <a:gd name="connsiteY38" fmla="*/ 526411 h 784947"/>
                <a:gd name="connsiteX39" fmla="*/ 448821 w 607377"/>
                <a:gd name="connsiteY39" fmla="*/ 580703 h 784947"/>
                <a:gd name="connsiteX40" fmla="*/ 438343 w 607377"/>
                <a:gd name="connsiteY40" fmla="*/ 591181 h 784947"/>
                <a:gd name="connsiteX41" fmla="*/ 437391 w 607377"/>
                <a:gd name="connsiteY41" fmla="*/ 592133 h 784947"/>
                <a:gd name="connsiteX42" fmla="*/ 425961 w 607377"/>
                <a:gd name="connsiteY42" fmla="*/ 610231 h 784947"/>
                <a:gd name="connsiteX43" fmla="*/ 424056 w 607377"/>
                <a:gd name="connsiteY43" fmla="*/ 614993 h 784947"/>
                <a:gd name="connsiteX44" fmla="*/ 422151 w 607377"/>
                <a:gd name="connsiteY44" fmla="*/ 619756 h 784947"/>
                <a:gd name="connsiteX45" fmla="*/ 421198 w 607377"/>
                <a:gd name="connsiteY45" fmla="*/ 623566 h 784947"/>
                <a:gd name="connsiteX46" fmla="*/ 419293 w 607377"/>
                <a:gd name="connsiteY46" fmla="*/ 630233 h 784947"/>
                <a:gd name="connsiteX47" fmla="*/ 418341 w 607377"/>
                <a:gd name="connsiteY47" fmla="*/ 664523 h 784947"/>
                <a:gd name="connsiteX48" fmla="*/ 421198 w 607377"/>
                <a:gd name="connsiteY48" fmla="*/ 682621 h 784947"/>
                <a:gd name="connsiteX49" fmla="*/ 422151 w 607377"/>
                <a:gd name="connsiteY49" fmla="*/ 686431 h 784947"/>
                <a:gd name="connsiteX50" fmla="*/ 424056 w 607377"/>
                <a:gd name="connsiteY50" fmla="*/ 708338 h 784947"/>
                <a:gd name="connsiteX51" fmla="*/ 424056 w 607377"/>
                <a:gd name="connsiteY51" fmla="*/ 716911 h 784947"/>
                <a:gd name="connsiteX52" fmla="*/ 420246 w 607377"/>
                <a:gd name="connsiteY52" fmla="*/ 734056 h 784947"/>
                <a:gd name="connsiteX53" fmla="*/ 402148 w 607377"/>
                <a:gd name="connsiteY53" fmla="*/ 748343 h 784947"/>
                <a:gd name="connsiteX54" fmla="*/ 396433 w 607377"/>
                <a:gd name="connsiteY54" fmla="*/ 750248 h 784947"/>
                <a:gd name="connsiteX55" fmla="*/ 348808 w 607377"/>
                <a:gd name="connsiteY55" fmla="*/ 762631 h 784947"/>
                <a:gd name="connsiteX56" fmla="*/ 323091 w 607377"/>
                <a:gd name="connsiteY56" fmla="*/ 764536 h 784947"/>
                <a:gd name="connsiteX57" fmla="*/ 303088 w 607377"/>
                <a:gd name="connsiteY57" fmla="*/ 763583 h 784947"/>
                <a:gd name="connsiteX58" fmla="*/ 290706 w 607377"/>
                <a:gd name="connsiteY58" fmla="*/ 764536 h 784947"/>
                <a:gd name="connsiteX59" fmla="*/ 278323 w 607377"/>
                <a:gd name="connsiteY59" fmla="*/ 763583 h 784947"/>
                <a:gd name="connsiteX60" fmla="*/ 265941 w 607377"/>
                <a:gd name="connsiteY60" fmla="*/ 761678 h 784947"/>
                <a:gd name="connsiteX61" fmla="*/ 253558 w 607377"/>
                <a:gd name="connsiteY61" fmla="*/ 759773 h 784947"/>
                <a:gd name="connsiteX62" fmla="*/ 202123 w 607377"/>
                <a:gd name="connsiteY62" fmla="*/ 746438 h 784947"/>
                <a:gd name="connsiteX63" fmla="*/ 199266 w 607377"/>
                <a:gd name="connsiteY63" fmla="*/ 745486 h 784947"/>
                <a:gd name="connsiteX64" fmla="*/ 198313 w 607377"/>
                <a:gd name="connsiteY64" fmla="*/ 745486 h 784947"/>
                <a:gd name="connsiteX65" fmla="*/ 196408 w 607377"/>
                <a:gd name="connsiteY65" fmla="*/ 745486 h 784947"/>
                <a:gd name="connsiteX66" fmla="*/ 193551 w 607377"/>
                <a:gd name="connsiteY66" fmla="*/ 744533 h 784947"/>
                <a:gd name="connsiteX67" fmla="*/ 192598 w 607377"/>
                <a:gd name="connsiteY67" fmla="*/ 744533 h 784947"/>
                <a:gd name="connsiteX68" fmla="*/ 190693 w 607377"/>
                <a:gd name="connsiteY68" fmla="*/ 743581 h 784947"/>
                <a:gd name="connsiteX69" fmla="*/ 190693 w 607377"/>
                <a:gd name="connsiteY69" fmla="*/ 743581 h 784947"/>
                <a:gd name="connsiteX70" fmla="*/ 179263 w 607377"/>
                <a:gd name="connsiteY70" fmla="*/ 719768 h 784947"/>
                <a:gd name="connsiteX71" fmla="*/ 214506 w 607377"/>
                <a:gd name="connsiteY71" fmla="*/ 545461 h 784947"/>
                <a:gd name="connsiteX72" fmla="*/ 245938 w 607377"/>
                <a:gd name="connsiteY72" fmla="*/ 504503 h 784947"/>
                <a:gd name="connsiteX73" fmla="*/ 361191 w 607377"/>
                <a:gd name="connsiteY73" fmla="*/ 387346 h 784947"/>
                <a:gd name="connsiteX74" fmla="*/ 402148 w 607377"/>
                <a:gd name="connsiteY74" fmla="*/ 315908 h 784947"/>
                <a:gd name="connsiteX75" fmla="*/ 381193 w 607377"/>
                <a:gd name="connsiteY75" fmla="*/ 224468 h 784947"/>
                <a:gd name="connsiteX76" fmla="*/ 300231 w 607377"/>
                <a:gd name="connsiteY76" fmla="*/ 201608 h 784947"/>
                <a:gd name="connsiteX77" fmla="*/ 286896 w 607377"/>
                <a:gd name="connsiteY77" fmla="*/ 205418 h 784947"/>
                <a:gd name="connsiteX78" fmla="*/ 284991 w 607377"/>
                <a:gd name="connsiteY78" fmla="*/ 206371 h 784947"/>
                <a:gd name="connsiteX79" fmla="*/ 281181 w 607377"/>
                <a:gd name="connsiteY79" fmla="*/ 207323 h 784947"/>
                <a:gd name="connsiteX80" fmla="*/ 278323 w 607377"/>
                <a:gd name="connsiteY80" fmla="*/ 208276 h 784947"/>
                <a:gd name="connsiteX81" fmla="*/ 275466 w 607377"/>
                <a:gd name="connsiteY81" fmla="*/ 209228 h 784947"/>
                <a:gd name="connsiteX82" fmla="*/ 272608 w 607377"/>
                <a:gd name="connsiteY82" fmla="*/ 210181 h 784947"/>
                <a:gd name="connsiteX83" fmla="*/ 269751 w 607377"/>
                <a:gd name="connsiteY83" fmla="*/ 211133 h 784947"/>
                <a:gd name="connsiteX84" fmla="*/ 267846 w 607377"/>
                <a:gd name="connsiteY84" fmla="*/ 212086 h 784947"/>
                <a:gd name="connsiteX85" fmla="*/ 264988 w 607377"/>
                <a:gd name="connsiteY85" fmla="*/ 213038 h 784947"/>
                <a:gd name="connsiteX86" fmla="*/ 263083 w 607377"/>
                <a:gd name="connsiteY86" fmla="*/ 213991 h 784947"/>
                <a:gd name="connsiteX87" fmla="*/ 261178 w 607377"/>
                <a:gd name="connsiteY87" fmla="*/ 215896 h 784947"/>
                <a:gd name="connsiteX88" fmla="*/ 259273 w 607377"/>
                <a:gd name="connsiteY88" fmla="*/ 217801 h 784947"/>
                <a:gd name="connsiteX89" fmla="*/ 257368 w 607377"/>
                <a:gd name="connsiteY89" fmla="*/ 219706 h 784947"/>
                <a:gd name="connsiteX90" fmla="*/ 255463 w 607377"/>
                <a:gd name="connsiteY90" fmla="*/ 221611 h 784947"/>
                <a:gd name="connsiteX91" fmla="*/ 253558 w 607377"/>
                <a:gd name="connsiteY91" fmla="*/ 223516 h 784947"/>
                <a:gd name="connsiteX92" fmla="*/ 251653 w 607377"/>
                <a:gd name="connsiteY92" fmla="*/ 225421 h 784947"/>
                <a:gd name="connsiteX93" fmla="*/ 249748 w 607377"/>
                <a:gd name="connsiteY93" fmla="*/ 227326 h 784947"/>
                <a:gd name="connsiteX94" fmla="*/ 247843 w 607377"/>
                <a:gd name="connsiteY94" fmla="*/ 229231 h 784947"/>
                <a:gd name="connsiteX95" fmla="*/ 245938 w 607377"/>
                <a:gd name="connsiteY95" fmla="*/ 231136 h 784947"/>
                <a:gd name="connsiteX96" fmla="*/ 244033 w 607377"/>
                <a:gd name="connsiteY96" fmla="*/ 233041 h 784947"/>
                <a:gd name="connsiteX97" fmla="*/ 242128 w 607377"/>
                <a:gd name="connsiteY97" fmla="*/ 234946 h 784947"/>
                <a:gd name="connsiteX98" fmla="*/ 241176 w 607377"/>
                <a:gd name="connsiteY98" fmla="*/ 236851 h 784947"/>
                <a:gd name="connsiteX99" fmla="*/ 240223 w 607377"/>
                <a:gd name="connsiteY99" fmla="*/ 238756 h 784947"/>
                <a:gd name="connsiteX100" fmla="*/ 239271 w 607377"/>
                <a:gd name="connsiteY100" fmla="*/ 240661 h 784947"/>
                <a:gd name="connsiteX101" fmla="*/ 238318 w 607377"/>
                <a:gd name="connsiteY101" fmla="*/ 242566 h 784947"/>
                <a:gd name="connsiteX102" fmla="*/ 237366 w 607377"/>
                <a:gd name="connsiteY102" fmla="*/ 244471 h 784947"/>
                <a:gd name="connsiteX103" fmla="*/ 236413 w 607377"/>
                <a:gd name="connsiteY103" fmla="*/ 246376 h 784947"/>
                <a:gd name="connsiteX104" fmla="*/ 235461 w 607377"/>
                <a:gd name="connsiteY104" fmla="*/ 248281 h 784947"/>
                <a:gd name="connsiteX105" fmla="*/ 234508 w 607377"/>
                <a:gd name="connsiteY105" fmla="*/ 250186 h 784947"/>
                <a:gd name="connsiteX106" fmla="*/ 233556 w 607377"/>
                <a:gd name="connsiteY106" fmla="*/ 252091 h 784947"/>
                <a:gd name="connsiteX107" fmla="*/ 232603 w 607377"/>
                <a:gd name="connsiteY107" fmla="*/ 254948 h 784947"/>
                <a:gd name="connsiteX108" fmla="*/ 231651 w 607377"/>
                <a:gd name="connsiteY108" fmla="*/ 256853 h 784947"/>
                <a:gd name="connsiteX109" fmla="*/ 230698 w 607377"/>
                <a:gd name="connsiteY109" fmla="*/ 259711 h 784947"/>
                <a:gd name="connsiteX110" fmla="*/ 229746 w 607377"/>
                <a:gd name="connsiteY110" fmla="*/ 261616 h 784947"/>
                <a:gd name="connsiteX111" fmla="*/ 228793 w 607377"/>
                <a:gd name="connsiteY111" fmla="*/ 263521 h 784947"/>
                <a:gd name="connsiteX112" fmla="*/ 228793 w 607377"/>
                <a:gd name="connsiteY112" fmla="*/ 265426 h 784947"/>
                <a:gd name="connsiteX113" fmla="*/ 227841 w 607377"/>
                <a:gd name="connsiteY113" fmla="*/ 267331 h 784947"/>
                <a:gd name="connsiteX114" fmla="*/ 227841 w 607377"/>
                <a:gd name="connsiteY114" fmla="*/ 269236 h 784947"/>
                <a:gd name="connsiteX115" fmla="*/ 227841 w 607377"/>
                <a:gd name="connsiteY115" fmla="*/ 271141 h 784947"/>
                <a:gd name="connsiteX116" fmla="*/ 227841 w 607377"/>
                <a:gd name="connsiteY116" fmla="*/ 273046 h 784947"/>
                <a:gd name="connsiteX117" fmla="*/ 227841 w 607377"/>
                <a:gd name="connsiteY117" fmla="*/ 274951 h 784947"/>
                <a:gd name="connsiteX118" fmla="*/ 227841 w 607377"/>
                <a:gd name="connsiteY118" fmla="*/ 276856 h 784947"/>
                <a:gd name="connsiteX119" fmla="*/ 227841 w 607377"/>
                <a:gd name="connsiteY119" fmla="*/ 278761 h 784947"/>
                <a:gd name="connsiteX120" fmla="*/ 227841 w 607377"/>
                <a:gd name="connsiteY120" fmla="*/ 280666 h 784947"/>
                <a:gd name="connsiteX121" fmla="*/ 227841 w 607377"/>
                <a:gd name="connsiteY121" fmla="*/ 282571 h 784947"/>
                <a:gd name="connsiteX122" fmla="*/ 227841 w 607377"/>
                <a:gd name="connsiteY122" fmla="*/ 284476 h 784947"/>
                <a:gd name="connsiteX123" fmla="*/ 227841 w 607377"/>
                <a:gd name="connsiteY123" fmla="*/ 286381 h 784947"/>
                <a:gd name="connsiteX124" fmla="*/ 227841 w 607377"/>
                <a:gd name="connsiteY124" fmla="*/ 288286 h 784947"/>
                <a:gd name="connsiteX125" fmla="*/ 227841 w 607377"/>
                <a:gd name="connsiteY125" fmla="*/ 290191 h 784947"/>
                <a:gd name="connsiteX126" fmla="*/ 227841 w 607377"/>
                <a:gd name="connsiteY126" fmla="*/ 292096 h 784947"/>
                <a:gd name="connsiteX127" fmla="*/ 227841 w 607377"/>
                <a:gd name="connsiteY127" fmla="*/ 294001 h 784947"/>
                <a:gd name="connsiteX128" fmla="*/ 227841 w 607377"/>
                <a:gd name="connsiteY128" fmla="*/ 295906 h 784947"/>
                <a:gd name="connsiteX129" fmla="*/ 227841 w 607377"/>
                <a:gd name="connsiteY129" fmla="*/ 297811 h 784947"/>
                <a:gd name="connsiteX130" fmla="*/ 227841 w 607377"/>
                <a:gd name="connsiteY130" fmla="*/ 298763 h 784947"/>
                <a:gd name="connsiteX131" fmla="*/ 227841 w 607377"/>
                <a:gd name="connsiteY131" fmla="*/ 300668 h 784947"/>
                <a:gd name="connsiteX132" fmla="*/ 227841 w 607377"/>
                <a:gd name="connsiteY132" fmla="*/ 301621 h 784947"/>
                <a:gd name="connsiteX133" fmla="*/ 227841 w 607377"/>
                <a:gd name="connsiteY133" fmla="*/ 303526 h 784947"/>
                <a:gd name="connsiteX134" fmla="*/ 227841 w 607377"/>
                <a:gd name="connsiteY134" fmla="*/ 304478 h 784947"/>
                <a:gd name="connsiteX135" fmla="*/ 227841 w 607377"/>
                <a:gd name="connsiteY135" fmla="*/ 306383 h 784947"/>
                <a:gd name="connsiteX136" fmla="*/ 227841 w 607377"/>
                <a:gd name="connsiteY136" fmla="*/ 307336 h 784947"/>
                <a:gd name="connsiteX137" fmla="*/ 228793 w 607377"/>
                <a:gd name="connsiteY137" fmla="*/ 310193 h 784947"/>
                <a:gd name="connsiteX138" fmla="*/ 229746 w 607377"/>
                <a:gd name="connsiteY138" fmla="*/ 328291 h 784947"/>
                <a:gd name="connsiteX139" fmla="*/ 228793 w 607377"/>
                <a:gd name="connsiteY139" fmla="*/ 334958 h 784947"/>
                <a:gd name="connsiteX140" fmla="*/ 225936 w 607377"/>
                <a:gd name="connsiteY140" fmla="*/ 343531 h 784947"/>
                <a:gd name="connsiteX141" fmla="*/ 224983 w 607377"/>
                <a:gd name="connsiteY141" fmla="*/ 346388 h 784947"/>
                <a:gd name="connsiteX142" fmla="*/ 222126 w 607377"/>
                <a:gd name="connsiteY142" fmla="*/ 351151 h 784947"/>
                <a:gd name="connsiteX143" fmla="*/ 220221 w 607377"/>
                <a:gd name="connsiteY143" fmla="*/ 353056 h 784947"/>
                <a:gd name="connsiteX144" fmla="*/ 216411 w 607377"/>
                <a:gd name="connsiteY144" fmla="*/ 356866 h 784947"/>
                <a:gd name="connsiteX145" fmla="*/ 174501 w 607377"/>
                <a:gd name="connsiteY145" fmla="*/ 373058 h 784947"/>
                <a:gd name="connsiteX146" fmla="*/ 153546 w 607377"/>
                <a:gd name="connsiteY146" fmla="*/ 374011 h 784947"/>
                <a:gd name="connsiteX147" fmla="*/ 140211 w 607377"/>
                <a:gd name="connsiteY147" fmla="*/ 373058 h 784947"/>
                <a:gd name="connsiteX148" fmla="*/ 121161 w 607377"/>
                <a:gd name="connsiteY148" fmla="*/ 370201 h 784947"/>
                <a:gd name="connsiteX149" fmla="*/ 119256 w 607377"/>
                <a:gd name="connsiteY149" fmla="*/ 370201 h 784947"/>
                <a:gd name="connsiteX150" fmla="*/ 95443 w 607377"/>
                <a:gd name="connsiteY150" fmla="*/ 364486 h 784947"/>
                <a:gd name="connsiteX151" fmla="*/ 92586 w 607377"/>
                <a:gd name="connsiteY151" fmla="*/ 363533 h 784947"/>
                <a:gd name="connsiteX152" fmla="*/ 74488 w 607377"/>
                <a:gd name="connsiteY152" fmla="*/ 357818 h 784947"/>
                <a:gd name="connsiteX153" fmla="*/ 67821 w 607377"/>
                <a:gd name="connsiteY153" fmla="*/ 355913 h 784947"/>
                <a:gd name="connsiteX154" fmla="*/ 64963 w 607377"/>
                <a:gd name="connsiteY154" fmla="*/ 354961 h 784947"/>
                <a:gd name="connsiteX155" fmla="*/ 64011 w 607377"/>
                <a:gd name="connsiteY155" fmla="*/ 354961 h 784947"/>
                <a:gd name="connsiteX156" fmla="*/ 62106 w 607377"/>
                <a:gd name="connsiteY156" fmla="*/ 354008 h 784947"/>
                <a:gd name="connsiteX157" fmla="*/ 61153 w 607377"/>
                <a:gd name="connsiteY157" fmla="*/ 354008 h 784947"/>
                <a:gd name="connsiteX158" fmla="*/ 59248 w 607377"/>
                <a:gd name="connsiteY158" fmla="*/ 353056 h 784947"/>
                <a:gd name="connsiteX159" fmla="*/ 58296 w 607377"/>
                <a:gd name="connsiteY159" fmla="*/ 353056 h 784947"/>
                <a:gd name="connsiteX160" fmla="*/ 55438 w 607377"/>
                <a:gd name="connsiteY160" fmla="*/ 352103 h 784947"/>
                <a:gd name="connsiteX161" fmla="*/ 54486 w 607377"/>
                <a:gd name="connsiteY161" fmla="*/ 352103 h 784947"/>
                <a:gd name="connsiteX162" fmla="*/ 52581 w 607377"/>
                <a:gd name="connsiteY162" fmla="*/ 351151 h 784947"/>
                <a:gd name="connsiteX163" fmla="*/ 51628 w 607377"/>
                <a:gd name="connsiteY163" fmla="*/ 350198 h 784947"/>
                <a:gd name="connsiteX164" fmla="*/ 49723 w 607377"/>
                <a:gd name="connsiteY164" fmla="*/ 349246 h 784947"/>
                <a:gd name="connsiteX165" fmla="*/ 48771 w 607377"/>
                <a:gd name="connsiteY165" fmla="*/ 348293 h 784947"/>
                <a:gd name="connsiteX166" fmla="*/ 46866 w 607377"/>
                <a:gd name="connsiteY166" fmla="*/ 346388 h 784947"/>
                <a:gd name="connsiteX167" fmla="*/ 45913 w 607377"/>
                <a:gd name="connsiteY167" fmla="*/ 346388 h 784947"/>
                <a:gd name="connsiteX168" fmla="*/ 43056 w 607377"/>
                <a:gd name="connsiteY168" fmla="*/ 344483 h 784947"/>
                <a:gd name="connsiteX169" fmla="*/ 42103 w 607377"/>
                <a:gd name="connsiteY169" fmla="*/ 343531 h 784947"/>
                <a:gd name="connsiteX170" fmla="*/ 40198 w 607377"/>
                <a:gd name="connsiteY170" fmla="*/ 342578 h 784947"/>
                <a:gd name="connsiteX171" fmla="*/ 39246 w 607377"/>
                <a:gd name="connsiteY171" fmla="*/ 341626 h 784947"/>
                <a:gd name="connsiteX172" fmla="*/ 37341 w 607377"/>
                <a:gd name="connsiteY172" fmla="*/ 340673 h 784947"/>
                <a:gd name="connsiteX173" fmla="*/ 36388 w 607377"/>
                <a:gd name="connsiteY173" fmla="*/ 339721 h 784947"/>
                <a:gd name="connsiteX174" fmla="*/ 34483 w 607377"/>
                <a:gd name="connsiteY174" fmla="*/ 337816 h 784947"/>
                <a:gd name="connsiteX175" fmla="*/ 33531 w 607377"/>
                <a:gd name="connsiteY175" fmla="*/ 336863 h 784947"/>
                <a:gd name="connsiteX176" fmla="*/ 31626 w 607377"/>
                <a:gd name="connsiteY176" fmla="*/ 334958 h 784947"/>
                <a:gd name="connsiteX177" fmla="*/ 30673 w 607377"/>
                <a:gd name="connsiteY177" fmla="*/ 334006 h 784947"/>
                <a:gd name="connsiteX178" fmla="*/ 29721 w 607377"/>
                <a:gd name="connsiteY178" fmla="*/ 332101 h 784947"/>
                <a:gd name="connsiteX179" fmla="*/ 28768 w 607377"/>
                <a:gd name="connsiteY179" fmla="*/ 331148 h 784947"/>
                <a:gd name="connsiteX180" fmla="*/ 27816 w 607377"/>
                <a:gd name="connsiteY180" fmla="*/ 329243 h 784947"/>
                <a:gd name="connsiteX181" fmla="*/ 26863 w 607377"/>
                <a:gd name="connsiteY181" fmla="*/ 328291 h 784947"/>
                <a:gd name="connsiteX182" fmla="*/ 24958 w 607377"/>
                <a:gd name="connsiteY182" fmla="*/ 326386 h 784947"/>
                <a:gd name="connsiteX183" fmla="*/ 24006 w 607377"/>
                <a:gd name="connsiteY183" fmla="*/ 325433 h 784947"/>
                <a:gd name="connsiteX184" fmla="*/ 23053 w 607377"/>
                <a:gd name="connsiteY184" fmla="*/ 323528 h 784947"/>
                <a:gd name="connsiteX185" fmla="*/ 22101 w 607377"/>
                <a:gd name="connsiteY185" fmla="*/ 322576 h 784947"/>
                <a:gd name="connsiteX186" fmla="*/ 21148 w 607377"/>
                <a:gd name="connsiteY186" fmla="*/ 320671 h 784947"/>
                <a:gd name="connsiteX187" fmla="*/ 20196 w 607377"/>
                <a:gd name="connsiteY187" fmla="*/ 319718 h 784947"/>
                <a:gd name="connsiteX188" fmla="*/ 19243 w 607377"/>
                <a:gd name="connsiteY188" fmla="*/ 317813 h 784947"/>
                <a:gd name="connsiteX189" fmla="*/ 18291 w 607377"/>
                <a:gd name="connsiteY189" fmla="*/ 315908 h 784947"/>
                <a:gd name="connsiteX190" fmla="*/ 17338 w 607377"/>
                <a:gd name="connsiteY190" fmla="*/ 314003 h 784947"/>
                <a:gd name="connsiteX191" fmla="*/ 16386 w 607377"/>
                <a:gd name="connsiteY191" fmla="*/ 313051 h 784947"/>
                <a:gd name="connsiteX192" fmla="*/ 15433 w 607377"/>
                <a:gd name="connsiteY192" fmla="*/ 311146 h 784947"/>
                <a:gd name="connsiteX193" fmla="*/ 14481 w 607377"/>
                <a:gd name="connsiteY193" fmla="*/ 310193 h 784947"/>
                <a:gd name="connsiteX194" fmla="*/ 13528 w 607377"/>
                <a:gd name="connsiteY194" fmla="*/ 308288 h 784947"/>
                <a:gd name="connsiteX195" fmla="*/ 13528 w 607377"/>
                <a:gd name="connsiteY195" fmla="*/ 307336 h 784947"/>
                <a:gd name="connsiteX196" fmla="*/ 12576 w 607377"/>
                <a:gd name="connsiteY196" fmla="*/ 304478 h 784947"/>
                <a:gd name="connsiteX197" fmla="*/ 12576 w 607377"/>
                <a:gd name="connsiteY197" fmla="*/ 303526 h 784947"/>
                <a:gd name="connsiteX198" fmla="*/ 12576 w 607377"/>
                <a:gd name="connsiteY198" fmla="*/ 301621 h 784947"/>
                <a:gd name="connsiteX199" fmla="*/ 12576 w 607377"/>
                <a:gd name="connsiteY199" fmla="*/ 300668 h 784947"/>
                <a:gd name="connsiteX200" fmla="*/ 12576 w 607377"/>
                <a:gd name="connsiteY200" fmla="*/ 298763 h 784947"/>
                <a:gd name="connsiteX201" fmla="*/ 12576 w 607377"/>
                <a:gd name="connsiteY201" fmla="*/ 296858 h 784947"/>
                <a:gd name="connsiteX202" fmla="*/ 12576 w 607377"/>
                <a:gd name="connsiteY202" fmla="*/ 294953 h 784947"/>
                <a:gd name="connsiteX203" fmla="*/ 12576 w 607377"/>
                <a:gd name="connsiteY203" fmla="*/ 294001 h 784947"/>
                <a:gd name="connsiteX204" fmla="*/ 12576 w 607377"/>
                <a:gd name="connsiteY204" fmla="*/ 294001 h 784947"/>
                <a:gd name="connsiteX205" fmla="*/ 14481 w 607377"/>
                <a:gd name="connsiteY205" fmla="*/ 268283 h 784947"/>
                <a:gd name="connsiteX206" fmla="*/ 129733 w 607377"/>
                <a:gd name="connsiteY206" fmla="*/ 78736 h 784947"/>
                <a:gd name="connsiteX207" fmla="*/ 365001 w 607377"/>
                <a:gd name="connsiteY207" fmla="*/ 23491 h 784947"/>
                <a:gd name="connsiteX208" fmla="*/ 438343 w 607377"/>
                <a:gd name="connsiteY208" fmla="*/ 40636 h 784947"/>
                <a:gd name="connsiteX209" fmla="*/ 440248 w 607377"/>
                <a:gd name="connsiteY209" fmla="*/ 41588 h 784947"/>
                <a:gd name="connsiteX210" fmla="*/ 443106 w 607377"/>
                <a:gd name="connsiteY210" fmla="*/ 42541 h 784947"/>
                <a:gd name="connsiteX211" fmla="*/ 447868 w 607377"/>
                <a:gd name="connsiteY211" fmla="*/ 44446 h 784947"/>
                <a:gd name="connsiteX212" fmla="*/ 449773 w 607377"/>
                <a:gd name="connsiteY212" fmla="*/ 45398 h 784947"/>
                <a:gd name="connsiteX213" fmla="*/ 453583 w 607377"/>
                <a:gd name="connsiteY213" fmla="*/ 47303 h 784947"/>
                <a:gd name="connsiteX214" fmla="*/ 455488 w 607377"/>
                <a:gd name="connsiteY214" fmla="*/ 48256 h 784947"/>
                <a:gd name="connsiteX215" fmla="*/ 460251 w 607377"/>
                <a:gd name="connsiteY215" fmla="*/ 51113 h 784947"/>
                <a:gd name="connsiteX216" fmla="*/ 460251 w 607377"/>
                <a:gd name="connsiteY216" fmla="*/ 51113 h 784947"/>
                <a:gd name="connsiteX217" fmla="*/ 493588 w 607377"/>
                <a:gd name="connsiteY217" fmla="*/ 73973 h 784947"/>
                <a:gd name="connsiteX218" fmla="*/ 505971 w 607377"/>
                <a:gd name="connsiteY218" fmla="*/ 84451 h 784947"/>
                <a:gd name="connsiteX219" fmla="*/ 548833 w 607377"/>
                <a:gd name="connsiteY219" fmla="*/ 135886 h 784947"/>
                <a:gd name="connsiteX220" fmla="*/ 563121 w 607377"/>
                <a:gd name="connsiteY220" fmla="*/ 162556 h 784947"/>
                <a:gd name="connsiteX221" fmla="*/ 565978 w 607377"/>
                <a:gd name="connsiteY221" fmla="*/ 169223 h 784947"/>
                <a:gd name="connsiteX222" fmla="*/ 571693 w 607377"/>
                <a:gd name="connsiteY222" fmla="*/ 183511 h 784947"/>
                <a:gd name="connsiteX223" fmla="*/ 573598 w 607377"/>
                <a:gd name="connsiteY223" fmla="*/ 191131 h 784947"/>
                <a:gd name="connsiteX224" fmla="*/ 583123 w 607377"/>
                <a:gd name="connsiteY224" fmla="*/ 237803 h 784947"/>
                <a:gd name="connsiteX225" fmla="*/ 585028 w 607377"/>
                <a:gd name="connsiteY225" fmla="*/ 253996 h 784947"/>
                <a:gd name="connsiteX226" fmla="*/ 585981 w 607377"/>
                <a:gd name="connsiteY226" fmla="*/ 263521 h 784947"/>
                <a:gd name="connsiteX227" fmla="*/ 587886 w 607377"/>
                <a:gd name="connsiteY227" fmla="*/ 316861 h 7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607377" h="784947">
                  <a:moveTo>
                    <a:pt x="603126" y="227326"/>
                  </a:moveTo>
                  <a:cubicBezTo>
                    <a:pt x="591696" y="140648"/>
                    <a:pt x="549786" y="73973"/>
                    <a:pt x="472633" y="34921"/>
                  </a:cubicBezTo>
                  <a:cubicBezTo>
                    <a:pt x="407863" y="1583"/>
                    <a:pt x="337378" y="-6989"/>
                    <a:pt x="264988" y="5393"/>
                  </a:cubicBezTo>
                  <a:cubicBezTo>
                    <a:pt x="253558" y="7298"/>
                    <a:pt x="242128" y="9203"/>
                    <a:pt x="231651" y="12061"/>
                  </a:cubicBezTo>
                  <a:cubicBezTo>
                    <a:pt x="185931" y="24443"/>
                    <a:pt x="144021" y="43493"/>
                    <a:pt x="108778" y="74926"/>
                  </a:cubicBezTo>
                  <a:cubicBezTo>
                    <a:pt x="73536" y="106358"/>
                    <a:pt x="48771" y="144458"/>
                    <a:pt x="29721" y="186368"/>
                  </a:cubicBezTo>
                  <a:cubicBezTo>
                    <a:pt x="19243" y="210181"/>
                    <a:pt x="6861" y="233993"/>
                    <a:pt x="2098" y="259711"/>
                  </a:cubicBezTo>
                  <a:cubicBezTo>
                    <a:pt x="-5522" y="307336"/>
                    <a:pt x="6861" y="341626"/>
                    <a:pt x="51628" y="363533"/>
                  </a:cubicBezTo>
                  <a:cubicBezTo>
                    <a:pt x="81156" y="377821"/>
                    <a:pt x="111636" y="384488"/>
                    <a:pt x="143068" y="387346"/>
                  </a:cubicBezTo>
                  <a:cubicBezTo>
                    <a:pt x="163071" y="389251"/>
                    <a:pt x="182121" y="387346"/>
                    <a:pt x="201171" y="382583"/>
                  </a:cubicBezTo>
                  <a:cubicBezTo>
                    <a:pt x="229746" y="374963"/>
                    <a:pt x="246891" y="350198"/>
                    <a:pt x="244033" y="320671"/>
                  </a:cubicBezTo>
                  <a:cubicBezTo>
                    <a:pt x="243081" y="312098"/>
                    <a:pt x="242128" y="304478"/>
                    <a:pt x="242128" y="295906"/>
                  </a:cubicBezTo>
                  <a:cubicBezTo>
                    <a:pt x="243081" y="254948"/>
                    <a:pt x="259273" y="232088"/>
                    <a:pt x="296421" y="221611"/>
                  </a:cubicBezTo>
                  <a:cubicBezTo>
                    <a:pt x="324996" y="213038"/>
                    <a:pt x="364048" y="226373"/>
                    <a:pt x="376431" y="251138"/>
                  </a:cubicBezTo>
                  <a:cubicBezTo>
                    <a:pt x="387861" y="273998"/>
                    <a:pt x="391671" y="296858"/>
                    <a:pt x="381193" y="321623"/>
                  </a:cubicBezTo>
                  <a:cubicBezTo>
                    <a:pt x="372621" y="341626"/>
                    <a:pt x="361191" y="358771"/>
                    <a:pt x="347856" y="375916"/>
                  </a:cubicBezTo>
                  <a:cubicBezTo>
                    <a:pt x="314518" y="417826"/>
                    <a:pt x="274513" y="453068"/>
                    <a:pt x="235461" y="489263"/>
                  </a:cubicBezTo>
                  <a:cubicBezTo>
                    <a:pt x="208791" y="514028"/>
                    <a:pt x="189741" y="541651"/>
                    <a:pt x="179263" y="576893"/>
                  </a:cubicBezTo>
                  <a:cubicBezTo>
                    <a:pt x="164976" y="623566"/>
                    <a:pt x="162118" y="672143"/>
                    <a:pt x="155451" y="719768"/>
                  </a:cubicBezTo>
                  <a:cubicBezTo>
                    <a:pt x="151641" y="746438"/>
                    <a:pt x="158308" y="754058"/>
                    <a:pt x="184978" y="762631"/>
                  </a:cubicBezTo>
                  <a:cubicBezTo>
                    <a:pt x="219268" y="774061"/>
                    <a:pt x="307851" y="805493"/>
                    <a:pt x="412626" y="764536"/>
                  </a:cubicBezTo>
                  <a:cubicBezTo>
                    <a:pt x="428818" y="758821"/>
                    <a:pt x="437391" y="747391"/>
                    <a:pt x="440248" y="730246"/>
                  </a:cubicBezTo>
                  <a:cubicBezTo>
                    <a:pt x="444058" y="710243"/>
                    <a:pt x="439296" y="691193"/>
                    <a:pt x="436438" y="672143"/>
                  </a:cubicBezTo>
                  <a:cubicBezTo>
                    <a:pt x="430723" y="640711"/>
                    <a:pt x="439296" y="614993"/>
                    <a:pt x="462156" y="592133"/>
                  </a:cubicBezTo>
                  <a:cubicBezTo>
                    <a:pt x="485016" y="570226"/>
                    <a:pt x="506923" y="546413"/>
                    <a:pt x="526926" y="521648"/>
                  </a:cubicBezTo>
                  <a:cubicBezTo>
                    <a:pt x="557406" y="482596"/>
                    <a:pt x="581218" y="439733"/>
                    <a:pt x="594553" y="392108"/>
                  </a:cubicBezTo>
                  <a:cubicBezTo>
                    <a:pt x="609793" y="336863"/>
                    <a:pt x="609793" y="282571"/>
                    <a:pt x="603126" y="227326"/>
                  </a:cubicBezTo>
                  <a:close/>
                  <a:moveTo>
                    <a:pt x="587886" y="316861"/>
                  </a:moveTo>
                  <a:cubicBezTo>
                    <a:pt x="587886" y="319718"/>
                    <a:pt x="586933" y="323528"/>
                    <a:pt x="586933" y="326386"/>
                  </a:cubicBezTo>
                  <a:cubicBezTo>
                    <a:pt x="585981" y="333053"/>
                    <a:pt x="585981" y="338768"/>
                    <a:pt x="585028" y="345436"/>
                  </a:cubicBezTo>
                  <a:cubicBezTo>
                    <a:pt x="585028" y="348293"/>
                    <a:pt x="584076" y="352103"/>
                    <a:pt x="583123" y="354961"/>
                  </a:cubicBezTo>
                  <a:cubicBezTo>
                    <a:pt x="581218" y="364486"/>
                    <a:pt x="579313" y="373058"/>
                    <a:pt x="577408" y="382583"/>
                  </a:cubicBezTo>
                  <a:cubicBezTo>
                    <a:pt x="576456" y="388298"/>
                    <a:pt x="574551" y="394966"/>
                    <a:pt x="572646" y="400681"/>
                  </a:cubicBezTo>
                  <a:cubicBezTo>
                    <a:pt x="570741" y="409253"/>
                    <a:pt x="567883" y="416873"/>
                    <a:pt x="565026" y="424493"/>
                  </a:cubicBezTo>
                  <a:cubicBezTo>
                    <a:pt x="563121" y="429256"/>
                    <a:pt x="561216" y="434971"/>
                    <a:pt x="558358" y="439733"/>
                  </a:cubicBezTo>
                  <a:cubicBezTo>
                    <a:pt x="552643" y="452116"/>
                    <a:pt x="545976" y="464498"/>
                    <a:pt x="538356" y="476881"/>
                  </a:cubicBezTo>
                  <a:cubicBezTo>
                    <a:pt x="530736" y="488311"/>
                    <a:pt x="522163" y="499741"/>
                    <a:pt x="513591" y="511171"/>
                  </a:cubicBezTo>
                  <a:cubicBezTo>
                    <a:pt x="511686" y="513076"/>
                    <a:pt x="509781" y="515933"/>
                    <a:pt x="507876" y="517838"/>
                  </a:cubicBezTo>
                  <a:cubicBezTo>
                    <a:pt x="505971" y="520696"/>
                    <a:pt x="503113" y="523553"/>
                    <a:pt x="501208" y="526411"/>
                  </a:cubicBezTo>
                  <a:cubicBezTo>
                    <a:pt x="485016" y="545461"/>
                    <a:pt x="467871" y="564511"/>
                    <a:pt x="448821" y="580703"/>
                  </a:cubicBezTo>
                  <a:cubicBezTo>
                    <a:pt x="445011" y="584513"/>
                    <a:pt x="441201" y="587371"/>
                    <a:pt x="438343" y="591181"/>
                  </a:cubicBezTo>
                  <a:cubicBezTo>
                    <a:pt x="438343" y="591181"/>
                    <a:pt x="438343" y="592133"/>
                    <a:pt x="437391" y="592133"/>
                  </a:cubicBezTo>
                  <a:cubicBezTo>
                    <a:pt x="432628" y="597848"/>
                    <a:pt x="428818" y="603563"/>
                    <a:pt x="425961" y="610231"/>
                  </a:cubicBezTo>
                  <a:cubicBezTo>
                    <a:pt x="425008" y="612136"/>
                    <a:pt x="424056" y="614041"/>
                    <a:pt x="424056" y="614993"/>
                  </a:cubicBezTo>
                  <a:cubicBezTo>
                    <a:pt x="423103" y="616898"/>
                    <a:pt x="423103" y="618803"/>
                    <a:pt x="422151" y="619756"/>
                  </a:cubicBezTo>
                  <a:cubicBezTo>
                    <a:pt x="422151" y="620708"/>
                    <a:pt x="421198" y="622613"/>
                    <a:pt x="421198" y="623566"/>
                  </a:cubicBezTo>
                  <a:cubicBezTo>
                    <a:pt x="420246" y="625471"/>
                    <a:pt x="420246" y="627376"/>
                    <a:pt x="419293" y="630233"/>
                  </a:cubicBezTo>
                  <a:cubicBezTo>
                    <a:pt x="417388" y="640711"/>
                    <a:pt x="417388" y="652141"/>
                    <a:pt x="418341" y="664523"/>
                  </a:cubicBezTo>
                  <a:cubicBezTo>
                    <a:pt x="419293" y="670238"/>
                    <a:pt x="420246" y="675953"/>
                    <a:pt x="421198" y="682621"/>
                  </a:cubicBezTo>
                  <a:cubicBezTo>
                    <a:pt x="421198" y="683573"/>
                    <a:pt x="422151" y="685478"/>
                    <a:pt x="422151" y="686431"/>
                  </a:cubicBezTo>
                  <a:cubicBezTo>
                    <a:pt x="423103" y="694051"/>
                    <a:pt x="424056" y="700718"/>
                    <a:pt x="424056" y="708338"/>
                  </a:cubicBezTo>
                  <a:cubicBezTo>
                    <a:pt x="424056" y="711196"/>
                    <a:pt x="424056" y="714053"/>
                    <a:pt x="424056" y="716911"/>
                  </a:cubicBezTo>
                  <a:cubicBezTo>
                    <a:pt x="424056" y="723578"/>
                    <a:pt x="423103" y="729293"/>
                    <a:pt x="420246" y="734056"/>
                  </a:cubicBezTo>
                  <a:cubicBezTo>
                    <a:pt x="416436" y="740723"/>
                    <a:pt x="410721" y="744533"/>
                    <a:pt x="402148" y="748343"/>
                  </a:cubicBezTo>
                  <a:cubicBezTo>
                    <a:pt x="400243" y="749296"/>
                    <a:pt x="398338" y="750248"/>
                    <a:pt x="396433" y="750248"/>
                  </a:cubicBezTo>
                  <a:cubicBezTo>
                    <a:pt x="381193" y="755963"/>
                    <a:pt x="365001" y="760726"/>
                    <a:pt x="348808" y="762631"/>
                  </a:cubicBezTo>
                  <a:cubicBezTo>
                    <a:pt x="340236" y="763583"/>
                    <a:pt x="331663" y="764536"/>
                    <a:pt x="323091" y="764536"/>
                  </a:cubicBezTo>
                  <a:cubicBezTo>
                    <a:pt x="316423" y="764536"/>
                    <a:pt x="309756" y="764536"/>
                    <a:pt x="303088" y="763583"/>
                  </a:cubicBezTo>
                  <a:cubicBezTo>
                    <a:pt x="299278" y="763583"/>
                    <a:pt x="294516" y="764536"/>
                    <a:pt x="290706" y="764536"/>
                  </a:cubicBezTo>
                  <a:cubicBezTo>
                    <a:pt x="286896" y="764536"/>
                    <a:pt x="282133" y="764536"/>
                    <a:pt x="278323" y="763583"/>
                  </a:cubicBezTo>
                  <a:cubicBezTo>
                    <a:pt x="274513" y="763583"/>
                    <a:pt x="269751" y="762631"/>
                    <a:pt x="265941" y="761678"/>
                  </a:cubicBezTo>
                  <a:cubicBezTo>
                    <a:pt x="262131" y="760726"/>
                    <a:pt x="257368" y="760726"/>
                    <a:pt x="253558" y="759773"/>
                  </a:cubicBezTo>
                  <a:cubicBezTo>
                    <a:pt x="236413" y="755963"/>
                    <a:pt x="219268" y="751201"/>
                    <a:pt x="202123" y="746438"/>
                  </a:cubicBezTo>
                  <a:cubicBezTo>
                    <a:pt x="201171" y="746438"/>
                    <a:pt x="200218" y="745486"/>
                    <a:pt x="199266" y="745486"/>
                  </a:cubicBezTo>
                  <a:cubicBezTo>
                    <a:pt x="199266" y="745486"/>
                    <a:pt x="198313" y="745486"/>
                    <a:pt x="198313" y="745486"/>
                  </a:cubicBezTo>
                  <a:cubicBezTo>
                    <a:pt x="197361" y="745486"/>
                    <a:pt x="197361" y="745486"/>
                    <a:pt x="196408" y="745486"/>
                  </a:cubicBezTo>
                  <a:cubicBezTo>
                    <a:pt x="195456" y="745486"/>
                    <a:pt x="194503" y="744533"/>
                    <a:pt x="193551" y="744533"/>
                  </a:cubicBezTo>
                  <a:cubicBezTo>
                    <a:pt x="193551" y="744533"/>
                    <a:pt x="193551" y="744533"/>
                    <a:pt x="192598" y="744533"/>
                  </a:cubicBezTo>
                  <a:cubicBezTo>
                    <a:pt x="191646" y="744533"/>
                    <a:pt x="191646" y="744533"/>
                    <a:pt x="190693" y="743581"/>
                  </a:cubicBezTo>
                  <a:cubicBezTo>
                    <a:pt x="190693" y="743581"/>
                    <a:pt x="190693" y="743581"/>
                    <a:pt x="190693" y="743581"/>
                  </a:cubicBezTo>
                  <a:cubicBezTo>
                    <a:pt x="181168" y="739771"/>
                    <a:pt x="178311" y="734056"/>
                    <a:pt x="179263" y="719768"/>
                  </a:cubicBezTo>
                  <a:cubicBezTo>
                    <a:pt x="181168" y="659761"/>
                    <a:pt x="187836" y="600706"/>
                    <a:pt x="214506" y="545461"/>
                  </a:cubicBezTo>
                  <a:cubicBezTo>
                    <a:pt x="222126" y="530221"/>
                    <a:pt x="233556" y="516886"/>
                    <a:pt x="245938" y="504503"/>
                  </a:cubicBezTo>
                  <a:cubicBezTo>
                    <a:pt x="285943" y="466403"/>
                    <a:pt x="325948" y="429256"/>
                    <a:pt x="361191" y="387346"/>
                  </a:cubicBezTo>
                  <a:cubicBezTo>
                    <a:pt x="379288" y="365438"/>
                    <a:pt x="394528" y="342578"/>
                    <a:pt x="402148" y="315908"/>
                  </a:cubicBezTo>
                  <a:cubicBezTo>
                    <a:pt x="411673" y="282571"/>
                    <a:pt x="406911" y="248281"/>
                    <a:pt x="381193" y="224468"/>
                  </a:cubicBezTo>
                  <a:cubicBezTo>
                    <a:pt x="360238" y="205418"/>
                    <a:pt x="330711" y="195893"/>
                    <a:pt x="300231" y="201608"/>
                  </a:cubicBezTo>
                  <a:cubicBezTo>
                    <a:pt x="295468" y="202561"/>
                    <a:pt x="290706" y="203513"/>
                    <a:pt x="286896" y="205418"/>
                  </a:cubicBezTo>
                  <a:cubicBezTo>
                    <a:pt x="285943" y="205418"/>
                    <a:pt x="284991" y="206371"/>
                    <a:pt x="284991" y="206371"/>
                  </a:cubicBezTo>
                  <a:cubicBezTo>
                    <a:pt x="284038" y="206371"/>
                    <a:pt x="282133" y="207323"/>
                    <a:pt x="281181" y="207323"/>
                  </a:cubicBezTo>
                  <a:cubicBezTo>
                    <a:pt x="280228" y="207323"/>
                    <a:pt x="279276" y="208276"/>
                    <a:pt x="278323" y="208276"/>
                  </a:cubicBezTo>
                  <a:cubicBezTo>
                    <a:pt x="277371" y="208276"/>
                    <a:pt x="276418" y="209228"/>
                    <a:pt x="275466" y="209228"/>
                  </a:cubicBezTo>
                  <a:cubicBezTo>
                    <a:pt x="274513" y="209228"/>
                    <a:pt x="273561" y="210181"/>
                    <a:pt x="272608" y="210181"/>
                  </a:cubicBezTo>
                  <a:cubicBezTo>
                    <a:pt x="271656" y="210181"/>
                    <a:pt x="270703" y="211133"/>
                    <a:pt x="269751" y="211133"/>
                  </a:cubicBezTo>
                  <a:cubicBezTo>
                    <a:pt x="268798" y="211133"/>
                    <a:pt x="267846" y="212086"/>
                    <a:pt x="267846" y="212086"/>
                  </a:cubicBezTo>
                  <a:cubicBezTo>
                    <a:pt x="266893" y="212086"/>
                    <a:pt x="265941" y="213038"/>
                    <a:pt x="264988" y="213038"/>
                  </a:cubicBezTo>
                  <a:cubicBezTo>
                    <a:pt x="264036" y="213038"/>
                    <a:pt x="263083" y="213991"/>
                    <a:pt x="263083" y="213991"/>
                  </a:cubicBezTo>
                  <a:cubicBezTo>
                    <a:pt x="262131" y="214943"/>
                    <a:pt x="261178" y="214943"/>
                    <a:pt x="261178" y="215896"/>
                  </a:cubicBezTo>
                  <a:cubicBezTo>
                    <a:pt x="260226" y="216848"/>
                    <a:pt x="260226" y="216848"/>
                    <a:pt x="259273" y="217801"/>
                  </a:cubicBezTo>
                  <a:cubicBezTo>
                    <a:pt x="258321" y="218753"/>
                    <a:pt x="258321" y="218753"/>
                    <a:pt x="257368" y="219706"/>
                  </a:cubicBezTo>
                  <a:cubicBezTo>
                    <a:pt x="256416" y="220658"/>
                    <a:pt x="256416" y="220658"/>
                    <a:pt x="255463" y="221611"/>
                  </a:cubicBezTo>
                  <a:cubicBezTo>
                    <a:pt x="254511" y="222563"/>
                    <a:pt x="254511" y="222563"/>
                    <a:pt x="253558" y="223516"/>
                  </a:cubicBezTo>
                  <a:cubicBezTo>
                    <a:pt x="252606" y="224468"/>
                    <a:pt x="252606" y="224468"/>
                    <a:pt x="251653" y="225421"/>
                  </a:cubicBezTo>
                  <a:cubicBezTo>
                    <a:pt x="250701" y="226373"/>
                    <a:pt x="250701" y="226373"/>
                    <a:pt x="249748" y="227326"/>
                  </a:cubicBezTo>
                  <a:cubicBezTo>
                    <a:pt x="248796" y="228278"/>
                    <a:pt x="248796" y="228278"/>
                    <a:pt x="247843" y="229231"/>
                  </a:cubicBezTo>
                  <a:cubicBezTo>
                    <a:pt x="246891" y="230183"/>
                    <a:pt x="246891" y="230183"/>
                    <a:pt x="245938" y="231136"/>
                  </a:cubicBezTo>
                  <a:cubicBezTo>
                    <a:pt x="244986" y="232088"/>
                    <a:pt x="244986" y="232088"/>
                    <a:pt x="244033" y="233041"/>
                  </a:cubicBezTo>
                  <a:cubicBezTo>
                    <a:pt x="243081" y="233993"/>
                    <a:pt x="243081" y="233993"/>
                    <a:pt x="242128" y="234946"/>
                  </a:cubicBezTo>
                  <a:cubicBezTo>
                    <a:pt x="242128" y="235898"/>
                    <a:pt x="241176" y="235898"/>
                    <a:pt x="241176" y="236851"/>
                  </a:cubicBezTo>
                  <a:cubicBezTo>
                    <a:pt x="241176" y="237803"/>
                    <a:pt x="240223" y="237803"/>
                    <a:pt x="240223" y="238756"/>
                  </a:cubicBezTo>
                  <a:cubicBezTo>
                    <a:pt x="240223" y="239708"/>
                    <a:pt x="239271" y="239708"/>
                    <a:pt x="239271" y="240661"/>
                  </a:cubicBezTo>
                  <a:cubicBezTo>
                    <a:pt x="239271" y="241613"/>
                    <a:pt x="238318" y="241613"/>
                    <a:pt x="238318" y="242566"/>
                  </a:cubicBezTo>
                  <a:cubicBezTo>
                    <a:pt x="238318" y="243518"/>
                    <a:pt x="237366" y="243518"/>
                    <a:pt x="237366" y="244471"/>
                  </a:cubicBezTo>
                  <a:cubicBezTo>
                    <a:pt x="237366" y="245423"/>
                    <a:pt x="236413" y="245423"/>
                    <a:pt x="236413" y="246376"/>
                  </a:cubicBezTo>
                  <a:cubicBezTo>
                    <a:pt x="236413" y="247328"/>
                    <a:pt x="235461" y="247328"/>
                    <a:pt x="235461" y="248281"/>
                  </a:cubicBezTo>
                  <a:cubicBezTo>
                    <a:pt x="235461" y="249233"/>
                    <a:pt x="234508" y="249233"/>
                    <a:pt x="234508" y="250186"/>
                  </a:cubicBezTo>
                  <a:cubicBezTo>
                    <a:pt x="234508" y="251138"/>
                    <a:pt x="233556" y="251138"/>
                    <a:pt x="233556" y="252091"/>
                  </a:cubicBezTo>
                  <a:cubicBezTo>
                    <a:pt x="233556" y="253043"/>
                    <a:pt x="232603" y="253996"/>
                    <a:pt x="232603" y="254948"/>
                  </a:cubicBezTo>
                  <a:cubicBezTo>
                    <a:pt x="232603" y="255901"/>
                    <a:pt x="231651" y="255901"/>
                    <a:pt x="231651" y="256853"/>
                  </a:cubicBezTo>
                  <a:cubicBezTo>
                    <a:pt x="231651" y="257806"/>
                    <a:pt x="230698" y="258758"/>
                    <a:pt x="230698" y="259711"/>
                  </a:cubicBezTo>
                  <a:cubicBezTo>
                    <a:pt x="230698" y="260663"/>
                    <a:pt x="230698" y="260663"/>
                    <a:pt x="229746" y="261616"/>
                  </a:cubicBezTo>
                  <a:cubicBezTo>
                    <a:pt x="229746" y="262568"/>
                    <a:pt x="229746" y="262568"/>
                    <a:pt x="228793" y="263521"/>
                  </a:cubicBezTo>
                  <a:cubicBezTo>
                    <a:pt x="228793" y="264473"/>
                    <a:pt x="228793" y="264473"/>
                    <a:pt x="228793" y="265426"/>
                  </a:cubicBezTo>
                  <a:cubicBezTo>
                    <a:pt x="228793" y="266378"/>
                    <a:pt x="228793" y="266378"/>
                    <a:pt x="227841" y="267331"/>
                  </a:cubicBezTo>
                  <a:cubicBezTo>
                    <a:pt x="227841" y="268283"/>
                    <a:pt x="227841" y="268283"/>
                    <a:pt x="227841" y="269236"/>
                  </a:cubicBezTo>
                  <a:cubicBezTo>
                    <a:pt x="227841" y="270188"/>
                    <a:pt x="227841" y="270188"/>
                    <a:pt x="227841" y="271141"/>
                  </a:cubicBezTo>
                  <a:cubicBezTo>
                    <a:pt x="227841" y="272093"/>
                    <a:pt x="227841" y="272093"/>
                    <a:pt x="227841" y="273046"/>
                  </a:cubicBezTo>
                  <a:cubicBezTo>
                    <a:pt x="227841" y="273998"/>
                    <a:pt x="227841" y="273998"/>
                    <a:pt x="227841" y="274951"/>
                  </a:cubicBezTo>
                  <a:cubicBezTo>
                    <a:pt x="227841" y="275903"/>
                    <a:pt x="227841" y="275903"/>
                    <a:pt x="227841" y="276856"/>
                  </a:cubicBezTo>
                  <a:cubicBezTo>
                    <a:pt x="227841" y="277808"/>
                    <a:pt x="227841" y="277808"/>
                    <a:pt x="227841" y="278761"/>
                  </a:cubicBezTo>
                  <a:cubicBezTo>
                    <a:pt x="227841" y="279713"/>
                    <a:pt x="227841" y="279713"/>
                    <a:pt x="227841" y="280666"/>
                  </a:cubicBezTo>
                  <a:cubicBezTo>
                    <a:pt x="227841" y="281618"/>
                    <a:pt x="227841" y="281618"/>
                    <a:pt x="227841" y="282571"/>
                  </a:cubicBezTo>
                  <a:cubicBezTo>
                    <a:pt x="227841" y="283523"/>
                    <a:pt x="227841" y="283523"/>
                    <a:pt x="227841" y="284476"/>
                  </a:cubicBezTo>
                  <a:cubicBezTo>
                    <a:pt x="227841" y="285428"/>
                    <a:pt x="227841" y="285428"/>
                    <a:pt x="227841" y="286381"/>
                  </a:cubicBezTo>
                  <a:cubicBezTo>
                    <a:pt x="227841" y="287333"/>
                    <a:pt x="227841" y="287333"/>
                    <a:pt x="227841" y="288286"/>
                  </a:cubicBezTo>
                  <a:cubicBezTo>
                    <a:pt x="227841" y="289238"/>
                    <a:pt x="227841" y="289238"/>
                    <a:pt x="227841" y="290191"/>
                  </a:cubicBezTo>
                  <a:cubicBezTo>
                    <a:pt x="227841" y="291143"/>
                    <a:pt x="227841" y="291143"/>
                    <a:pt x="227841" y="292096"/>
                  </a:cubicBezTo>
                  <a:cubicBezTo>
                    <a:pt x="227841" y="293048"/>
                    <a:pt x="227841" y="293048"/>
                    <a:pt x="227841" y="294001"/>
                  </a:cubicBezTo>
                  <a:cubicBezTo>
                    <a:pt x="227841" y="294953"/>
                    <a:pt x="227841" y="294953"/>
                    <a:pt x="227841" y="295906"/>
                  </a:cubicBezTo>
                  <a:cubicBezTo>
                    <a:pt x="227841" y="296858"/>
                    <a:pt x="227841" y="296858"/>
                    <a:pt x="227841" y="297811"/>
                  </a:cubicBezTo>
                  <a:cubicBezTo>
                    <a:pt x="227841" y="297811"/>
                    <a:pt x="227841" y="298763"/>
                    <a:pt x="227841" y="298763"/>
                  </a:cubicBezTo>
                  <a:cubicBezTo>
                    <a:pt x="227841" y="299716"/>
                    <a:pt x="227841" y="299716"/>
                    <a:pt x="227841" y="300668"/>
                  </a:cubicBezTo>
                  <a:cubicBezTo>
                    <a:pt x="227841" y="300668"/>
                    <a:pt x="227841" y="301621"/>
                    <a:pt x="227841" y="301621"/>
                  </a:cubicBezTo>
                  <a:cubicBezTo>
                    <a:pt x="227841" y="302573"/>
                    <a:pt x="227841" y="302573"/>
                    <a:pt x="227841" y="303526"/>
                  </a:cubicBezTo>
                  <a:cubicBezTo>
                    <a:pt x="227841" y="303526"/>
                    <a:pt x="227841" y="304478"/>
                    <a:pt x="227841" y="304478"/>
                  </a:cubicBezTo>
                  <a:cubicBezTo>
                    <a:pt x="227841" y="305431"/>
                    <a:pt x="227841" y="305431"/>
                    <a:pt x="227841" y="306383"/>
                  </a:cubicBezTo>
                  <a:cubicBezTo>
                    <a:pt x="227841" y="306383"/>
                    <a:pt x="227841" y="307336"/>
                    <a:pt x="227841" y="307336"/>
                  </a:cubicBezTo>
                  <a:cubicBezTo>
                    <a:pt x="227841" y="308288"/>
                    <a:pt x="227841" y="309241"/>
                    <a:pt x="228793" y="310193"/>
                  </a:cubicBezTo>
                  <a:cubicBezTo>
                    <a:pt x="229746" y="316861"/>
                    <a:pt x="230698" y="322576"/>
                    <a:pt x="229746" y="328291"/>
                  </a:cubicBezTo>
                  <a:cubicBezTo>
                    <a:pt x="229746" y="330196"/>
                    <a:pt x="229746" y="332101"/>
                    <a:pt x="228793" y="334958"/>
                  </a:cubicBezTo>
                  <a:cubicBezTo>
                    <a:pt x="227841" y="337816"/>
                    <a:pt x="226888" y="340673"/>
                    <a:pt x="225936" y="343531"/>
                  </a:cubicBezTo>
                  <a:cubicBezTo>
                    <a:pt x="225936" y="344483"/>
                    <a:pt x="224983" y="345436"/>
                    <a:pt x="224983" y="346388"/>
                  </a:cubicBezTo>
                  <a:cubicBezTo>
                    <a:pt x="224031" y="348293"/>
                    <a:pt x="223078" y="349246"/>
                    <a:pt x="222126" y="351151"/>
                  </a:cubicBezTo>
                  <a:cubicBezTo>
                    <a:pt x="221173" y="352103"/>
                    <a:pt x="221173" y="353056"/>
                    <a:pt x="220221" y="353056"/>
                  </a:cubicBezTo>
                  <a:cubicBezTo>
                    <a:pt x="219268" y="354008"/>
                    <a:pt x="218316" y="355913"/>
                    <a:pt x="216411" y="356866"/>
                  </a:cubicBezTo>
                  <a:cubicBezTo>
                    <a:pt x="205933" y="366391"/>
                    <a:pt x="190693" y="371153"/>
                    <a:pt x="174501" y="373058"/>
                  </a:cubicBezTo>
                  <a:cubicBezTo>
                    <a:pt x="167833" y="374011"/>
                    <a:pt x="161166" y="374011"/>
                    <a:pt x="153546" y="374011"/>
                  </a:cubicBezTo>
                  <a:cubicBezTo>
                    <a:pt x="148783" y="374011"/>
                    <a:pt x="144973" y="374011"/>
                    <a:pt x="140211" y="373058"/>
                  </a:cubicBezTo>
                  <a:cubicBezTo>
                    <a:pt x="133543" y="372106"/>
                    <a:pt x="127828" y="372106"/>
                    <a:pt x="121161" y="370201"/>
                  </a:cubicBezTo>
                  <a:cubicBezTo>
                    <a:pt x="120208" y="370201"/>
                    <a:pt x="120208" y="370201"/>
                    <a:pt x="119256" y="370201"/>
                  </a:cubicBezTo>
                  <a:cubicBezTo>
                    <a:pt x="111636" y="368296"/>
                    <a:pt x="103063" y="367343"/>
                    <a:pt x="95443" y="364486"/>
                  </a:cubicBezTo>
                  <a:cubicBezTo>
                    <a:pt x="94491" y="364486"/>
                    <a:pt x="93538" y="363533"/>
                    <a:pt x="92586" y="363533"/>
                  </a:cubicBezTo>
                  <a:cubicBezTo>
                    <a:pt x="86871" y="361628"/>
                    <a:pt x="80203" y="359723"/>
                    <a:pt x="74488" y="357818"/>
                  </a:cubicBezTo>
                  <a:cubicBezTo>
                    <a:pt x="72583" y="356866"/>
                    <a:pt x="70678" y="355913"/>
                    <a:pt x="67821" y="355913"/>
                  </a:cubicBezTo>
                  <a:cubicBezTo>
                    <a:pt x="66868" y="355913"/>
                    <a:pt x="65916" y="354961"/>
                    <a:pt x="64963" y="354961"/>
                  </a:cubicBezTo>
                  <a:cubicBezTo>
                    <a:pt x="64963" y="354961"/>
                    <a:pt x="64011" y="354961"/>
                    <a:pt x="64011" y="354961"/>
                  </a:cubicBezTo>
                  <a:cubicBezTo>
                    <a:pt x="63058" y="354961"/>
                    <a:pt x="63058" y="354008"/>
                    <a:pt x="62106" y="354008"/>
                  </a:cubicBezTo>
                  <a:cubicBezTo>
                    <a:pt x="62106" y="354008"/>
                    <a:pt x="61153" y="354008"/>
                    <a:pt x="61153" y="354008"/>
                  </a:cubicBezTo>
                  <a:cubicBezTo>
                    <a:pt x="60201" y="354008"/>
                    <a:pt x="60201" y="353056"/>
                    <a:pt x="59248" y="353056"/>
                  </a:cubicBezTo>
                  <a:cubicBezTo>
                    <a:pt x="59248" y="353056"/>
                    <a:pt x="58296" y="353056"/>
                    <a:pt x="58296" y="353056"/>
                  </a:cubicBezTo>
                  <a:cubicBezTo>
                    <a:pt x="57343" y="353056"/>
                    <a:pt x="56391" y="352103"/>
                    <a:pt x="55438" y="352103"/>
                  </a:cubicBezTo>
                  <a:cubicBezTo>
                    <a:pt x="55438" y="352103"/>
                    <a:pt x="55438" y="352103"/>
                    <a:pt x="54486" y="352103"/>
                  </a:cubicBezTo>
                  <a:cubicBezTo>
                    <a:pt x="53533" y="352103"/>
                    <a:pt x="53533" y="351151"/>
                    <a:pt x="52581" y="351151"/>
                  </a:cubicBezTo>
                  <a:cubicBezTo>
                    <a:pt x="52581" y="351151"/>
                    <a:pt x="51628" y="351151"/>
                    <a:pt x="51628" y="350198"/>
                  </a:cubicBezTo>
                  <a:cubicBezTo>
                    <a:pt x="50676" y="350198"/>
                    <a:pt x="50676" y="349246"/>
                    <a:pt x="49723" y="349246"/>
                  </a:cubicBezTo>
                  <a:cubicBezTo>
                    <a:pt x="49723" y="349246"/>
                    <a:pt x="48771" y="349246"/>
                    <a:pt x="48771" y="348293"/>
                  </a:cubicBezTo>
                  <a:cubicBezTo>
                    <a:pt x="47818" y="348293"/>
                    <a:pt x="47818" y="347341"/>
                    <a:pt x="46866" y="346388"/>
                  </a:cubicBezTo>
                  <a:cubicBezTo>
                    <a:pt x="46866" y="346388"/>
                    <a:pt x="46866" y="346388"/>
                    <a:pt x="45913" y="346388"/>
                  </a:cubicBezTo>
                  <a:cubicBezTo>
                    <a:pt x="44961" y="345436"/>
                    <a:pt x="44008" y="345436"/>
                    <a:pt x="43056" y="344483"/>
                  </a:cubicBezTo>
                  <a:cubicBezTo>
                    <a:pt x="43056" y="344483"/>
                    <a:pt x="42103" y="344483"/>
                    <a:pt x="42103" y="343531"/>
                  </a:cubicBezTo>
                  <a:cubicBezTo>
                    <a:pt x="41151" y="343531"/>
                    <a:pt x="41151" y="342578"/>
                    <a:pt x="40198" y="342578"/>
                  </a:cubicBezTo>
                  <a:cubicBezTo>
                    <a:pt x="40198" y="342578"/>
                    <a:pt x="39246" y="341626"/>
                    <a:pt x="39246" y="341626"/>
                  </a:cubicBezTo>
                  <a:cubicBezTo>
                    <a:pt x="38293" y="341626"/>
                    <a:pt x="38293" y="340673"/>
                    <a:pt x="37341" y="340673"/>
                  </a:cubicBezTo>
                  <a:cubicBezTo>
                    <a:pt x="37341" y="340673"/>
                    <a:pt x="36388" y="339721"/>
                    <a:pt x="36388" y="339721"/>
                  </a:cubicBezTo>
                  <a:cubicBezTo>
                    <a:pt x="35436" y="338768"/>
                    <a:pt x="34483" y="338768"/>
                    <a:pt x="34483" y="337816"/>
                  </a:cubicBezTo>
                  <a:cubicBezTo>
                    <a:pt x="34483" y="337816"/>
                    <a:pt x="34483" y="337816"/>
                    <a:pt x="33531" y="336863"/>
                  </a:cubicBezTo>
                  <a:cubicBezTo>
                    <a:pt x="32578" y="335911"/>
                    <a:pt x="32578" y="335911"/>
                    <a:pt x="31626" y="334958"/>
                  </a:cubicBezTo>
                  <a:cubicBezTo>
                    <a:pt x="31626" y="334958"/>
                    <a:pt x="30673" y="334006"/>
                    <a:pt x="30673" y="334006"/>
                  </a:cubicBezTo>
                  <a:cubicBezTo>
                    <a:pt x="30673" y="334006"/>
                    <a:pt x="29721" y="333053"/>
                    <a:pt x="29721" y="332101"/>
                  </a:cubicBezTo>
                  <a:cubicBezTo>
                    <a:pt x="29721" y="332101"/>
                    <a:pt x="28768" y="331148"/>
                    <a:pt x="28768" y="331148"/>
                  </a:cubicBezTo>
                  <a:cubicBezTo>
                    <a:pt x="28768" y="330196"/>
                    <a:pt x="27816" y="330196"/>
                    <a:pt x="27816" y="329243"/>
                  </a:cubicBezTo>
                  <a:cubicBezTo>
                    <a:pt x="27816" y="329243"/>
                    <a:pt x="27816" y="328291"/>
                    <a:pt x="26863" y="328291"/>
                  </a:cubicBezTo>
                  <a:cubicBezTo>
                    <a:pt x="25911" y="327338"/>
                    <a:pt x="25911" y="326386"/>
                    <a:pt x="24958" y="326386"/>
                  </a:cubicBezTo>
                  <a:cubicBezTo>
                    <a:pt x="24958" y="326386"/>
                    <a:pt x="24958" y="325433"/>
                    <a:pt x="24006" y="325433"/>
                  </a:cubicBezTo>
                  <a:cubicBezTo>
                    <a:pt x="24006" y="324481"/>
                    <a:pt x="23053" y="324481"/>
                    <a:pt x="23053" y="323528"/>
                  </a:cubicBezTo>
                  <a:cubicBezTo>
                    <a:pt x="23053" y="323528"/>
                    <a:pt x="22101" y="322576"/>
                    <a:pt x="22101" y="322576"/>
                  </a:cubicBezTo>
                  <a:cubicBezTo>
                    <a:pt x="22101" y="321623"/>
                    <a:pt x="21148" y="321623"/>
                    <a:pt x="21148" y="320671"/>
                  </a:cubicBezTo>
                  <a:cubicBezTo>
                    <a:pt x="21148" y="320671"/>
                    <a:pt x="21148" y="319718"/>
                    <a:pt x="20196" y="319718"/>
                  </a:cubicBezTo>
                  <a:cubicBezTo>
                    <a:pt x="20196" y="318766"/>
                    <a:pt x="19243" y="318766"/>
                    <a:pt x="19243" y="317813"/>
                  </a:cubicBezTo>
                  <a:cubicBezTo>
                    <a:pt x="19243" y="316861"/>
                    <a:pt x="18291" y="316861"/>
                    <a:pt x="18291" y="315908"/>
                  </a:cubicBezTo>
                  <a:cubicBezTo>
                    <a:pt x="18291" y="314956"/>
                    <a:pt x="17338" y="314956"/>
                    <a:pt x="17338" y="314003"/>
                  </a:cubicBezTo>
                  <a:cubicBezTo>
                    <a:pt x="17338" y="314003"/>
                    <a:pt x="17338" y="313051"/>
                    <a:pt x="16386" y="313051"/>
                  </a:cubicBezTo>
                  <a:cubicBezTo>
                    <a:pt x="16386" y="312098"/>
                    <a:pt x="16386" y="312098"/>
                    <a:pt x="15433" y="311146"/>
                  </a:cubicBezTo>
                  <a:cubicBezTo>
                    <a:pt x="15433" y="311146"/>
                    <a:pt x="15433" y="310193"/>
                    <a:pt x="14481" y="310193"/>
                  </a:cubicBezTo>
                  <a:cubicBezTo>
                    <a:pt x="14481" y="309241"/>
                    <a:pt x="14481" y="309241"/>
                    <a:pt x="13528" y="308288"/>
                  </a:cubicBezTo>
                  <a:cubicBezTo>
                    <a:pt x="13528" y="308288"/>
                    <a:pt x="13528" y="307336"/>
                    <a:pt x="13528" y="307336"/>
                  </a:cubicBezTo>
                  <a:cubicBezTo>
                    <a:pt x="13528" y="306383"/>
                    <a:pt x="12576" y="305431"/>
                    <a:pt x="12576" y="304478"/>
                  </a:cubicBezTo>
                  <a:cubicBezTo>
                    <a:pt x="12576" y="304478"/>
                    <a:pt x="12576" y="303526"/>
                    <a:pt x="12576" y="303526"/>
                  </a:cubicBezTo>
                  <a:cubicBezTo>
                    <a:pt x="12576" y="302573"/>
                    <a:pt x="12576" y="302573"/>
                    <a:pt x="12576" y="301621"/>
                  </a:cubicBezTo>
                  <a:cubicBezTo>
                    <a:pt x="12576" y="301621"/>
                    <a:pt x="12576" y="300668"/>
                    <a:pt x="12576" y="300668"/>
                  </a:cubicBezTo>
                  <a:cubicBezTo>
                    <a:pt x="12576" y="299716"/>
                    <a:pt x="12576" y="299716"/>
                    <a:pt x="12576" y="298763"/>
                  </a:cubicBezTo>
                  <a:cubicBezTo>
                    <a:pt x="12576" y="297811"/>
                    <a:pt x="12576" y="297811"/>
                    <a:pt x="12576" y="296858"/>
                  </a:cubicBezTo>
                  <a:cubicBezTo>
                    <a:pt x="12576" y="295906"/>
                    <a:pt x="12576" y="295906"/>
                    <a:pt x="12576" y="294953"/>
                  </a:cubicBezTo>
                  <a:cubicBezTo>
                    <a:pt x="12576" y="294953"/>
                    <a:pt x="12576" y="294001"/>
                    <a:pt x="12576" y="294001"/>
                  </a:cubicBezTo>
                  <a:cubicBezTo>
                    <a:pt x="12576" y="294001"/>
                    <a:pt x="12576" y="294001"/>
                    <a:pt x="12576" y="294001"/>
                  </a:cubicBezTo>
                  <a:cubicBezTo>
                    <a:pt x="11623" y="285428"/>
                    <a:pt x="12576" y="277808"/>
                    <a:pt x="14481" y="268283"/>
                  </a:cubicBezTo>
                  <a:cubicBezTo>
                    <a:pt x="36388" y="195893"/>
                    <a:pt x="65916" y="125408"/>
                    <a:pt x="129733" y="78736"/>
                  </a:cubicBezTo>
                  <a:cubicBezTo>
                    <a:pt x="200218" y="27301"/>
                    <a:pt x="279276" y="12061"/>
                    <a:pt x="365001" y="23491"/>
                  </a:cubicBezTo>
                  <a:cubicBezTo>
                    <a:pt x="389766" y="27301"/>
                    <a:pt x="414531" y="31111"/>
                    <a:pt x="438343" y="40636"/>
                  </a:cubicBezTo>
                  <a:cubicBezTo>
                    <a:pt x="439296" y="40636"/>
                    <a:pt x="439296" y="40636"/>
                    <a:pt x="440248" y="41588"/>
                  </a:cubicBezTo>
                  <a:cubicBezTo>
                    <a:pt x="441201" y="41588"/>
                    <a:pt x="442153" y="42541"/>
                    <a:pt x="443106" y="42541"/>
                  </a:cubicBezTo>
                  <a:cubicBezTo>
                    <a:pt x="445011" y="43493"/>
                    <a:pt x="445963" y="43493"/>
                    <a:pt x="447868" y="44446"/>
                  </a:cubicBezTo>
                  <a:cubicBezTo>
                    <a:pt x="448821" y="44446"/>
                    <a:pt x="448821" y="45398"/>
                    <a:pt x="449773" y="45398"/>
                  </a:cubicBezTo>
                  <a:cubicBezTo>
                    <a:pt x="450726" y="46351"/>
                    <a:pt x="451678" y="46351"/>
                    <a:pt x="453583" y="47303"/>
                  </a:cubicBezTo>
                  <a:cubicBezTo>
                    <a:pt x="454536" y="47303"/>
                    <a:pt x="454536" y="48256"/>
                    <a:pt x="455488" y="48256"/>
                  </a:cubicBezTo>
                  <a:cubicBezTo>
                    <a:pt x="457393" y="49208"/>
                    <a:pt x="458346" y="50161"/>
                    <a:pt x="460251" y="51113"/>
                  </a:cubicBezTo>
                  <a:cubicBezTo>
                    <a:pt x="460251" y="51113"/>
                    <a:pt x="460251" y="51113"/>
                    <a:pt x="460251" y="51113"/>
                  </a:cubicBezTo>
                  <a:cubicBezTo>
                    <a:pt x="472633" y="57781"/>
                    <a:pt x="483111" y="65401"/>
                    <a:pt x="493588" y="73973"/>
                  </a:cubicBezTo>
                  <a:cubicBezTo>
                    <a:pt x="497398" y="76831"/>
                    <a:pt x="501208" y="80641"/>
                    <a:pt x="505971" y="84451"/>
                  </a:cubicBezTo>
                  <a:cubicBezTo>
                    <a:pt x="523116" y="99691"/>
                    <a:pt x="537403" y="116836"/>
                    <a:pt x="548833" y="135886"/>
                  </a:cubicBezTo>
                  <a:cubicBezTo>
                    <a:pt x="553596" y="144458"/>
                    <a:pt x="558358" y="153031"/>
                    <a:pt x="563121" y="162556"/>
                  </a:cubicBezTo>
                  <a:cubicBezTo>
                    <a:pt x="564073" y="164461"/>
                    <a:pt x="565026" y="167318"/>
                    <a:pt x="565978" y="169223"/>
                  </a:cubicBezTo>
                  <a:cubicBezTo>
                    <a:pt x="567883" y="173986"/>
                    <a:pt x="569788" y="178748"/>
                    <a:pt x="571693" y="183511"/>
                  </a:cubicBezTo>
                  <a:cubicBezTo>
                    <a:pt x="572646" y="186368"/>
                    <a:pt x="573598" y="188273"/>
                    <a:pt x="573598" y="191131"/>
                  </a:cubicBezTo>
                  <a:cubicBezTo>
                    <a:pt x="578361" y="205418"/>
                    <a:pt x="581218" y="221611"/>
                    <a:pt x="583123" y="237803"/>
                  </a:cubicBezTo>
                  <a:cubicBezTo>
                    <a:pt x="584076" y="243518"/>
                    <a:pt x="584076" y="248281"/>
                    <a:pt x="585028" y="253996"/>
                  </a:cubicBezTo>
                  <a:cubicBezTo>
                    <a:pt x="585028" y="256853"/>
                    <a:pt x="585981" y="260663"/>
                    <a:pt x="585981" y="263521"/>
                  </a:cubicBezTo>
                  <a:cubicBezTo>
                    <a:pt x="589791" y="278761"/>
                    <a:pt x="588838" y="297811"/>
                    <a:pt x="587886" y="316861"/>
                  </a:cubicBezTo>
                  <a:close/>
                </a:path>
              </a:pathLst>
            </a:custGeom>
            <a:solidFill>
              <a:srgbClr val="000000"/>
            </a:solidFill>
            <a:ln w="9525" cap="flat">
              <a:noFill/>
              <a:prstDash val="solid"/>
              <a:miter/>
            </a:ln>
          </p:spPr>
          <p:txBody>
            <a:bodyPr rtlCol="0" anchor="ctr"/>
            <a:lstStyle/>
            <a:p>
              <a:endParaRPr lang="en-US"/>
            </a:p>
          </p:txBody>
        </p:sp>
        <p:sp>
          <p:nvSpPr>
            <p:cNvPr id="321" name="Freeform 233">
              <a:extLst>
                <a:ext uri="{FF2B5EF4-FFF2-40B4-BE49-F238E27FC236}">
                  <a16:creationId xmlns:a16="http://schemas.microsoft.com/office/drawing/2014/main" id="{02A70A61-7518-DF9A-90AB-9A228586F824}"/>
                </a:ext>
              </a:extLst>
            </p:cNvPr>
            <p:cNvSpPr/>
            <p:nvPr/>
          </p:nvSpPr>
          <p:spPr>
            <a:xfrm>
              <a:off x="4472391" y="4595676"/>
              <a:ext cx="288792" cy="276428"/>
            </a:xfrm>
            <a:custGeom>
              <a:avLst/>
              <a:gdLst>
                <a:gd name="connsiteX0" fmla="*/ 36743 w 288792"/>
                <a:gd name="connsiteY0" fmla="*/ 232546 h 276428"/>
                <a:gd name="connsiteX1" fmla="*/ 131993 w 288792"/>
                <a:gd name="connsiteY1" fmla="*/ 276361 h 276428"/>
                <a:gd name="connsiteX2" fmla="*/ 281536 w 288792"/>
                <a:gd name="connsiteY2" fmla="*/ 183969 h 276428"/>
                <a:gd name="connsiteX3" fmla="*/ 256771 w 288792"/>
                <a:gd name="connsiteY3" fmla="*/ 52524 h 276428"/>
                <a:gd name="connsiteX4" fmla="*/ 146281 w 288792"/>
                <a:gd name="connsiteY4" fmla="*/ 136 h 276428"/>
                <a:gd name="connsiteX5" fmla="*/ 51984 w 288792"/>
                <a:gd name="connsiteY5" fmla="*/ 36331 h 276428"/>
                <a:gd name="connsiteX6" fmla="*/ 36743 w 288792"/>
                <a:gd name="connsiteY6" fmla="*/ 232546 h 276428"/>
                <a:gd name="connsiteX7" fmla="*/ 90084 w 288792"/>
                <a:gd name="connsiteY7" fmla="*/ 33474 h 276428"/>
                <a:gd name="connsiteX8" fmla="*/ 124374 w 288792"/>
                <a:gd name="connsiteY8" fmla="*/ 21091 h 276428"/>
                <a:gd name="connsiteX9" fmla="*/ 236768 w 288792"/>
                <a:gd name="connsiteY9" fmla="*/ 52524 h 276428"/>
                <a:gd name="connsiteX10" fmla="*/ 245341 w 288792"/>
                <a:gd name="connsiteY10" fmla="*/ 62049 h 276428"/>
                <a:gd name="connsiteX11" fmla="*/ 245341 w 288792"/>
                <a:gd name="connsiteY11" fmla="*/ 62049 h 276428"/>
                <a:gd name="connsiteX12" fmla="*/ 248199 w 288792"/>
                <a:gd name="connsiteY12" fmla="*/ 65859 h 276428"/>
                <a:gd name="connsiteX13" fmla="*/ 248199 w 288792"/>
                <a:gd name="connsiteY13" fmla="*/ 65859 h 276428"/>
                <a:gd name="connsiteX14" fmla="*/ 251056 w 288792"/>
                <a:gd name="connsiteY14" fmla="*/ 69669 h 276428"/>
                <a:gd name="connsiteX15" fmla="*/ 251056 w 288792"/>
                <a:gd name="connsiteY15" fmla="*/ 69669 h 276428"/>
                <a:gd name="connsiteX16" fmla="*/ 253914 w 288792"/>
                <a:gd name="connsiteY16" fmla="*/ 73479 h 276428"/>
                <a:gd name="connsiteX17" fmla="*/ 253914 w 288792"/>
                <a:gd name="connsiteY17" fmla="*/ 73479 h 276428"/>
                <a:gd name="connsiteX18" fmla="*/ 256771 w 288792"/>
                <a:gd name="connsiteY18" fmla="*/ 77289 h 276428"/>
                <a:gd name="connsiteX19" fmla="*/ 256771 w 288792"/>
                <a:gd name="connsiteY19" fmla="*/ 77289 h 276428"/>
                <a:gd name="connsiteX20" fmla="*/ 258676 w 288792"/>
                <a:gd name="connsiteY20" fmla="*/ 81099 h 276428"/>
                <a:gd name="connsiteX21" fmla="*/ 258676 w 288792"/>
                <a:gd name="connsiteY21" fmla="*/ 81099 h 276428"/>
                <a:gd name="connsiteX22" fmla="*/ 272011 w 288792"/>
                <a:gd name="connsiteY22" fmla="*/ 117294 h 276428"/>
                <a:gd name="connsiteX23" fmla="*/ 272011 w 288792"/>
                <a:gd name="connsiteY23" fmla="*/ 117294 h 276428"/>
                <a:gd name="connsiteX24" fmla="*/ 272964 w 288792"/>
                <a:gd name="connsiteY24" fmla="*/ 121104 h 276428"/>
                <a:gd name="connsiteX25" fmla="*/ 272964 w 288792"/>
                <a:gd name="connsiteY25" fmla="*/ 122056 h 276428"/>
                <a:gd name="connsiteX26" fmla="*/ 272964 w 288792"/>
                <a:gd name="connsiteY26" fmla="*/ 125866 h 276428"/>
                <a:gd name="connsiteX27" fmla="*/ 272964 w 288792"/>
                <a:gd name="connsiteY27" fmla="*/ 127771 h 276428"/>
                <a:gd name="connsiteX28" fmla="*/ 272964 w 288792"/>
                <a:gd name="connsiteY28" fmla="*/ 130629 h 276428"/>
                <a:gd name="connsiteX29" fmla="*/ 272964 w 288792"/>
                <a:gd name="connsiteY29" fmla="*/ 132534 h 276428"/>
                <a:gd name="connsiteX30" fmla="*/ 272964 w 288792"/>
                <a:gd name="connsiteY30" fmla="*/ 135391 h 276428"/>
                <a:gd name="connsiteX31" fmla="*/ 272964 w 288792"/>
                <a:gd name="connsiteY31" fmla="*/ 137296 h 276428"/>
                <a:gd name="connsiteX32" fmla="*/ 272964 w 288792"/>
                <a:gd name="connsiteY32" fmla="*/ 140154 h 276428"/>
                <a:gd name="connsiteX33" fmla="*/ 272964 w 288792"/>
                <a:gd name="connsiteY33" fmla="*/ 142059 h 276428"/>
                <a:gd name="connsiteX34" fmla="*/ 272964 w 288792"/>
                <a:gd name="connsiteY34" fmla="*/ 144916 h 276428"/>
                <a:gd name="connsiteX35" fmla="*/ 272964 w 288792"/>
                <a:gd name="connsiteY35" fmla="*/ 146821 h 276428"/>
                <a:gd name="connsiteX36" fmla="*/ 272964 w 288792"/>
                <a:gd name="connsiteY36" fmla="*/ 149679 h 276428"/>
                <a:gd name="connsiteX37" fmla="*/ 272964 w 288792"/>
                <a:gd name="connsiteY37" fmla="*/ 152536 h 276428"/>
                <a:gd name="connsiteX38" fmla="*/ 272964 w 288792"/>
                <a:gd name="connsiteY38" fmla="*/ 155394 h 276428"/>
                <a:gd name="connsiteX39" fmla="*/ 272964 w 288792"/>
                <a:gd name="connsiteY39" fmla="*/ 158251 h 276428"/>
                <a:gd name="connsiteX40" fmla="*/ 272011 w 288792"/>
                <a:gd name="connsiteY40" fmla="*/ 161109 h 276428"/>
                <a:gd name="connsiteX41" fmla="*/ 271059 w 288792"/>
                <a:gd name="connsiteY41" fmla="*/ 163966 h 276428"/>
                <a:gd name="connsiteX42" fmla="*/ 270106 w 288792"/>
                <a:gd name="connsiteY42" fmla="*/ 166824 h 276428"/>
                <a:gd name="connsiteX43" fmla="*/ 269154 w 288792"/>
                <a:gd name="connsiteY43" fmla="*/ 169681 h 276428"/>
                <a:gd name="connsiteX44" fmla="*/ 268201 w 288792"/>
                <a:gd name="connsiteY44" fmla="*/ 172539 h 276428"/>
                <a:gd name="connsiteX45" fmla="*/ 267249 w 288792"/>
                <a:gd name="connsiteY45" fmla="*/ 175396 h 276428"/>
                <a:gd name="connsiteX46" fmla="*/ 266296 w 288792"/>
                <a:gd name="connsiteY46" fmla="*/ 177301 h 276428"/>
                <a:gd name="connsiteX47" fmla="*/ 265343 w 288792"/>
                <a:gd name="connsiteY47" fmla="*/ 180159 h 276428"/>
                <a:gd name="connsiteX48" fmla="*/ 264391 w 288792"/>
                <a:gd name="connsiteY48" fmla="*/ 182064 h 276428"/>
                <a:gd name="connsiteX49" fmla="*/ 263439 w 288792"/>
                <a:gd name="connsiteY49" fmla="*/ 184921 h 276428"/>
                <a:gd name="connsiteX50" fmla="*/ 262486 w 288792"/>
                <a:gd name="connsiteY50" fmla="*/ 186826 h 276428"/>
                <a:gd name="connsiteX51" fmla="*/ 260581 w 288792"/>
                <a:gd name="connsiteY51" fmla="*/ 189684 h 276428"/>
                <a:gd name="connsiteX52" fmla="*/ 259629 w 288792"/>
                <a:gd name="connsiteY52" fmla="*/ 191589 h 276428"/>
                <a:gd name="connsiteX53" fmla="*/ 257724 w 288792"/>
                <a:gd name="connsiteY53" fmla="*/ 194446 h 276428"/>
                <a:gd name="connsiteX54" fmla="*/ 256771 w 288792"/>
                <a:gd name="connsiteY54" fmla="*/ 196351 h 276428"/>
                <a:gd name="connsiteX55" fmla="*/ 254866 w 288792"/>
                <a:gd name="connsiteY55" fmla="*/ 199209 h 276428"/>
                <a:gd name="connsiteX56" fmla="*/ 253914 w 288792"/>
                <a:gd name="connsiteY56" fmla="*/ 201114 h 276428"/>
                <a:gd name="connsiteX57" fmla="*/ 250104 w 288792"/>
                <a:gd name="connsiteY57" fmla="*/ 205876 h 276428"/>
                <a:gd name="connsiteX58" fmla="*/ 250104 w 288792"/>
                <a:gd name="connsiteY58" fmla="*/ 205876 h 276428"/>
                <a:gd name="connsiteX59" fmla="*/ 247246 w 288792"/>
                <a:gd name="connsiteY59" fmla="*/ 208734 h 276428"/>
                <a:gd name="connsiteX60" fmla="*/ 239626 w 288792"/>
                <a:gd name="connsiteY60" fmla="*/ 218259 h 276428"/>
                <a:gd name="connsiteX61" fmla="*/ 233911 w 288792"/>
                <a:gd name="connsiteY61" fmla="*/ 223974 h 276428"/>
                <a:gd name="connsiteX62" fmla="*/ 228196 w 288792"/>
                <a:gd name="connsiteY62" fmla="*/ 229689 h 276428"/>
                <a:gd name="connsiteX63" fmla="*/ 222481 w 288792"/>
                <a:gd name="connsiteY63" fmla="*/ 235404 h 276428"/>
                <a:gd name="connsiteX64" fmla="*/ 203431 w 288792"/>
                <a:gd name="connsiteY64" fmla="*/ 249691 h 276428"/>
                <a:gd name="connsiteX65" fmla="*/ 200574 w 288792"/>
                <a:gd name="connsiteY65" fmla="*/ 251596 h 276428"/>
                <a:gd name="connsiteX66" fmla="*/ 197716 w 288792"/>
                <a:gd name="connsiteY66" fmla="*/ 253501 h 276428"/>
                <a:gd name="connsiteX67" fmla="*/ 192001 w 288792"/>
                <a:gd name="connsiteY67" fmla="*/ 256359 h 276428"/>
                <a:gd name="connsiteX68" fmla="*/ 186286 w 288792"/>
                <a:gd name="connsiteY68" fmla="*/ 258264 h 276428"/>
                <a:gd name="connsiteX69" fmla="*/ 183429 w 288792"/>
                <a:gd name="connsiteY69" fmla="*/ 259216 h 276428"/>
                <a:gd name="connsiteX70" fmla="*/ 177714 w 288792"/>
                <a:gd name="connsiteY70" fmla="*/ 261121 h 276428"/>
                <a:gd name="connsiteX71" fmla="*/ 168189 w 288792"/>
                <a:gd name="connsiteY71" fmla="*/ 263026 h 276428"/>
                <a:gd name="connsiteX72" fmla="*/ 165331 w 288792"/>
                <a:gd name="connsiteY72" fmla="*/ 263026 h 276428"/>
                <a:gd name="connsiteX73" fmla="*/ 158664 w 288792"/>
                <a:gd name="connsiteY73" fmla="*/ 263026 h 276428"/>
                <a:gd name="connsiteX74" fmla="*/ 155806 w 288792"/>
                <a:gd name="connsiteY74" fmla="*/ 263026 h 276428"/>
                <a:gd name="connsiteX75" fmla="*/ 126279 w 288792"/>
                <a:gd name="connsiteY75" fmla="*/ 260169 h 276428"/>
                <a:gd name="connsiteX76" fmla="*/ 113896 w 288792"/>
                <a:gd name="connsiteY76" fmla="*/ 257311 h 276428"/>
                <a:gd name="connsiteX77" fmla="*/ 98656 w 288792"/>
                <a:gd name="connsiteY77" fmla="*/ 252549 h 276428"/>
                <a:gd name="connsiteX78" fmla="*/ 87226 w 288792"/>
                <a:gd name="connsiteY78" fmla="*/ 247786 h 276428"/>
                <a:gd name="connsiteX79" fmla="*/ 51031 w 288792"/>
                <a:gd name="connsiteY79" fmla="*/ 222069 h 276428"/>
                <a:gd name="connsiteX80" fmla="*/ 40554 w 288792"/>
                <a:gd name="connsiteY80" fmla="*/ 208734 h 276428"/>
                <a:gd name="connsiteX81" fmla="*/ 37696 w 288792"/>
                <a:gd name="connsiteY81" fmla="*/ 203971 h 276428"/>
                <a:gd name="connsiteX82" fmla="*/ 36743 w 288792"/>
                <a:gd name="connsiteY82" fmla="*/ 202066 h 276428"/>
                <a:gd name="connsiteX83" fmla="*/ 34839 w 288792"/>
                <a:gd name="connsiteY83" fmla="*/ 199209 h 276428"/>
                <a:gd name="connsiteX84" fmla="*/ 33886 w 288792"/>
                <a:gd name="connsiteY84" fmla="*/ 196351 h 276428"/>
                <a:gd name="connsiteX85" fmla="*/ 32934 w 288792"/>
                <a:gd name="connsiteY85" fmla="*/ 193494 h 276428"/>
                <a:gd name="connsiteX86" fmla="*/ 31981 w 288792"/>
                <a:gd name="connsiteY86" fmla="*/ 190636 h 276428"/>
                <a:gd name="connsiteX87" fmla="*/ 31029 w 288792"/>
                <a:gd name="connsiteY87" fmla="*/ 187779 h 276428"/>
                <a:gd name="connsiteX88" fmla="*/ 30076 w 288792"/>
                <a:gd name="connsiteY88" fmla="*/ 184921 h 276428"/>
                <a:gd name="connsiteX89" fmla="*/ 29124 w 288792"/>
                <a:gd name="connsiteY89" fmla="*/ 183016 h 276428"/>
                <a:gd name="connsiteX90" fmla="*/ 28171 w 288792"/>
                <a:gd name="connsiteY90" fmla="*/ 179206 h 276428"/>
                <a:gd name="connsiteX91" fmla="*/ 27218 w 288792"/>
                <a:gd name="connsiteY91" fmla="*/ 177301 h 276428"/>
                <a:gd name="connsiteX92" fmla="*/ 26266 w 288792"/>
                <a:gd name="connsiteY92" fmla="*/ 173491 h 276428"/>
                <a:gd name="connsiteX93" fmla="*/ 26266 w 288792"/>
                <a:gd name="connsiteY93" fmla="*/ 171586 h 276428"/>
                <a:gd name="connsiteX94" fmla="*/ 25314 w 288792"/>
                <a:gd name="connsiteY94" fmla="*/ 167776 h 276428"/>
                <a:gd name="connsiteX95" fmla="*/ 25314 w 288792"/>
                <a:gd name="connsiteY95" fmla="*/ 167776 h 276428"/>
                <a:gd name="connsiteX96" fmla="*/ 90084 w 288792"/>
                <a:gd name="connsiteY96" fmla="*/ 33474 h 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88792" h="276428">
                  <a:moveTo>
                    <a:pt x="36743" y="232546"/>
                  </a:moveTo>
                  <a:cubicBezTo>
                    <a:pt x="69129" y="262074"/>
                    <a:pt x="107229" y="275409"/>
                    <a:pt x="131993" y="276361"/>
                  </a:cubicBezTo>
                  <a:cubicBezTo>
                    <a:pt x="209146" y="278266"/>
                    <a:pt x="261534" y="239214"/>
                    <a:pt x="281536" y="183969"/>
                  </a:cubicBezTo>
                  <a:cubicBezTo>
                    <a:pt x="298681" y="134439"/>
                    <a:pt x="283441" y="90624"/>
                    <a:pt x="256771" y="52524"/>
                  </a:cubicBezTo>
                  <a:cubicBezTo>
                    <a:pt x="231054" y="16329"/>
                    <a:pt x="191049" y="-1769"/>
                    <a:pt x="146281" y="136"/>
                  </a:cubicBezTo>
                  <a:cubicBezTo>
                    <a:pt x="111991" y="2041"/>
                    <a:pt x="80559" y="16329"/>
                    <a:pt x="51984" y="36331"/>
                  </a:cubicBezTo>
                  <a:cubicBezTo>
                    <a:pt x="-17549" y="85861"/>
                    <a:pt x="-11834" y="187779"/>
                    <a:pt x="36743" y="232546"/>
                  </a:cubicBezTo>
                  <a:close/>
                  <a:moveTo>
                    <a:pt x="90084" y="33474"/>
                  </a:moveTo>
                  <a:cubicBezTo>
                    <a:pt x="101514" y="28711"/>
                    <a:pt x="112943" y="24901"/>
                    <a:pt x="124374" y="21091"/>
                  </a:cubicBezTo>
                  <a:cubicBezTo>
                    <a:pt x="168189" y="7756"/>
                    <a:pt x="207241" y="22044"/>
                    <a:pt x="236768" y="52524"/>
                  </a:cubicBezTo>
                  <a:cubicBezTo>
                    <a:pt x="239626" y="55381"/>
                    <a:pt x="242484" y="59191"/>
                    <a:pt x="245341" y="62049"/>
                  </a:cubicBezTo>
                  <a:cubicBezTo>
                    <a:pt x="245341" y="62049"/>
                    <a:pt x="245341" y="62049"/>
                    <a:pt x="245341" y="62049"/>
                  </a:cubicBezTo>
                  <a:cubicBezTo>
                    <a:pt x="246293" y="63001"/>
                    <a:pt x="247246" y="64906"/>
                    <a:pt x="248199" y="65859"/>
                  </a:cubicBezTo>
                  <a:cubicBezTo>
                    <a:pt x="248199" y="65859"/>
                    <a:pt x="248199" y="65859"/>
                    <a:pt x="248199" y="65859"/>
                  </a:cubicBezTo>
                  <a:cubicBezTo>
                    <a:pt x="249151" y="66811"/>
                    <a:pt x="250104" y="68716"/>
                    <a:pt x="251056" y="69669"/>
                  </a:cubicBezTo>
                  <a:cubicBezTo>
                    <a:pt x="251056" y="69669"/>
                    <a:pt x="251056" y="69669"/>
                    <a:pt x="251056" y="69669"/>
                  </a:cubicBezTo>
                  <a:cubicBezTo>
                    <a:pt x="252009" y="70621"/>
                    <a:pt x="252961" y="72526"/>
                    <a:pt x="253914" y="73479"/>
                  </a:cubicBezTo>
                  <a:cubicBezTo>
                    <a:pt x="253914" y="73479"/>
                    <a:pt x="253914" y="73479"/>
                    <a:pt x="253914" y="73479"/>
                  </a:cubicBezTo>
                  <a:cubicBezTo>
                    <a:pt x="254866" y="74431"/>
                    <a:pt x="255818" y="76336"/>
                    <a:pt x="256771" y="77289"/>
                  </a:cubicBezTo>
                  <a:cubicBezTo>
                    <a:pt x="256771" y="77289"/>
                    <a:pt x="256771" y="77289"/>
                    <a:pt x="256771" y="77289"/>
                  </a:cubicBezTo>
                  <a:cubicBezTo>
                    <a:pt x="257724" y="78241"/>
                    <a:pt x="258676" y="80146"/>
                    <a:pt x="258676" y="81099"/>
                  </a:cubicBezTo>
                  <a:cubicBezTo>
                    <a:pt x="258676" y="81099"/>
                    <a:pt x="258676" y="81099"/>
                    <a:pt x="258676" y="81099"/>
                  </a:cubicBezTo>
                  <a:cubicBezTo>
                    <a:pt x="264391" y="92529"/>
                    <a:pt x="269154" y="104911"/>
                    <a:pt x="272011" y="117294"/>
                  </a:cubicBezTo>
                  <a:cubicBezTo>
                    <a:pt x="272011" y="117294"/>
                    <a:pt x="272011" y="117294"/>
                    <a:pt x="272011" y="117294"/>
                  </a:cubicBezTo>
                  <a:cubicBezTo>
                    <a:pt x="272011" y="118246"/>
                    <a:pt x="272011" y="120151"/>
                    <a:pt x="272964" y="121104"/>
                  </a:cubicBezTo>
                  <a:cubicBezTo>
                    <a:pt x="272964" y="121104"/>
                    <a:pt x="272964" y="122056"/>
                    <a:pt x="272964" y="122056"/>
                  </a:cubicBezTo>
                  <a:cubicBezTo>
                    <a:pt x="272964" y="123009"/>
                    <a:pt x="272964" y="123961"/>
                    <a:pt x="272964" y="125866"/>
                  </a:cubicBezTo>
                  <a:cubicBezTo>
                    <a:pt x="272964" y="126819"/>
                    <a:pt x="272964" y="126819"/>
                    <a:pt x="272964" y="127771"/>
                  </a:cubicBezTo>
                  <a:cubicBezTo>
                    <a:pt x="272964" y="128724"/>
                    <a:pt x="272964" y="129676"/>
                    <a:pt x="272964" y="130629"/>
                  </a:cubicBezTo>
                  <a:cubicBezTo>
                    <a:pt x="272964" y="131581"/>
                    <a:pt x="272964" y="131581"/>
                    <a:pt x="272964" y="132534"/>
                  </a:cubicBezTo>
                  <a:cubicBezTo>
                    <a:pt x="272964" y="133486"/>
                    <a:pt x="272964" y="134439"/>
                    <a:pt x="272964" y="135391"/>
                  </a:cubicBezTo>
                  <a:cubicBezTo>
                    <a:pt x="272964" y="136344"/>
                    <a:pt x="272964" y="136344"/>
                    <a:pt x="272964" y="137296"/>
                  </a:cubicBezTo>
                  <a:cubicBezTo>
                    <a:pt x="272964" y="138249"/>
                    <a:pt x="272964" y="139201"/>
                    <a:pt x="272964" y="140154"/>
                  </a:cubicBezTo>
                  <a:cubicBezTo>
                    <a:pt x="272964" y="141106"/>
                    <a:pt x="272964" y="142059"/>
                    <a:pt x="272964" y="142059"/>
                  </a:cubicBezTo>
                  <a:cubicBezTo>
                    <a:pt x="272964" y="143011"/>
                    <a:pt x="272964" y="143964"/>
                    <a:pt x="272964" y="144916"/>
                  </a:cubicBezTo>
                  <a:cubicBezTo>
                    <a:pt x="272964" y="145869"/>
                    <a:pt x="272964" y="146821"/>
                    <a:pt x="272964" y="146821"/>
                  </a:cubicBezTo>
                  <a:cubicBezTo>
                    <a:pt x="272964" y="147774"/>
                    <a:pt x="272964" y="148726"/>
                    <a:pt x="272964" y="149679"/>
                  </a:cubicBezTo>
                  <a:cubicBezTo>
                    <a:pt x="272964" y="150631"/>
                    <a:pt x="272964" y="151584"/>
                    <a:pt x="272964" y="152536"/>
                  </a:cubicBezTo>
                  <a:cubicBezTo>
                    <a:pt x="272964" y="153489"/>
                    <a:pt x="272964" y="154441"/>
                    <a:pt x="272964" y="155394"/>
                  </a:cubicBezTo>
                  <a:cubicBezTo>
                    <a:pt x="272964" y="156346"/>
                    <a:pt x="272964" y="157299"/>
                    <a:pt x="272964" y="158251"/>
                  </a:cubicBezTo>
                  <a:cubicBezTo>
                    <a:pt x="272964" y="159204"/>
                    <a:pt x="272964" y="160156"/>
                    <a:pt x="272011" y="161109"/>
                  </a:cubicBezTo>
                  <a:cubicBezTo>
                    <a:pt x="272011" y="162061"/>
                    <a:pt x="272011" y="163014"/>
                    <a:pt x="271059" y="163966"/>
                  </a:cubicBezTo>
                  <a:cubicBezTo>
                    <a:pt x="271059" y="164919"/>
                    <a:pt x="271059" y="165871"/>
                    <a:pt x="270106" y="166824"/>
                  </a:cubicBezTo>
                  <a:cubicBezTo>
                    <a:pt x="270106" y="167776"/>
                    <a:pt x="270106" y="168729"/>
                    <a:pt x="269154" y="169681"/>
                  </a:cubicBezTo>
                  <a:cubicBezTo>
                    <a:pt x="269154" y="170634"/>
                    <a:pt x="269154" y="171586"/>
                    <a:pt x="268201" y="172539"/>
                  </a:cubicBezTo>
                  <a:cubicBezTo>
                    <a:pt x="268201" y="173491"/>
                    <a:pt x="267249" y="174444"/>
                    <a:pt x="267249" y="175396"/>
                  </a:cubicBezTo>
                  <a:cubicBezTo>
                    <a:pt x="267249" y="176349"/>
                    <a:pt x="266296" y="177301"/>
                    <a:pt x="266296" y="177301"/>
                  </a:cubicBezTo>
                  <a:cubicBezTo>
                    <a:pt x="266296" y="178254"/>
                    <a:pt x="265343" y="179206"/>
                    <a:pt x="265343" y="180159"/>
                  </a:cubicBezTo>
                  <a:cubicBezTo>
                    <a:pt x="265343" y="181111"/>
                    <a:pt x="264391" y="182064"/>
                    <a:pt x="264391" y="182064"/>
                  </a:cubicBezTo>
                  <a:cubicBezTo>
                    <a:pt x="264391" y="183016"/>
                    <a:pt x="263439" y="183969"/>
                    <a:pt x="263439" y="184921"/>
                  </a:cubicBezTo>
                  <a:cubicBezTo>
                    <a:pt x="263439" y="185874"/>
                    <a:pt x="262486" y="186826"/>
                    <a:pt x="262486" y="186826"/>
                  </a:cubicBezTo>
                  <a:cubicBezTo>
                    <a:pt x="262486" y="187779"/>
                    <a:pt x="261534" y="188731"/>
                    <a:pt x="260581" y="189684"/>
                  </a:cubicBezTo>
                  <a:cubicBezTo>
                    <a:pt x="260581" y="190636"/>
                    <a:pt x="259629" y="190636"/>
                    <a:pt x="259629" y="191589"/>
                  </a:cubicBezTo>
                  <a:cubicBezTo>
                    <a:pt x="258676" y="192541"/>
                    <a:pt x="258676" y="193494"/>
                    <a:pt x="257724" y="194446"/>
                  </a:cubicBezTo>
                  <a:cubicBezTo>
                    <a:pt x="257724" y="195399"/>
                    <a:pt x="256771" y="195399"/>
                    <a:pt x="256771" y="196351"/>
                  </a:cubicBezTo>
                  <a:cubicBezTo>
                    <a:pt x="255818" y="197304"/>
                    <a:pt x="255818" y="198256"/>
                    <a:pt x="254866" y="199209"/>
                  </a:cubicBezTo>
                  <a:cubicBezTo>
                    <a:pt x="254866" y="200161"/>
                    <a:pt x="253914" y="200161"/>
                    <a:pt x="253914" y="201114"/>
                  </a:cubicBezTo>
                  <a:cubicBezTo>
                    <a:pt x="252961" y="203019"/>
                    <a:pt x="252009" y="203971"/>
                    <a:pt x="250104" y="205876"/>
                  </a:cubicBezTo>
                  <a:cubicBezTo>
                    <a:pt x="250104" y="205876"/>
                    <a:pt x="250104" y="205876"/>
                    <a:pt x="250104" y="205876"/>
                  </a:cubicBezTo>
                  <a:cubicBezTo>
                    <a:pt x="249151" y="206829"/>
                    <a:pt x="248199" y="207781"/>
                    <a:pt x="247246" y="208734"/>
                  </a:cubicBezTo>
                  <a:cubicBezTo>
                    <a:pt x="244389" y="211591"/>
                    <a:pt x="242484" y="214449"/>
                    <a:pt x="239626" y="218259"/>
                  </a:cubicBezTo>
                  <a:cubicBezTo>
                    <a:pt x="237721" y="220164"/>
                    <a:pt x="235816" y="222069"/>
                    <a:pt x="233911" y="223974"/>
                  </a:cubicBezTo>
                  <a:cubicBezTo>
                    <a:pt x="232006" y="225879"/>
                    <a:pt x="230101" y="227784"/>
                    <a:pt x="228196" y="229689"/>
                  </a:cubicBezTo>
                  <a:cubicBezTo>
                    <a:pt x="226291" y="231594"/>
                    <a:pt x="224386" y="233499"/>
                    <a:pt x="222481" y="235404"/>
                  </a:cubicBezTo>
                  <a:cubicBezTo>
                    <a:pt x="216766" y="240166"/>
                    <a:pt x="210099" y="244929"/>
                    <a:pt x="203431" y="249691"/>
                  </a:cubicBezTo>
                  <a:cubicBezTo>
                    <a:pt x="202479" y="250644"/>
                    <a:pt x="201526" y="250644"/>
                    <a:pt x="200574" y="251596"/>
                  </a:cubicBezTo>
                  <a:cubicBezTo>
                    <a:pt x="199621" y="252549"/>
                    <a:pt x="198668" y="252549"/>
                    <a:pt x="197716" y="253501"/>
                  </a:cubicBezTo>
                  <a:cubicBezTo>
                    <a:pt x="195811" y="254454"/>
                    <a:pt x="193906" y="255406"/>
                    <a:pt x="192001" y="256359"/>
                  </a:cubicBezTo>
                  <a:cubicBezTo>
                    <a:pt x="190096" y="257311"/>
                    <a:pt x="188191" y="258264"/>
                    <a:pt x="186286" y="258264"/>
                  </a:cubicBezTo>
                  <a:cubicBezTo>
                    <a:pt x="185334" y="258264"/>
                    <a:pt x="184381" y="259216"/>
                    <a:pt x="183429" y="259216"/>
                  </a:cubicBezTo>
                  <a:cubicBezTo>
                    <a:pt x="181524" y="260169"/>
                    <a:pt x="179618" y="260169"/>
                    <a:pt x="177714" y="261121"/>
                  </a:cubicBezTo>
                  <a:cubicBezTo>
                    <a:pt x="174856" y="262074"/>
                    <a:pt x="171046" y="262074"/>
                    <a:pt x="168189" y="263026"/>
                  </a:cubicBezTo>
                  <a:cubicBezTo>
                    <a:pt x="167236" y="263026"/>
                    <a:pt x="166284" y="263026"/>
                    <a:pt x="165331" y="263026"/>
                  </a:cubicBezTo>
                  <a:cubicBezTo>
                    <a:pt x="163426" y="263026"/>
                    <a:pt x="160568" y="263026"/>
                    <a:pt x="158664" y="263026"/>
                  </a:cubicBezTo>
                  <a:cubicBezTo>
                    <a:pt x="157711" y="263026"/>
                    <a:pt x="156759" y="263026"/>
                    <a:pt x="155806" y="263026"/>
                  </a:cubicBezTo>
                  <a:cubicBezTo>
                    <a:pt x="146281" y="262074"/>
                    <a:pt x="135804" y="261121"/>
                    <a:pt x="126279" y="260169"/>
                  </a:cubicBezTo>
                  <a:cubicBezTo>
                    <a:pt x="122468" y="259216"/>
                    <a:pt x="117706" y="258264"/>
                    <a:pt x="113896" y="257311"/>
                  </a:cubicBezTo>
                  <a:cubicBezTo>
                    <a:pt x="108181" y="256359"/>
                    <a:pt x="103418" y="254454"/>
                    <a:pt x="98656" y="252549"/>
                  </a:cubicBezTo>
                  <a:cubicBezTo>
                    <a:pt x="94846" y="251596"/>
                    <a:pt x="91036" y="249691"/>
                    <a:pt x="87226" y="247786"/>
                  </a:cubicBezTo>
                  <a:cubicBezTo>
                    <a:pt x="73891" y="242071"/>
                    <a:pt x="61509" y="233499"/>
                    <a:pt x="51031" y="222069"/>
                  </a:cubicBezTo>
                  <a:cubicBezTo>
                    <a:pt x="47221" y="218259"/>
                    <a:pt x="43411" y="213496"/>
                    <a:pt x="40554" y="208734"/>
                  </a:cubicBezTo>
                  <a:cubicBezTo>
                    <a:pt x="39601" y="206829"/>
                    <a:pt x="38649" y="204924"/>
                    <a:pt x="37696" y="203971"/>
                  </a:cubicBezTo>
                  <a:cubicBezTo>
                    <a:pt x="37696" y="203019"/>
                    <a:pt x="36743" y="203019"/>
                    <a:pt x="36743" y="202066"/>
                  </a:cubicBezTo>
                  <a:cubicBezTo>
                    <a:pt x="35791" y="201114"/>
                    <a:pt x="35791" y="200161"/>
                    <a:pt x="34839" y="199209"/>
                  </a:cubicBezTo>
                  <a:cubicBezTo>
                    <a:pt x="34839" y="198256"/>
                    <a:pt x="33886" y="197304"/>
                    <a:pt x="33886" y="196351"/>
                  </a:cubicBezTo>
                  <a:cubicBezTo>
                    <a:pt x="32934" y="195399"/>
                    <a:pt x="32934" y="194446"/>
                    <a:pt x="32934" y="193494"/>
                  </a:cubicBezTo>
                  <a:cubicBezTo>
                    <a:pt x="32934" y="192541"/>
                    <a:pt x="31981" y="191589"/>
                    <a:pt x="31981" y="190636"/>
                  </a:cubicBezTo>
                  <a:cubicBezTo>
                    <a:pt x="31981" y="189684"/>
                    <a:pt x="31029" y="188731"/>
                    <a:pt x="31029" y="187779"/>
                  </a:cubicBezTo>
                  <a:cubicBezTo>
                    <a:pt x="31029" y="186826"/>
                    <a:pt x="30076" y="185874"/>
                    <a:pt x="30076" y="184921"/>
                  </a:cubicBezTo>
                  <a:cubicBezTo>
                    <a:pt x="30076" y="183969"/>
                    <a:pt x="29124" y="183016"/>
                    <a:pt x="29124" y="183016"/>
                  </a:cubicBezTo>
                  <a:cubicBezTo>
                    <a:pt x="29124" y="182064"/>
                    <a:pt x="28171" y="181111"/>
                    <a:pt x="28171" y="179206"/>
                  </a:cubicBezTo>
                  <a:cubicBezTo>
                    <a:pt x="28171" y="178254"/>
                    <a:pt x="28171" y="178254"/>
                    <a:pt x="27218" y="177301"/>
                  </a:cubicBezTo>
                  <a:cubicBezTo>
                    <a:pt x="27218" y="176349"/>
                    <a:pt x="26266" y="174444"/>
                    <a:pt x="26266" y="173491"/>
                  </a:cubicBezTo>
                  <a:cubicBezTo>
                    <a:pt x="26266" y="172539"/>
                    <a:pt x="26266" y="172539"/>
                    <a:pt x="26266" y="171586"/>
                  </a:cubicBezTo>
                  <a:cubicBezTo>
                    <a:pt x="26266" y="170634"/>
                    <a:pt x="25314" y="168729"/>
                    <a:pt x="25314" y="167776"/>
                  </a:cubicBezTo>
                  <a:cubicBezTo>
                    <a:pt x="25314" y="167776"/>
                    <a:pt x="25314" y="167776"/>
                    <a:pt x="25314" y="167776"/>
                  </a:cubicBezTo>
                  <a:cubicBezTo>
                    <a:pt x="10074" y="116341"/>
                    <a:pt x="29124" y="60144"/>
                    <a:pt x="90084" y="33474"/>
                  </a:cubicBezTo>
                  <a:close/>
                </a:path>
              </a:pathLst>
            </a:custGeom>
            <a:solidFill>
              <a:srgbClr val="000000"/>
            </a:solidFill>
            <a:ln w="9525" cap="flat">
              <a:noFill/>
              <a:prstDash val="solid"/>
              <a:miter/>
            </a:ln>
          </p:spPr>
          <p:txBody>
            <a:bodyPr rtlCol="0" anchor="ctr"/>
            <a:lstStyle/>
            <a:p>
              <a:endParaRPr lang="en-US"/>
            </a:p>
          </p:txBody>
        </p:sp>
        <p:sp>
          <p:nvSpPr>
            <p:cNvPr id="322" name="Freeform 234">
              <a:extLst>
                <a:ext uri="{FF2B5EF4-FFF2-40B4-BE49-F238E27FC236}">
                  <a16:creationId xmlns:a16="http://schemas.microsoft.com/office/drawing/2014/main" id="{60480008-1FC1-5F69-4835-859C8E5C0D02}"/>
                </a:ext>
              </a:extLst>
            </p:cNvPr>
            <p:cNvSpPr/>
            <p:nvPr/>
          </p:nvSpPr>
          <p:spPr>
            <a:xfrm>
              <a:off x="4962353" y="3916883"/>
              <a:ext cx="69499" cy="201726"/>
            </a:xfrm>
            <a:custGeom>
              <a:avLst/>
              <a:gdLst>
                <a:gd name="connsiteX0" fmla="*/ 17317 w 69499"/>
                <a:gd name="connsiteY0" fmla="*/ 3607 h 201726"/>
                <a:gd name="connsiteX1" fmla="*/ 2077 w 69499"/>
                <a:gd name="connsiteY1" fmla="*/ 3607 h 201726"/>
                <a:gd name="connsiteX2" fmla="*/ 3982 w 69499"/>
                <a:gd name="connsiteY2" fmla="*/ 16942 h 201726"/>
                <a:gd name="connsiteX3" fmla="*/ 20174 w 69499"/>
                <a:gd name="connsiteY3" fmla="*/ 35039 h 201726"/>
                <a:gd name="connsiteX4" fmla="*/ 41129 w 69499"/>
                <a:gd name="connsiteY4" fmla="*/ 172199 h 201726"/>
                <a:gd name="connsiteX5" fmla="*/ 29699 w 69499"/>
                <a:gd name="connsiteY5" fmla="*/ 201727 h 201726"/>
                <a:gd name="connsiteX6" fmla="*/ 35414 w 69499"/>
                <a:gd name="connsiteY6" fmla="*/ 199822 h 201726"/>
                <a:gd name="connsiteX7" fmla="*/ 55417 w 69499"/>
                <a:gd name="connsiteY7" fmla="*/ 59804 h 201726"/>
                <a:gd name="connsiteX8" fmla="*/ 17317 w 69499"/>
                <a:gd name="connsiteY8" fmla="*/ 3607 h 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499" h="201726">
                  <a:moveTo>
                    <a:pt x="17317" y="3607"/>
                  </a:moveTo>
                  <a:cubicBezTo>
                    <a:pt x="12554" y="-203"/>
                    <a:pt x="6839" y="-2108"/>
                    <a:pt x="2077" y="3607"/>
                  </a:cubicBezTo>
                  <a:cubicBezTo>
                    <a:pt x="-1733" y="8369"/>
                    <a:pt x="172" y="12179"/>
                    <a:pt x="3982" y="16942"/>
                  </a:cubicBezTo>
                  <a:cubicBezTo>
                    <a:pt x="9697" y="22657"/>
                    <a:pt x="15412" y="28372"/>
                    <a:pt x="20174" y="35039"/>
                  </a:cubicBezTo>
                  <a:cubicBezTo>
                    <a:pt x="51607" y="76949"/>
                    <a:pt x="63989" y="121717"/>
                    <a:pt x="41129" y="172199"/>
                  </a:cubicBezTo>
                  <a:cubicBezTo>
                    <a:pt x="37319" y="181724"/>
                    <a:pt x="30652" y="190297"/>
                    <a:pt x="29699" y="201727"/>
                  </a:cubicBezTo>
                  <a:cubicBezTo>
                    <a:pt x="32557" y="200774"/>
                    <a:pt x="34462" y="200774"/>
                    <a:pt x="35414" y="199822"/>
                  </a:cubicBezTo>
                  <a:cubicBezTo>
                    <a:pt x="74467" y="157912"/>
                    <a:pt x="78277" y="110287"/>
                    <a:pt x="55417" y="59804"/>
                  </a:cubicBezTo>
                  <a:cubicBezTo>
                    <a:pt x="47797" y="38849"/>
                    <a:pt x="34462" y="19799"/>
                    <a:pt x="17317" y="3607"/>
                  </a:cubicBezTo>
                  <a:close/>
                </a:path>
              </a:pathLst>
            </a:custGeom>
            <a:solidFill>
              <a:srgbClr val="000000"/>
            </a:solidFill>
            <a:ln w="9525" cap="flat">
              <a:noFill/>
              <a:prstDash val="solid"/>
              <a:miter/>
            </a:ln>
          </p:spPr>
          <p:txBody>
            <a:bodyPr rtlCol="0" anchor="ctr"/>
            <a:lstStyle/>
            <a:p>
              <a:endParaRPr lang="en-US"/>
            </a:p>
          </p:txBody>
        </p:sp>
        <p:sp>
          <p:nvSpPr>
            <p:cNvPr id="323" name="Freeform 235">
              <a:extLst>
                <a:ext uri="{FF2B5EF4-FFF2-40B4-BE49-F238E27FC236}">
                  <a16:creationId xmlns:a16="http://schemas.microsoft.com/office/drawing/2014/main" id="{F733C7FF-4D0B-F23A-D16C-6521515C7D3A}"/>
                </a:ext>
              </a:extLst>
            </p:cNvPr>
            <p:cNvSpPr/>
            <p:nvPr/>
          </p:nvSpPr>
          <p:spPr>
            <a:xfrm>
              <a:off x="4726651" y="4848943"/>
              <a:ext cx="185391" cy="26965"/>
            </a:xfrm>
            <a:custGeom>
              <a:avLst/>
              <a:gdLst>
                <a:gd name="connsiteX0" fmla="*/ 5369 w 185391"/>
                <a:gd name="connsiteY0" fmla="*/ 16426 h 26965"/>
                <a:gd name="connsiteX1" fmla="*/ 29181 w 185391"/>
                <a:gd name="connsiteY1" fmla="*/ 22141 h 26965"/>
                <a:gd name="connsiteX2" fmla="*/ 68234 w 185391"/>
                <a:gd name="connsiteY2" fmla="*/ 24999 h 26965"/>
                <a:gd name="connsiteX3" fmla="*/ 185391 w 185391"/>
                <a:gd name="connsiteY3" fmla="*/ 19284 h 26965"/>
                <a:gd name="connsiteX4" fmla="*/ 157769 w 185391"/>
                <a:gd name="connsiteY4" fmla="*/ 11664 h 26965"/>
                <a:gd name="connsiteX5" fmla="*/ 12036 w 185391"/>
                <a:gd name="connsiteY5" fmla="*/ 234 h 26965"/>
                <a:gd name="connsiteX6" fmla="*/ 606 w 185391"/>
                <a:gd name="connsiteY6" fmla="*/ 6901 h 26965"/>
                <a:gd name="connsiteX7" fmla="*/ 5369 w 185391"/>
                <a:gd name="connsiteY7" fmla="*/ 16426 h 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391" h="26965">
                  <a:moveTo>
                    <a:pt x="5369" y="16426"/>
                  </a:moveTo>
                  <a:cubicBezTo>
                    <a:pt x="12989" y="19284"/>
                    <a:pt x="20609" y="22141"/>
                    <a:pt x="29181" y="22141"/>
                  </a:cubicBezTo>
                  <a:cubicBezTo>
                    <a:pt x="42516" y="22141"/>
                    <a:pt x="54899" y="24046"/>
                    <a:pt x="68234" y="24999"/>
                  </a:cubicBezTo>
                  <a:cubicBezTo>
                    <a:pt x="107286" y="27856"/>
                    <a:pt x="146339" y="28809"/>
                    <a:pt x="185391" y="19284"/>
                  </a:cubicBezTo>
                  <a:cubicBezTo>
                    <a:pt x="176819" y="14521"/>
                    <a:pt x="167294" y="12616"/>
                    <a:pt x="157769" y="11664"/>
                  </a:cubicBezTo>
                  <a:cubicBezTo>
                    <a:pt x="109191" y="8806"/>
                    <a:pt x="59661" y="10711"/>
                    <a:pt x="12036" y="234"/>
                  </a:cubicBezTo>
                  <a:cubicBezTo>
                    <a:pt x="6321" y="-719"/>
                    <a:pt x="2511" y="1186"/>
                    <a:pt x="606" y="6901"/>
                  </a:cubicBezTo>
                  <a:cubicBezTo>
                    <a:pt x="-1299" y="11664"/>
                    <a:pt x="1559" y="15474"/>
                    <a:pt x="5369" y="16426"/>
                  </a:cubicBezTo>
                  <a:close/>
                </a:path>
              </a:pathLst>
            </a:custGeom>
            <a:solidFill>
              <a:srgbClr val="000000"/>
            </a:solidFill>
            <a:ln w="9525" cap="flat">
              <a:noFill/>
              <a:prstDash val="solid"/>
              <a:miter/>
            </a:ln>
          </p:spPr>
          <p:txBody>
            <a:bodyPr rtlCol="0" anchor="ctr"/>
            <a:lstStyle/>
            <a:p>
              <a:endParaRPr lang="en-US"/>
            </a:p>
          </p:txBody>
        </p:sp>
        <p:sp>
          <p:nvSpPr>
            <p:cNvPr id="324" name="Freeform 236">
              <a:extLst>
                <a:ext uri="{FF2B5EF4-FFF2-40B4-BE49-F238E27FC236}">
                  <a16:creationId xmlns:a16="http://schemas.microsoft.com/office/drawing/2014/main" id="{82A943A5-74AD-B210-704B-87549783A1A6}"/>
                </a:ext>
              </a:extLst>
            </p:cNvPr>
            <p:cNvSpPr/>
            <p:nvPr/>
          </p:nvSpPr>
          <p:spPr>
            <a:xfrm>
              <a:off x="3779326" y="4408561"/>
              <a:ext cx="50676" cy="152960"/>
            </a:xfrm>
            <a:custGeom>
              <a:avLst/>
              <a:gdLst>
                <a:gd name="connsiteX0" fmla="*/ 50676 w 50676"/>
                <a:gd name="connsiteY0" fmla="*/ 152961 h 152960"/>
                <a:gd name="connsiteX1" fmla="*/ 45914 w 50676"/>
                <a:gd name="connsiteY1" fmla="*/ 141531 h 152960"/>
                <a:gd name="connsiteX2" fmla="*/ 31626 w 50676"/>
                <a:gd name="connsiteY2" fmla="*/ 13896 h 152960"/>
                <a:gd name="connsiteX3" fmla="*/ 28769 w 50676"/>
                <a:gd name="connsiteY3" fmla="*/ 1514 h 152960"/>
                <a:gd name="connsiteX4" fmla="*/ 13529 w 50676"/>
                <a:gd name="connsiteY4" fmla="*/ 8181 h 152960"/>
                <a:gd name="connsiteX5" fmla="*/ 2099 w 50676"/>
                <a:gd name="connsiteY5" fmla="*/ 92001 h 152960"/>
                <a:gd name="connsiteX6" fmla="*/ 50676 w 50676"/>
                <a:gd name="connsiteY6" fmla="*/ 152961 h 15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6" h="152960">
                  <a:moveTo>
                    <a:pt x="50676" y="152961"/>
                  </a:moveTo>
                  <a:cubicBezTo>
                    <a:pt x="47819" y="146294"/>
                    <a:pt x="46866" y="143436"/>
                    <a:pt x="45914" y="141531"/>
                  </a:cubicBezTo>
                  <a:cubicBezTo>
                    <a:pt x="14481" y="102479"/>
                    <a:pt x="7814" y="59616"/>
                    <a:pt x="31626" y="13896"/>
                  </a:cubicBezTo>
                  <a:cubicBezTo>
                    <a:pt x="34484" y="9133"/>
                    <a:pt x="34484" y="4371"/>
                    <a:pt x="28769" y="1514"/>
                  </a:cubicBezTo>
                  <a:cubicBezTo>
                    <a:pt x="21149" y="-2296"/>
                    <a:pt x="16386" y="1514"/>
                    <a:pt x="13529" y="8181"/>
                  </a:cubicBezTo>
                  <a:cubicBezTo>
                    <a:pt x="3051" y="34851"/>
                    <a:pt x="-3616" y="63426"/>
                    <a:pt x="2099" y="92001"/>
                  </a:cubicBezTo>
                  <a:cubicBezTo>
                    <a:pt x="7814" y="118671"/>
                    <a:pt x="18291" y="141531"/>
                    <a:pt x="50676" y="152961"/>
                  </a:cubicBezTo>
                  <a:close/>
                </a:path>
              </a:pathLst>
            </a:custGeom>
            <a:solidFill>
              <a:srgbClr val="000000"/>
            </a:solidFill>
            <a:ln w="9525" cap="flat">
              <a:noFill/>
              <a:prstDash val="solid"/>
              <a:miter/>
            </a:ln>
          </p:spPr>
          <p:txBody>
            <a:bodyPr rtlCol="0" anchor="ctr"/>
            <a:lstStyle/>
            <a:p>
              <a:endParaRPr lang="en-US"/>
            </a:p>
          </p:txBody>
        </p:sp>
        <p:sp>
          <p:nvSpPr>
            <p:cNvPr id="325" name="Freeform 237">
              <a:extLst>
                <a:ext uri="{FF2B5EF4-FFF2-40B4-BE49-F238E27FC236}">
                  <a16:creationId xmlns:a16="http://schemas.microsoft.com/office/drawing/2014/main" id="{269FE260-C6E8-7506-4579-AE01AB27956F}"/>
                </a:ext>
              </a:extLst>
            </p:cNvPr>
            <p:cNvSpPr/>
            <p:nvPr/>
          </p:nvSpPr>
          <p:spPr>
            <a:xfrm>
              <a:off x="4373879" y="4854892"/>
              <a:ext cx="132397" cy="21907"/>
            </a:xfrm>
            <a:custGeom>
              <a:avLst/>
              <a:gdLst>
                <a:gd name="connsiteX0" fmla="*/ 6667 w 132397"/>
                <a:gd name="connsiteY0" fmla="*/ 0 h 21907"/>
                <a:gd name="connsiteX1" fmla="*/ 0 w 132397"/>
                <a:gd name="connsiteY1" fmla="*/ 5715 h 21907"/>
                <a:gd name="connsiteX2" fmla="*/ 7620 w 132397"/>
                <a:gd name="connsiteY2" fmla="*/ 14288 h 21907"/>
                <a:gd name="connsiteX3" fmla="*/ 58103 w 132397"/>
                <a:gd name="connsiteY3" fmla="*/ 21907 h 21907"/>
                <a:gd name="connsiteX4" fmla="*/ 132398 w 132397"/>
                <a:gd name="connsiteY4" fmla="*/ 16192 h 21907"/>
                <a:gd name="connsiteX5" fmla="*/ 130492 w 132397"/>
                <a:gd name="connsiteY5" fmla="*/ 12382 h 21907"/>
                <a:gd name="connsiteX6" fmla="*/ 6667 w 132397"/>
                <a:gd name="connsiteY6" fmla="*/ 0 h 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397" h="21907">
                  <a:moveTo>
                    <a:pt x="6667" y="0"/>
                  </a:moveTo>
                  <a:cubicBezTo>
                    <a:pt x="3810" y="0"/>
                    <a:pt x="0" y="952"/>
                    <a:pt x="0" y="5715"/>
                  </a:cubicBezTo>
                  <a:cubicBezTo>
                    <a:pt x="0" y="10477"/>
                    <a:pt x="3810" y="13335"/>
                    <a:pt x="7620" y="14288"/>
                  </a:cubicBezTo>
                  <a:cubicBezTo>
                    <a:pt x="23813" y="18097"/>
                    <a:pt x="40958" y="21907"/>
                    <a:pt x="58103" y="21907"/>
                  </a:cubicBezTo>
                  <a:cubicBezTo>
                    <a:pt x="82867" y="21907"/>
                    <a:pt x="106680" y="19050"/>
                    <a:pt x="132398" y="16192"/>
                  </a:cubicBezTo>
                  <a:cubicBezTo>
                    <a:pt x="131445" y="13335"/>
                    <a:pt x="131445" y="12382"/>
                    <a:pt x="130492" y="12382"/>
                  </a:cubicBezTo>
                  <a:cubicBezTo>
                    <a:pt x="90488" y="0"/>
                    <a:pt x="47625" y="6667"/>
                    <a:pt x="6667" y="0"/>
                  </a:cubicBezTo>
                  <a:close/>
                </a:path>
              </a:pathLst>
            </a:custGeom>
            <a:solidFill>
              <a:srgbClr val="000000"/>
            </a:solidFill>
            <a:ln w="9525" cap="flat">
              <a:noFill/>
              <a:prstDash val="solid"/>
              <a:miter/>
            </a:ln>
          </p:spPr>
          <p:txBody>
            <a:bodyPr rtlCol="0" anchor="ctr"/>
            <a:lstStyle/>
            <a:p>
              <a:endParaRPr lang="en-US"/>
            </a:p>
          </p:txBody>
        </p:sp>
        <p:sp>
          <p:nvSpPr>
            <p:cNvPr id="326" name="Freeform 238">
              <a:extLst>
                <a:ext uri="{FF2B5EF4-FFF2-40B4-BE49-F238E27FC236}">
                  <a16:creationId xmlns:a16="http://schemas.microsoft.com/office/drawing/2014/main" id="{BBF5CC1C-23E6-AAA3-8D45-922BADB8C6C9}"/>
                </a:ext>
              </a:extLst>
            </p:cNvPr>
            <p:cNvSpPr/>
            <p:nvPr/>
          </p:nvSpPr>
          <p:spPr>
            <a:xfrm>
              <a:off x="3778420" y="4828460"/>
              <a:ext cx="97301" cy="19764"/>
            </a:xfrm>
            <a:custGeom>
              <a:avLst/>
              <a:gdLst>
                <a:gd name="connsiteX0" fmla="*/ 7767 w 97301"/>
                <a:gd name="connsiteY0" fmla="*/ 15002 h 19764"/>
                <a:gd name="connsiteX1" fmla="*/ 97302 w 97301"/>
                <a:gd name="connsiteY1" fmla="*/ 10239 h 19764"/>
                <a:gd name="connsiteX2" fmla="*/ 79204 w 97301"/>
                <a:gd name="connsiteY2" fmla="*/ 3572 h 19764"/>
                <a:gd name="connsiteX3" fmla="*/ 18244 w 97301"/>
                <a:gd name="connsiteY3" fmla="*/ 714 h 19764"/>
                <a:gd name="connsiteX4" fmla="*/ 8719 w 97301"/>
                <a:gd name="connsiteY4" fmla="*/ 714 h 19764"/>
                <a:gd name="connsiteX5" fmla="*/ 147 w 97301"/>
                <a:gd name="connsiteY5" fmla="*/ 7382 h 19764"/>
                <a:gd name="connsiteX6" fmla="*/ 7767 w 97301"/>
                <a:gd name="connsiteY6" fmla="*/ 15002 h 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301" h="19764">
                  <a:moveTo>
                    <a:pt x="7767" y="15002"/>
                  </a:moveTo>
                  <a:cubicBezTo>
                    <a:pt x="37294" y="19764"/>
                    <a:pt x="66822" y="24527"/>
                    <a:pt x="97302" y="10239"/>
                  </a:cubicBezTo>
                  <a:cubicBezTo>
                    <a:pt x="90634" y="1667"/>
                    <a:pt x="84919" y="3572"/>
                    <a:pt x="79204" y="3572"/>
                  </a:cubicBezTo>
                  <a:cubicBezTo>
                    <a:pt x="59202" y="3572"/>
                    <a:pt x="38247" y="4524"/>
                    <a:pt x="18244" y="714"/>
                  </a:cubicBezTo>
                  <a:cubicBezTo>
                    <a:pt x="15387" y="-238"/>
                    <a:pt x="11577" y="-238"/>
                    <a:pt x="8719" y="714"/>
                  </a:cubicBezTo>
                  <a:cubicBezTo>
                    <a:pt x="4909" y="1667"/>
                    <a:pt x="147" y="2620"/>
                    <a:pt x="147" y="7382"/>
                  </a:cubicBezTo>
                  <a:cubicBezTo>
                    <a:pt x="-806" y="11192"/>
                    <a:pt x="3004" y="14049"/>
                    <a:pt x="7767" y="15002"/>
                  </a:cubicBezTo>
                  <a:close/>
                </a:path>
              </a:pathLst>
            </a:custGeom>
            <a:solidFill>
              <a:srgbClr val="000000"/>
            </a:solidFill>
            <a:ln w="9525" cap="flat">
              <a:noFill/>
              <a:prstDash val="solid"/>
              <a:miter/>
            </a:ln>
          </p:spPr>
          <p:txBody>
            <a:bodyPr rtlCol="0" anchor="ctr"/>
            <a:lstStyle/>
            <a:p>
              <a:endParaRPr lang="en-US"/>
            </a:p>
          </p:txBody>
        </p:sp>
      </p:grpSp>
      <p:sp>
        <p:nvSpPr>
          <p:cNvPr id="7" name="TextBox 6">
            <a:extLst>
              <a:ext uri="{FF2B5EF4-FFF2-40B4-BE49-F238E27FC236}">
                <a16:creationId xmlns:a16="http://schemas.microsoft.com/office/drawing/2014/main" id="{E88AB935-9821-0080-B9F0-2A80387AA3AD}"/>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2"/>
              </a:rPr>
              <a:t>Source ISO Social Responsibility</a:t>
            </a:r>
            <a:endParaRPr lang="en-IE" dirty="0"/>
          </a:p>
        </p:txBody>
      </p:sp>
    </p:spTree>
    <p:extLst>
      <p:ext uri="{BB962C8B-B14F-4D97-AF65-F5344CB8AC3E}">
        <p14:creationId xmlns:p14="http://schemas.microsoft.com/office/powerpoint/2010/main" val="4036750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727E8F1-5778-A887-1F4C-6ECDB7FABCEE}"/>
              </a:ext>
            </a:extLst>
          </p:cNvPr>
          <p:cNvSpPr>
            <a:spLocks noGrp="1"/>
          </p:cNvSpPr>
          <p:nvPr>
            <p:ph type="pic" sz="quarter" idx="18"/>
          </p:nvPr>
        </p:nvSpPr>
        <p:spPr/>
        <p:txBody>
          <a:bodyPr/>
          <a:lstStyle/>
          <a:p>
            <a:endParaRPr lang="en-GB"/>
          </a:p>
        </p:txBody>
      </p:sp>
      <p:sp>
        <p:nvSpPr>
          <p:cNvPr id="5" name="Text Placeholder 4">
            <a:extLst>
              <a:ext uri="{FF2B5EF4-FFF2-40B4-BE49-F238E27FC236}">
                <a16:creationId xmlns:a16="http://schemas.microsoft.com/office/drawing/2014/main" id="{FFD9D87D-72C6-DE65-D0D1-64689FD0D724}"/>
              </a:ext>
            </a:extLst>
          </p:cNvPr>
          <p:cNvSpPr>
            <a:spLocks noGrp="1"/>
          </p:cNvSpPr>
          <p:nvPr>
            <p:ph type="body" sz="quarter" idx="13"/>
          </p:nvPr>
        </p:nvSpPr>
        <p:spPr>
          <a:xfrm>
            <a:off x="307630" y="218052"/>
            <a:ext cx="4726097" cy="6562994"/>
          </a:xfrm>
        </p:spPr>
        <p:txBody>
          <a:bodyPr>
            <a:noAutofit/>
          </a:bodyPr>
          <a:lstStyle/>
          <a:p>
            <a:pPr algn="l" fontAlgn="base"/>
            <a:r>
              <a:rPr lang="en-GB" sz="2300" dirty="0">
                <a:solidFill>
                  <a:srgbClr val="262626"/>
                </a:solidFill>
                <a:effectLst/>
              </a:rPr>
              <a:t>CSR is Modern Business </a:t>
            </a:r>
          </a:p>
          <a:p>
            <a:pPr algn="l" fontAlgn="base"/>
            <a:r>
              <a:rPr lang="en-GB" sz="2300" b="0" dirty="0">
                <a:effectLst/>
              </a:rPr>
              <a:t>Corporate Social Responsibility, or “CSR,” refers to the need for businesses to be good business citizens. CSR involves going beyond the law’s requirements in protecting the environment and contributing to social welfare. It is widely accepted as an obligation of modern business.</a:t>
            </a:r>
          </a:p>
          <a:p>
            <a:pPr algn="l" fontAlgn="base"/>
            <a:r>
              <a:rPr lang="en-GB" sz="2300" b="0" dirty="0">
                <a:effectLst/>
              </a:rPr>
              <a:t>CSR goes beyond earning money for shareholders. It’s concerned with protecting the interests of all stakeholders, such as employees, customers, suppliers, and the communities in which businesses operate. Examples of CSR include adopting humane employee practices, caring for the environment, and engaging in philanthropic endeavours.</a:t>
            </a:r>
          </a:p>
          <a:p>
            <a:endParaRPr lang="en-IE" sz="2300" dirty="0">
              <a:solidFill>
                <a:srgbClr val="262626"/>
              </a:solidFill>
            </a:endParaRPr>
          </a:p>
        </p:txBody>
      </p:sp>
      <p:pic>
        <p:nvPicPr>
          <p:cNvPr id="9" name="Picture 8">
            <a:hlinkClick r:id="rId2"/>
            <a:extLst>
              <a:ext uri="{FF2B5EF4-FFF2-40B4-BE49-F238E27FC236}">
                <a16:creationId xmlns:a16="http://schemas.microsoft.com/office/drawing/2014/main" id="{08F20280-4B5A-5BED-7F67-195CAB37B6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2306" y="1480534"/>
            <a:ext cx="4813912" cy="2693606"/>
          </a:xfrm>
          <a:prstGeom prst="rect">
            <a:avLst/>
          </a:prstGeom>
        </p:spPr>
      </p:pic>
      <p:sp>
        <p:nvSpPr>
          <p:cNvPr id="2" name="Teardrop 1">
            <a:extLst>
              <a:ext uri="{FF2B5EF4-FFF2-40B4-BE49-F238E27FC236}">
                <a16:creationId xmlns:a16="http://schemas.microsoft.com/office/drawing/2014/main" id="{3A93D1DE-46FB-D135-599F-C34177A6C1F8}"/>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A56EE972-06A2-1A82-D636-BA0D58C75826}"/>
              </a:ext>
            </a:extLst>
          </p:cNvPr>
          <p:cNvSpPr txBox="1"/>
          <p:nvPr/>
        </p:nvSpPr>
        <p:spPr>
          <a:xfrm>
            <a:off x="9898455" y="683668"/>
            <a:ext cx="1932433" cy="1200329"/>
          </a:xfrm>
          <a:prstGeom prst="rect">
            <a:avLst/>
          </a:prstGeom>
          <a:noFill/>
        </p:spPr>
        <p:txBody>
          <a:bodyPr wrap="square" rtlCol="0">
            <a:spAutoFit/>
          </a:bodyPr>
          <a:lstStyle/>
          <a:p>
            <a:pPr algn="ctr"/>
            <a:r>
              <a:rPr lang="en-IE" sz="3600" b="1" dirty="0">
                <a:solidFill>
                  <a:schemeClr val="bg1"/>
                </a:solidFill>
              </a:rPr>
              <a:t>Watch Video</a:t>
            </a:r>
          </a:p>
        </p:txBody>
      </p:sp>
    </p:spTree>
    <p:extLst>
      <p:ext uri="{BB962C8B-B14F-4D97-AF65-F5344CB8AC3E}">
        <p14:creationId xmlns:p14="http://schemas.microsoft.com/office/powerpoint/2010/main" val="2064765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205394"/>
            <a:ext cx="4218915" cy="2426329"/>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863736" y="219413"/>
            <a:ext cx="6851447" cy="6536163"/>
          </a:xfrm>
        </p:spPr>
        <p:txBody>
          <a:bodyPr/>
          <a:lstStyle/>
          <a:p>
            <a:pPr algn="l" fontAlgn="base"/>
            <a:r>
              <a:rPr lang="en-GB" sz="2200" b="0" i="0" dirty="0">
                <a:solidFill>
                  <a:srgbClr val="5E5E5E"/>
                </a:solidFill>
                <a:effectLst/>
              </a:rPr>
              <a:t>CSR is growing — companies are also acknowledging the importance of corporate social responsibility in business. It is </a:t>
            </a:r>
            <a:r>
              <a:rPr lang="en-GB" sz="2200" b="1" i="0" dirty="0">
                <a:solidFill>
                  <a:srgbClr val="CC6A62"/>
                </a:solidFill>
                <a:effectLst/>
              </a:rPr>
              <a:t>giving a new competitive edge.</a:t>
            </a:r>
          </a:p>
          <a:p>
            <a:pPr algn="l" fontAlgn="base"/>
            <a:endParaRPr lang="en-GB" sz="2200" dirty="0">
              <a:solidFill>
                <a:srgbClr val="000000"/>
              </a:solidFill>
            </a:endParaRPr>
          </a:p>
          <a:p>
            <a:pPr fontAlgn="base"/>
            <a:r>
              <a:rPr lang="en-GB" sz="2200" b="1" i="0" dirty="0">
                <a:solidFill>
                  <a:srgbClr val="CC6A62"/>
                </a:solidFill>
                <a:effectLst/>
              </a:rPr>
              <a:t>Companies Spend Money with CSR Companies As Awarenes</a:t>
            </a:r>
            <a:r>
              <a:rPr lang="en-GB" sz="2200" b="1" dirty="0">
                <a:solidFill>
                  <a:srgbClr val="CC6A62"/>
                </a:solidFill>
              </a:rPr>
              <a:t>s Grows; </a:t>
            </a:r>
            <a:r>
              <a:rPr lang="en-GB" sz="2200" b="0" i="0" dirty="0">
                <a:solidFill>
                  <a:srgbClr val="5E5E5E"/>
                </a:solidFill>
                <a:effectLst/>
              </a:rPr>
              <a:t>The growing public awareness of CSR issues has led to an </a:t>
            </a:r>
            <a:r>
              <a:rPr lang="en-GB" sz="2200" dirty="0">
                <a:solidFill>
                  <a:srgbClr val="5E5E5E"/>
                </a:solidFill>
              </a:rPr>
              <a:t>expectation that the company's customers spend money with are 'doing the right thing' regarding their social citizenship.  </a:t>
            </a:r>
            <a:r>
              <a:rPr lang="en-IE" sz="2200" dirty="0">
                <a:solidFill>
                  <a:srgbClr val="5E5E5E"/>
                </a:solidFill>
              </a:rPr>
              <a:t>The </a:t>
            </a:r>
            <a:r>
              <a:rPr lang="en-GB" sz="2200" dirty="0">
                <a:solidFill>
                  <a:srgbClr val="5E5E5E"/>
                </a:solidFill>
              </a:rPr>
              <a:t>approach of a business mirrors the priorities of its customers </a:t>
            </a:r>
            <a:r>
              <a:rPr lang="en-GB" sz="2200" b="0" i="0" dirty="0">
                <a:solidFill>
                  <a:srgbClr val="5E5E5E"/>
                </a:solidFill>
                <a:effectLst/>
              </a:rPr>
              <a:t>via its ethics. For example, it reduces carbon footprint, positively impacts the communities it operates in, and ensures internal practices meet the highest compliance and government standards. </a:t>
            </a:r>
          </a:p>
          <a:p>
            <a:pPr algn="l" fontAlgn="base"/>
            <a:endParaRPr lang="en-GB" sz="2200" b="0" i="0" dirty="0">
              <a:solidFill>
                <a:srgbClr val="000000"/>
              </a:solidFill>
              <a:effectLst/>
            </a:endParaRPr>
          </a:p>
          <a:p>
            <a:pPr algn="l" fontAlgn="base"/>
            <a:r>
              <a:rPr lang="en-GB" sz="2200" b="1" i="0" dirty="0">
                <a:solidFill>
                  <a:srgbClr val="CC6A62"/>
                </a:solidFill>
                <a:effectLst/>
              </a:rPr>
              <a:t>CSR impacts the brand image. </a:t>
            </a:r>
            <a:r>
              <a:rPr lang="en-GB" sz="2200" dirty="0">
                <a:solidFill>
                  <a:srgbClr val="5E5E5E"/>
                </a:solidFill>
              </a:rPr>
              <a:t>It has been </a:t>
            </a:r>
            <a:r>
              <a:rPr lang="en-GB" sz="2200" b="0" i="0" dirty="0">
                <a:solidFill>
                  <a:srgbClr val="5E5E5E"/>
                </a:solidFill>
                <a:effectLst/>
              </a:rPr>
              <a:t>evident in recent years, with numerous examples of a company's supply chain, employment practices, and environmental performance having the potential to derail its reputation.</a:t>
            </a:r>
          </a:p>
          <a:p>
            <a:pPr algn="l" fontAlgn="base"/>
            <a:endParaRPr lang="en-GB" sz="2200" b="0" i="0" dirty="0">
              <a:solidFill>
                <a:srgbClr val="000000"/>
              </a:solidFill>
              <a:effectLst/>
            </a:endParaRPr>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644822" y="589390"/>
            <a:ext cx="3393023" cy="5616451"/>
          </a:xfrm>
        </p:spPr>
        <p:txBody>
          <a:bodyPr>
            <a:normAutofit/>
          </a:bodyPr>
          <a:lstStyle/>
          <a:p>
            <a:r>
              <a:rPr lang="en-IE" dirty="0">
                <a:solidFill>
                  <a:schemeClr val="bg1"/>
                </a:solidFill>
              </a:rPr>
              <a:t>Principle 3</a:t>
            </a:r>
          </a:p>
          <a:p>
            <a:r>
              <a:rPr lang="en-IE" b="1" dirty="0">
                <a:solidFill>
                  <a:schemeClr val="bg1"/>
                </a:solidFill>
              </a:rPr>
              <a:t>Ethical Behaviour</a:t>
            </a:r>
          </a:p>
          <a:p>
            <a:endParaRPr lang="en-IE" b="1" dirty="0">
              <a:solidFill>
                <a:srgbClr val="027354"/>
              </a:solidFill>
            </a:endParaRPr>
          </a:p>
          <a:p>
            <a:r>
              <a:rPr lang="en-US" sz="2800" dirty="0">
                <a:solidFill>
                  <a:srgbClr val="027354"/>
                </a:solidFill>
              </a:rPr>
              <a:t>Ethics protects a business and its reputation.</a:t>
            </a:r>
          </a:p>
          <a:p>
            <a:r>
              <a:rPr lang="en-US" sz="2800" dirty="0">
                <a:solidFill>
                  <a:srgbClr val="027354"/>
                </a:solidFill>
              </a:rPr>
              <a:t>Environmental Sustainability has risen to the top of many brand agendas.</a:t>
            </a:r>
          </a:p>
          <a:p>
            <a:endParaRPr lang="en-IE" dirty="0"/>
          </a:p>
        </p:txBody>
      </p:sp>
    </p:spTree>
    <p:extLst>
      <p:ext uri="{BB962C8B-B14F-4D97-AF65-F5344CB8AC3E}">
        <p14:creationId xmlns:p14="http://schemas.microsoft.com/office/powerpoint/2010/main" val="56622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1B8F647-D8F5-2A8F-1FDF-DA7DFE1C8E7B}"/>
              </a:ext>
            </a:extLst>
          </p:cNvPr>
          <p:cNvSpPr>
            <a:spLocks noGrp="1"/>
          </p:cNvSpPr>
          <p:nvPr>
            <p:ph type="pic" sz="quarter" idx="15"/>
          </p:nvPr>
        </p:nvSpPr>
        <p:spPr/>
        <p:txBody>
          <a:bodyPr/>
          <a:lstStyle/>
          <a:p>
            <a:endParaRPr lang="en-GB"/>
          </a:p>
        </p:txBody>
      </p:sp>
      <p:sp>
        <p:nvSpPr>
          <p:cNvPr id="5" name="Text Placeholder 4">
            <a:extLst>
              <a:ext uri="{FF2B5EF4-FFF2-40B4-BE49-F238E27FC236}">
                <a16:creationId xmlns:a16="http://schemas.microsoft.com/office/drawing/2014/main" id="{FE83D84D-2C27-FF78-80E5-637A79DC3773}"/>
              </a:ext>
            </a:extLst>
          </p:cNvPr>
          <p:cNvSpPr>
            <a:spLocks noGrp="1"/>
          </p:cNvSpPr>
          <p:nvPr>
            <p:ph type="body" sz="quarter" idx="13"/>
          </p:nvPr>
        </p:nvSpPr>
        <p:spPr>
          <a:xfrm>
            <a:off x="266814" y="564193"/>
            <a:ext cx="4457586" cy="5506998"/>
          </a:xfrm>
        </p:spPr>
        <p:txBody>
          <a:bodyPr>
            <a:normAutofit fontScale="62500" lnSpcReduction="20000"/>
          </a:bodyPr>
          <a:lstStyle/>
          <a:p>
            <a:pPr algn="ctr">
              <a:lnSpc>
                <a:spcPct val="120000"/>
              </a:lnSpc>
              <a:spcBef>
                <a:spcPts val="0"/>
              </a:spcBef>
            </a:pPr>
            <a:r>
              <a:rPr lang="en-GB" sz="3600" dirty="0">
                <a:solidFill>
                  <a:schemeClr val="bg1"/>
                </a:solidFill>
              </a:rPr>
              <a:t>Corporate Social Responsibility (CSR) is about risk management, and risk management is about CSR. </a:t>
            </a:r>
          </a:p>
          <a:p>
            <a:pPr algn="ctr">
              <a:lnSpc>
                <a:spcPct val="120000"/>
              </a:lnSpc>
              <a:spcBef>
                <a:spcPts val="0"/>
              </a:spcBef>
            </a:pPr>
            <a:endParaRPr lang="en-GB" b="0" dirty="0"/>
          </a:p>
          <a:p>
            <a:pPr algn="ctr">
              <a:lnSpc>
                <a:spcPct val="120000"/>
              </a:lnSpc>
              <a:spcBef>
                <a:spcPts val="0"/>
              </a:spcBef>
            </a:pPr>
            <a:r>
              <a:rPr lang="en-GB" sz="3600" b="0" dirty="0">
                <a:solidFill>
                  <a:schemeClr val="bg1"/>
                </a:solidFill>
              </a:rPr>
              <a:t>If we can integrate the discipline of risk management and CSR, the result will be two-fold. CSR will automatically become more embedded into management processes as it will directly feed into strategic decision-making at all levels of a business. Secondly, it will encourage investment analysts to recognize and reward CSR. </a:t>
            </a:r>
          </a:p>
          <a:p>
            <a:pPr algn="ctr">
              <a:lnSpc>
                <a:spcPct val="120000"/>
              </a:lnSpc>
              <a:spcBef>
                <a:spcPts val="0"/>
              </a:spcBef>
            </a:pPr>
            <a:r>
              <a:rPr lang="en-GB" sz="3600" b="0" dirty="0">
                <a:solidFill>
                  <a:schemeClr val="bg1"/>
                </a:solidFill>
              </a:rPr>
              <a:t>(</a:t>
            </a:r>
            <a:r>
              <a:rPr lang="en-GB" sz="3600" b="0" dirty="0">
                <a:solidFill>
                  <a:schemeClr val="bg1"/>
                </a:solidFill>
                <a:hlinkClick r:id="rId2">
                  <a:extLst>
                    <a:ext uri="{A12FA001-AC4F-418D-AE19-62706E023703}">
                      <ahyp:hlinkClr xmlns:ahyp="http://schemas.microsoft.com/office/drawing/2018/hyperlinkcolor" val="tx"/>
                    </a:ext>
                  </a:extLst>
                </a:hlinkClick>
              </a:rPr>
              <a:t>Source</a:t>
            </a:r>
            <a:r>
              <a:rPr lang="en-GB" sz="3600" b="0" dirty="0">
                <a:solidFill>
                  <a:schemeClr val="bg1"/>
                </a:solidFill>
              </a:rPr>
              <a:t>)</a:t>
            </a:r>
            <a:endParaRPr lang="en-US" sz="3600" b="0" dirty="0">
              <a:solidFill>
                <a:schemeClr val="bg1"/>
              </a:solidFill>
            </a:endParaRPr>
          </a:p>
          <a:p>
            <a:pPr algn="ctr">
              <a:lnSpc>
                <a:spcPct val="120000"/>
              </a:lnSpc>
              <a:spcBef>
                <a:spcPts val="0"/>
              </a:spcBef>
            </a:pPr>
            <a:endParaRPr lang="en-IE" b="0" dirty="0"/>
          </a:p>
        </p:txBody>
      </p:sp>
      <p:pic>
        <p:nvPicPr>
          <p:cNvPr id="8" name="Picture 7">
            <a:hlinkClick r:id="rId3"/>
            <a:extLst>
              <a:ext uri="{FF2B5EF4-FFF2-40B4-BE49-F238E27FC236}">
                <a16:creationId xmlns:a16="http://schemas.microsoft.com/office/drawing/2014/main" id="{A65CAABA-ACEE-3415-BC2F-A9C0F1ACA2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09787" y="1403721"/>
            <a:ext cx="5591410" cy="3513600"/>
          </a:xfrm>
          <a:prstGeom prst="rect">
            <a:avLst/>
          </a:prstGeom>
        </p:spPr>
      </p:pic>
      <p:sp>
        <p:nvSpPr>
          <p:cNvPr id="9" name="TextBox 8">
            <a:extLst>
              <a:ext uri="{FF2B5EF4-FFF2-40B4-BE49-F238E27FC236}">
                <a16:creationId xmlns:a16="http://schemas.microsoft.com/office/drawing/2014/main" id="{EA0A34B7-143F-51C1-297C-3A862D9FD44C}"/>
              </a:ext>
            </a:extLst>
          </p:cNvPr>
          <p:cNvSpPr txBox="1"/>
          <p:nvPr/>
        </p:nvSpPr>
        <p:spPr>
          <a:xfrm>
            <a:off x="5614704" y="5475896"/>
            <a:ext cx="4981575" cy="369332"/>
          </a:xfrm>
          <a:prstGeom prst="rect">
            <a:avLst/>
          </a:prstGeom>
          <a:noFill/>
        </p:spPr>
        <p:txBody>
          <a:bodyPr wrap="square" rtlCol="0">
            <a:spAutoFit/>
          </a:bodyPr>
          <a:lstStyle/>
          <a:p>
            <a:pPr algn="ctr"/>
            <a:r>
              <a:rPr lang="en-IE" dirty="0">
                <a:hlinkClick r:id="rId3"/>
              </a:rPr>
              <a:t>https://www.csrready.eu/</a:t>
            </a:r>
            <a:r>
              <a:rPr lang="en-IE" dirty="0"/>
              <a:t> </a:t>
            </a:r>
          </a:p>
        </p:txBody>
      </p:sp>
    </p:spTree>
    <p:extLst>
      <p:ext uri="{BB962C8B-B14F-4D97-AF65-F5344CB8AC3E}">
        <p14:creationId xmlns:p14="http://schemas.microsoft.com/office/powerpoint/2010/main" val="2757347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Shape&#10;&#10;Description automatically generated with medium confidence">
            <a:extLst>
              <a:ext uri="{FF2B5EF4-FFF2-40B4-BE49-F238E27FC236}">
                <a16:creationId xmlns:a16="http://schemas.microsoft.com/office/drawing/2014/main" id="{553D35D2-5B7B-9E3F-D3B0-EC108D689118}"/>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5856" r="25856"/>
          <a:stretch>
            <a:fillRect/>
          </a:stretch>
        </p:blipFill>
        <p:spPr>
          <a:xfrm>
            <a:off x="6916738" y="0"/>
            <a:ext cx="4506912" cy="6229350"/>
          </a:xfrm>
        </p:spPr>
      </p:pic>
      <p:sp>
        <p:nvSpPr>
          <p:cNvPr id="5" name="Text Placeholder 4">
            <a:extLst>
              <a:ext uri="{FF2B5EF4-FFF2-40B4-BE49-F238E27FC236}">
                <a16:creationId xmlns:a16="http://schemas.microsoft.com/office/drawing/2014/main" id="{595D72A2-E932-05FE-2BF8-A3AB8C48CBA9}"/>
              </a:ext>
            </a:extLst>
          </p:cNvPr>
          <p:cNvSpPr>
            <a:spLocks noGrp="1"/>
          </p:cNvSpPr>
          <p:nvPr>
            <p:ph type="body" sz="quarter" idx="13"/>
          </p:nvPr>
        </p:nvSpPr>
        <p:spPr>
          <a:xfrm>
            <a:off x="761511" y="552287"/>
            <a:ext cx="5228693" cy="953429"/>
          </a:xfrm>
        </p:spPr>
        <p:txBody>
          <a:bodyPr/>
          <a:lstStyle/>
          <a:p>
            <a:r>
              <a:rPr lang="en-IE" b="0" dirty="0"/>
              <a:t>Brand Recognition</a:t>
            </a:r>
          </a:p>
        </p:txBody>
      </p:sp>
      <p:sp>
        <p:nvSpPr>
          <p:cNvPr id="6" name="Text Placeholder 5">
            <a:extLst>
              <a:ext uri="{FF2B5EF4-FFF2-40B4-BE49-F238E27FC236}">
                <a16:creationId xmlns:a16="http://schemas.microsoft.com/office/drawing/2014/main" id="{682E017F-7210-9576-DDFC-D948797C307D}"/>
              </a:ext>
            </a:extLst>
          </p:cNvPr>
          <p:cNvSpPr>
            <a:spLocks noGrp="1"/>
          </p:cNvSpPr>
          <p:nvPr>
            <p:ph type="body" sz="quarter" idx="14"/>
          </p:nvPr>
        </p:nvSpPr>
        <p:spPr>
          <a:xfrm>
            <a:off x="534154" y="1170248"/>
            <a:ext cx="6111090" cy="3079983"/>
          </a:xfrm>
        </p:spPr>
        <p:txBody>
          <a:bodyPr/>
          <a:lstStyle/>
          <a:p>
            <a:r>
              <a:rPr lang="en-GB" b="0" i="0" dirty="0">
                <a:effectLst/>
              </a:rPr>
              <a:t>According to a study published in the Journal of Consumer Psychology, consumers are more likely to act favourably towards a company that has acted to benefit its customers as opposed to companies that have demonstrated an ability to deliver quality products.</a:t>
            </a:r>
            <a:endParaRPr lang="en-GB" dirty="0"/>
          </a:p>
          <a:p>
            <a:r>
              <a:rPr lang="en-GB" b="0" i="0" dirty="0">
                <a:effectLst/>
              </a:rPr>
              <a:t>Customers are increasingly becoming more aware of the impacts companies can have on their community, and many now base purchasing decisions on the CSR aspect of a business. As a company engages more in CSR, they are more likely to receive favourable </a:t>
            </a:r>
            <a:r>
              <a:rPr lang="en-GB" b="0" i="0" u="sng" dirty="0">
                <a:effectLst/>
                <a:hlinkClick r:id="rId3">
                  <a:extLst>
                    <a:ext uri="{A12FA001-AC4F-418D-AE19-62706E023703}">
                      <ahyp:hlinkClr xmlns:ahyp="http://schemas.microsoft.com/office/drawing/2018/hyperlinkcolor" val="tx"/>
                    </a:ext>
                  </a:extLst>
                </a:hlinkClick>
              </a:rPr>
              <a:t>brand recognition</a:t>
            </a:r>
            <a:r>
              <a:rPr lang="en-GB" b="0" i="0" dirty="0">
                <a:effectLst/>
              </a:rPr>
              <a:t>. (</a:t>
            </a:r>
            <a:r>
              <a:rPr lang="en-GB" b="0" i="0" dirty="0">
                <a:effectLst/>
                <a:hlinkClick r:id="rId4">
                  <a:extLst>
                    <a:ext uri="{A12FA001-AC4F-418D-AE19-62706E023703}">
                      <ahyp:hlinkClr xmlns:ahyp="http://schemas.microsoft.com/office/drawing/2018/hyperlinkcolor" val="tx"/>
                    </a:ext>
                  </a:extLst>
                </a:hlinkClick>
              </a:rPr>
              <a:t>Source</a:t>
            </a:r>
            <a:r>
              <a:rPr lang="en-GB" b="0" i="0" dirty="0">
                <a:effectLst/>
              </a:rPr>
              <a:t>)</a:t>
            </a:r>
            <a:endParaRPr lang="en-IE" dirty="0"/>
          </a:p>
        </p:txBody>
      </p:sp>
    </p:spTree>
    <p:extLst>
      <p:ext uri="{BB962C8B-B14F-4D97-AF65-F5344CB8AC3E}">
        <p14:creationId xmlns:p14="http://schemas.microsoft.com/office/powerpoint/2010/main" val="3447183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0C4551-35AD-A2EF-0480-774FDDEA2A7E}"/>
              </a:ext>
            </a:extLst>
          </p:cNvPr>
          <p:cNvSpPr>
            <a:spLocks noGrp="1"/>
          </p:cNvSpPr>
          <p:nvPr>
            <p:ph type="body" sz="quarter" idx="14"/>
          </p:nvPr>
        </p:nvSpPr>
        <p:spPr>
          <a:xfrm>
            <a:off x="715225" y="192472"/>
            <a:ext cx="11078330" cy="6602153"/>
          </a:xfrm>
          <a:noFill/>
        </p:spPr>
        <p:txBody>
          <a:bodyPr/>
          <a:lstStyle/>
          <a:p>
            <a:r>
              <a:rPr lang="en-GB" b="1" dirty="0">
                <a:solidFill>
                  <a:srgbClr val="027354"/>
                </a:solidFill>
              </a:rPr>
              <a:t>Corporate Social Responsibility (CSR) is standard practice for most businesses. No matter what the size, there is an expectation that businesses should do the right thing – from helping those in need to tackling issues that will make the world a better place. </a:t>
            </a:r>
            <a:r>
              <a:rPr lang="en-GB" sz="2200" dirty="0">
                <a:solidFill>
                  <a:srgbClr val="000000"/>
                </a:solidFill>
              </a:rPr>
              <a:t>This expectation is almost becoming a demand, watched closely by all stakeholders, including shareholders, employees, customers, and regulators/governments.</a:t>
            </a:r>
          </a:p>
          <a:p>
            <a:endParaRPr lang="en-GB" sz="2000" dirty="0"/>
          </a:p>
          <a:p>
            <a:r>
              <a:rPr lang="en-GB" sz="2000" b="0" i="0" dirty="0">
                <a:effectLst/>
              </a:rPr>
              <a:t>The “</a:t>
            </a:r>
            <a:r>
              <a:rPr lang="en-GB" sz="2000" b="0" i="0" u="none" strike="noStrike" dirty="0">
                <a:effectLst/>
                <a:hlinkClick r:id="rId2">
                  <a:extLst>
                    <a:ext uri="{A12FA001-AC4F-418D-AE19-62706E023703}">
                      <ahyp:hlinkClr xmlns:ahyp="http://schemas.microsoft.com/office/drawing/2018/hyperlinkcolor" val="tx"/>
                    </a:ext>
                  </a:extLst>
                </a:hlinkClick>
              </a:rPr>
              <a:t>Brands and CSR Survey Report</a:t>
            </a:r>
            <a:r>
              <a:rPr lang="en-GB" sz="2000" b="0" i="0" dirty="0">
                <a:effectLst/>
              </a:rPr>
              <a:t>” undertaken by the International Trademark Association (INTA) in 2019 revealed that CSR efforts can contribute to brand value and brand loyalty if they are made public.</a:t>
            </a:r>
          </a:p>
          <a:p>
            <a:endParaRPr lang="en-GB" sz="2000" b="0" i="0" dirty="0">
              <a:effectLst/>
            </a:endParaRPr>
          </a:p>
          <a:p>
            <a:r>
              <a:rPr lang="en-GB" sz="2800" b="1" i="0" dirty="0">
                <a:solidFill>
                  <a:srgbClr val="CC6A62"/>
                </a:solidFill>
                <a:effectLst/>
              </a:rPr>
              <a:t>84% </a:t>
            </a:r>
            <a:r>
              <a:rPr lang="en-GB" sz="2000" b="0" i="0" dirty="0">
                <a:effectLst/>
              </a:rPr>
              <a:t>of respondents agreed that CSR policies and adopting sustainability principles as an operational priority </a:t>
            </a:r>
            <a:r>
              <a:rPr lang="en-GB" sz="2000" b="1" i="1" dirty="0">
                <a:solidFill>
                  <a:srgbClr val="CC6A62"/>
                </a:solidFill>
                <a:effectLst/>
              </a:rPr>
              <a:t>“constitutes good economic practice and will benefit a company and/or brand.” </a:t>
            </a:r>
            <a:r>
              <a:rPr lang="en-GB" sz="2000" b="0" i="0" dirty="0">
                <a:effectLst/>
              </a:rPr>
              <a:t>Further, almost</a:t>
            </a:r>
            <a:r>
              <a:rPr lang="en-GB" sz="2800" b="1" dirty="0">
                <a:solidFill>
                  <a:srgbClr val="CC6A62"/>
                </a:solidFill>
              </a:rPr>
              <a:t> 58% </a:t>
            </a:r>
            <a:r>
              <a:rPr lang="en-GB" sz="2000" b="1" i="1" dirty="0">
                <a:solidFill>
                  <a:srgbClr val="CC6A62"/>
                </a:solidFill>
                <a:effectLst/>
              </a:rPr>
              <a:t>agreed that the absence of CSR policies and practices puts companies and brands at a disadvantage in the market. </a:t>
            </a:r>
          </a:p>
          <a:p>
            <a:endParaRPr lang="en-GB" sz="2000" dirty="0"/>
          </a:p>
          <a:p>
            <a:r>
              <a:rPr lang="en-GB" sz="2000" b="0" i="0" dirty="0">
                <a:effectLst/>
              </a:rPr>
              <a:t>The results of the Survey are reinforced by the </a:t>
            </a:r>
            <a:r>
              <a:rPr lang="en-GB" sz="2000" b="0" i="0" u="none" strike="noStrike" dirty="0">
                <a:effectLst/>
                <a:hlinkClick r:id="rId3">
                  <a:extLst>
                    <a:ext uri="{A12FA001-AC4F-418D-AE19-62706E023703}">
                      <ahyp:hlinkClr xmlns:ahyp="http://schemas.microsoft.com/office/drawing/2018/hyperlinkcolor" val="tx"/>
                    </a:ext>
                  </a:extLst>
                </a:hlinkClick>
              </a:rPr>
              <a:t>2020 Global Web Index report</a:t>
            </a:r>
            <a:r>
              <a:rPr lang="en-GB" sz="2000" b="0" i="0" dirty="0">
                <a:effectLst/>
              </a:rPr>
              <a:t> </a:t>
            </a:r>
            <a:r>
              <a:rPr lang="en-GB" sz="2800" b="1" dirty="0">
                <a:solidFill>
                  <a:srgbClr val="CC6A62"/>
                </a:solidFill>
              </a:rPr>
              <a:t>43% </a:t>
            </a:r>
            <a:r>
              <a:rPr lang="en-GB" sz="2000" b="0" i="0" dirty="0">
                <a:effectLst/>
              </a:rPr>
              <a:t>of ​those between 16 to 24, </a:t>
            </a:r>
            <a:r>
              <a:rPr lang="en-GB" sz="2000" b="1" i="1" dirty="0">
                <a:solidFill>
                  <a:srgbClr val="CC6A62"/>
                </a:solidFill>
                <a:effectLst/>
              </a:rPr>
              <a:t>who aren’t even aware of what CSR is, are willing to pay a premium for a brand that has a positive impact on the environment or society</a:t>
            </a:r>
            <a:r>
              <a:rPr lang="en-GB" sz="2000" b="0" i="0" dirty="0">
                <a:effectLst/>
              </a:rPr>
              <a:t>, while the number of consumers who would </a:t>
            </a:r>
            <a:r>
              <a:rPr lang="en-GB" sz="2000" b="1" i="1" dirty="0">
                <a:solidFill>
                  <a:srgbClr val="CC6A62"/>
                </a:solidFill>
                <a:effectLst/>
              </a:rPr>
              <a:t>pay more for eco-friendly products has risen from </a:t>
            </a:r>
            <a:r>
              <a:rPr lang="en-GB" sz="2800" b="1" dirty="0">
                <a:solidFill>
                  <a:srgbClr val="CC6A62"/>
                </a:solidFill>
              </a:rPr>
              <a:t>49%</a:t>
            </a:r>
            <a:r>
              <a:rPr lang="en-GB" sz="2000" b="1" i="1" dirty="0">
                <a:solidFill>
                  <a:srgbClr val="CC6A62"/>
                </a:solidFill>
                <a:effectLst/>
              </a:rPr>
              <a:t> in 2011 to </a:t>
            </a:r>
            <a:r>
              <a:rPr lang="en-GB" sz="2800" b="1" dirty="0">
                <a:solidFill>
                  <a:srgbClr val="CC6A62"/>
                </a:solidFill>
              </a:rPr>
              <a:t>57%</a:t>
            </a:r>
            <a:r>
              <a:rPr lang="en-GB" sz="2000" b="1" i="1" dirty="0">
                <a:solidFill>
                  <a:srgbClr val="CC6A62"/>
                </a:solidFill>
                <a:effectLst/>
              </a:rPr>
              <a:t> in 2019. </a:t>
            </a:r>
            <a:r>
              <a:rPr lang="en-GB" sz="1600" b="1" i="1" dirty="0">
                <a:solidFill>
                  <a:srgbClr val="C95F57"/>
                </a:solidFill>
                <a:effectLst/>
              </a:rPr>
              <a:t>(</a:t>
            </a:r>
            <a:r>
              <a:rPr lang="en-GB" sz="1600" b="1" i="1" dirty="0">
                <a:solidFill>
                  <a:srgbClr val="C95F57"/>
                </a:solidFill>
                <a:effectLst/>
                <a:hlinkClick r:id="rId4">
                  <a:extLst>
                    <a:ext uri="{A12FA001-AC4F-418D-AE19-62706E023703}">
                      <ahyp:hlinkClr xmlns:ahyp="http://schemas.microsoft.com/office/drawing/2018/hyperlinkcolor" val="tx"/>
                    </a:ext>
                  </a:extLst>
                </a:hlinkClick>
              </a:rPr>
              <a:t>Source</a:t>
            </a:r>
            <a:r>
              <a:rPr lang="en-GB" sz="1600" b="1" i="1" dirty="0">
                <a:solidFill>
                  <a:srgbClr val="C95F57"/>
                </a:solidFill>
                <a:effectLst/>
              </a:rPr>
              <a:t>)</a:t>
            </a:r>
            <a:endParaRPr lang="en-IE" sz="1600" b="1" i="1" dirty="0">
              <a:solidFill>
                <a:srgbClr val="C95F57"/>
              </a:solidFill>
            </a:endParaRPr>
          </a:p>
        </p:txBody>
      </p:sp>
    </p:spTree>
    <p:extLst>
      <p:ext uri="{BB962C8B-B14F-4D97-AF65-F5344CB8AC3E}">
        <p14:creationId xmlns:p14="http://schemas.microsoft.com/office/powerpoint/2010/main" val="2612154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wearing, hair, cosmetic&#10;&#10;Description automatically generated">
            <a:extLst>
              <a:ext uri="{FF2B5EF4-FFF2-40B4-BE49-F238E27FC236}">
                <a16:creationId xmlns:a16="http://schemas.microsoft.com/office/drawing/2014/main" id="{4AC15CDF-E53F-17BF-692C-D8D951C3DA13}"/>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3" b="5293"/>
          <a:stretch>
            <a:fillRect/>
          </a:stretch>
        </p:blipFill>
        <p:spPr/>
      </p:pic>
      <p:sp>
        <p:nvSpPr>
          <p:cNvPr id="4" name="Text Placeholder 3">
            <a:extLst>
              <a:ext uri="{FF2B5EF4-FFF2-40B4-BE49-F238E27FC236}">
                <a16:creationId xmlns:a16="http://schemas.microsoft.com/office/drawing/2014/main" id="{DD6BB483-084B-D0F2-84A7-DF5367B3CDFA}"/>
              </a:ext>
            </a:extLst>
          </p:cNvPr>
          <p:cNvSpPr>
            <a:spLocks noGrp="1"/>
          </p:cNvSpPr>
          <p:nvPr>
            <p:ph type="body" sz="quarter" idx="14"/>
          </p:nvPr>
        </p:nvSpPr>
        <p:spPr>
          <a:xfrm>
            <a:off x="534154" y="572719"/>
            <a:ext cx="5561846" cy="5321087"/>
          </a:xfrm>
        </p:spPr>
        <p:txBody>
          <a:bodyPr/>
          <a:lstStyle/>
          <a:p>
            <a:pPr algn="l"/>
            <a:r>
              <a:rPr lang="en-GB" b="1" i="0" dirty="0">
                <a:effectLst/>
              </a:rPr>
              <a:t>Some of the most common examples of CSR that can strengthen a brand include:</a:t>
            </a:r>
          </a:p>
          <a:p>
            <a:pPr algn="l"/>
            <a:endParaRPr lang="en-GB" b="0" i="0" dirty="0">
              <a:effectLst/>
            </a:endParaRPr>
          </a:p>
          <a:p>
            <a:pPr marL="342900" indent="-342900" algn="l">
              <a:buFont typeface="Wingdings" panose="05000000000000000000" pitchFamily="2" charset="2"/>
              <a:buChar char="v"/>
            </a:pPr>
            <a:r>
              <a:rPr lang="en-GB" b="0" i="0" dirty="0">
                <a:effectLst/>
              </a:rPr>
              <a:t>Reducing carbon footprints</a:t>
            </a:r>
          </a:p>
          <a:p>
            <a:pPr marL="342900" indent="-342900" algn="l">
              <a:buFont typeface="Wingdings" panose="05000000000000000000" pitchFamily="2" charset="2"/>
              <a:buChar char="v"/>
            </a:pPr>
            <a:r>
              <a:rPr lang="en-GB" b="0" i="0" dirty="0">
                <a:effectLst/>
              </a:rPr>
              <a:t>Improving labour policies</a:t>
            </a:r>
          </a:p>
          <a:p>
            <a:pPr marL="342900" indent="-342900" algn="l">
              <a:buFont typeface="Wingdings" panose="05000000000000000000" pitchFamily="2" charset="2"/>
              <a:buChar char="v"/>
            </a:pPr>
            <a:r>
              <a:rPr lang="en-GB" b="0" i="0" dirty="0">
                <a:effectLst/>
              </a:rPr>
              <a:t>Participating in fairtrade</a:t>
            </a:r>
          </a:p>
          <a:p>
            <a:pPr marL="342900" indent="-342900" algn="l">
              <a:buFont typeface="Wingdings" panose="05000000000000000000" pitchFamily="2" charset="2"/>
              <a:buChar char="v"/>
            </a:pPr>
            <a:r>
              <a:rPr lang="en-GB" b="0" i="0" dirty="0">
                <a:effectLst/>
              </a:rPr>
              <a:t>Diversity, equity, and inclusion</a:t>
            </a:r>
          </a:p>
          <a:p>
            <a:pPr marL="342900" indent="-342900" algn="l">
              <a:buFont typeface="Wingdings" panose="05000000000000000000" pitchFamily="2" charset="2"/>
              <a:buChar char="v"/>
            </a:pPr>
            <a:r>
              <a:rPr lang="en-GB" b="0" i="0" dirty="0">
                <a:effectLst/>
              </a:rPr>
              <a:t>Charitable global giving</a:t>
            </a:r>
          </a:p>
          <a:p>
            <a:pPr marL="342900" indent="-342900" algn="l">
              <a:buFont typeface="Wingdings" panose="05000000000000000000" pitchFamily="2" charset="2"/>
              <a:buChar char="v"/>
            </a:pPr>
            <a:r>
              <a:rPr lang="en-GB" b="0" i="0" dirty="0">
                <a:effectLst/>
              </a:rPr>
              <a:t>Community and virtual volunteering</a:t>
            </a:r>
          </a:p>
          <a:p>
            <a:pPr marL="342900" indent="-342900" algn="l">
              <a:buFont typeface="Wingdings" panose="05000000000000000000" pitchFamily="2" charset="2"/>
              <a:buChar char="v"/>
            </a:pPr>
            <a:r>
              <a:rPr lang="en-GB" b="0" i="0" dirty="0">
                <a:effectLst/>
              </a:rPr>
              <a:t>Corporate policies that benefit the environment</a:t>
            </a:r>
          </a:p>
          <a:p>
            <a:pPr marL="342900" indent="-342900" algn="l">
              <a:buFont typeface="Wingdings" panose="05000000000000000000" pitchFamily="2" charset="2"/>
              <a:buChar char="v"/>
            </a:pPr>
            <a:r>
              <a:rPr lang="en-GB" b="0" i="0" dirty="0">
                <a:effectLst/>
              </a:rPr>
              <a:t>Socially and environmentally conscious investments</a:t>
            </a:r>
          </a:p>
          <a:p>
            <a:endParaRPr lang="en-IE" dirty="0"/>
          </a:p>
        </p:txBody>
      </p:sp>
    </p:spTree>
    <p:extLst>
      <p:ext uri="{BB962C8B-B14F-4D97-AF65-F5344CB8AC3E}">
        <p14:creationId xmlns:p14="http://schemas.microsoft.com/office/powerpoint/2010/main" val="2121807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C2B52A-35AF-928A-1CB0-94ACCC3C671B}"/>
              </a:ext>
            </a:extLst>
          </p:cNvPr>
          <p:cNvSpPr>
            <a:spLocks noGrp="1"/>
          </p:cNvSpPr>
          <p:nvPr>
            <p:ph type="body" sz="quarter" idx="14"/>
          </p:nvPr>
        </p:nvSpPr>
        <p:spPr>
          <a:xfrm>
            <a:off x="726088" y="549959"/>
            <a:ext cx="5369912" cy="3079983"/>
          </a:xfrm>
        </p:spPr>
        <p:txBody>
          <a:bodyPr/>
          <a:lstStyle/>
          <a:p>
            <a:pPr algn="l"/>
            <a:r>
              <a:rPr lang="en-GB" b="0" i="0" dirty="0">
                <a:effectLst/>
              </a:rPr>
              <a:t>The Dutch confectionery company </a:t>
            </a:r>
            <a:r>
              <a:rPr lang="en-GB" b="1" i="0" u="sng" dirty="0">
                <a:effectLst/>
                <a:hlinkClick r:id="rId2">
                  <a:extLst>
                    <a:ext uri="{A12FA001-AC4F-418D-AE19-62706E023703}">
                      <ahyp:hlinkClr xmlns:ahyp="http://schemas.microsoft.com/office/drawing/2018/hyperlinkcolor" val="tx"/>
                    </a:ext>
                  </a:extLst>
                </a:hlinkClick>
              </a:rPr>
              <a:t>Tony’s Chocolonely</a:t>
            </a:r>
            <a:r>
              <a:rPr lang="en-GB" b="0" i="0" dirty="0">
                <a:effectLst/>
              </a:rPr>
              <a:t> specializes in delicious, fair-trade chocolate treats.</a:t>
            </a:r>
          </a:p>
          <a:p>
            <a:pPr algn="l"/>
            <a:endParaRPr lang="en-GB" dirty="0"/>
          </a:p>
          <a:p>
            <a:pPr algn="l"/>
            <a:r>
              <a:rPr lang="en-GB" b="0" i="0" dirty="0">
                <a:effectLst/>
              </a:rPr>
              <a:t>They also specialize in advocating for farmers’ rights and a slave-free global chocolate supply chain. Yup, you read that right. Modern slavery is an unfortunate reality in the cocoa industry.</a:t>
            </a:r>
          </a:p>
          <a:p>
            <a:pPr algn="l"/>
            <a:endParaRPr lang="en-GB" b="0" i="0" dirty="0">
              <a:effectLst/>
            </a:endParaRPr>
          </a:p>
          <a:p>
            <a:pPr algn="l"/>
            <a:r>
              <a:rPr lang="en-GB" b="0" i="0" dirty="0">
                <a:effectLst/>
              </a:rPr>
              <a:t>This tragedy continues because the majority of consumers are far removed from the processes that bring goods into stores for them to purchase. </a:t>
            </a:r>
          </a:p>
          <a:p>
            <a:endParaRPr lang="en-IE" dirty="0"/>
          </a:p>
        </p:txBody>
      </p:sp>
      <p:sp>
        <p:nvSpPr>
          <p:cNvPr id="5" name="TextBox 4">
            <a:hlinkClick r:id="rId3"/>
            <a:extLst>
              <a:ext uri="{FF2B5EF4-FFF2-40B4-BE49-F238E27FC236}">
                <a16:creationId xmlns:a16="http://schemas.microsoft.com/office/drawing/2014/main" id="{2B53634D-82E2-8851-5E2D-8D35FDA35E77}"/>
              </a:ext>
            </a:extLst>
          </p:cNvPr>
          <p:cNvSpPr txBox="1"/>
          <p:nvPr/>
        </p:nvSpPr>
        <p:spPr>
          <a:xfrm>
            <a:off x="6303469" y="366402"/>
            <a:ext cx="5161716" cy="1815882"/>
          </a:xfrm>
          <a:prstGeom prst="rect">
            <a:avLst/>
          </a:prstGeom>
          <a:solidFill>
            <a:srgbClr val="086D6E"/>
          </a:solidFill>
        </p:spPr>
        <p:txBody>
          <a:bodyPr wrap="square" rtlCol="0">
            <a:spAutoFit/>
          </a:bodyPr>
          <a:lstStyle/>
          <a:p>
            <a:pPr algn="ctr"/>
            <a:r>
              <a:rPr lang="en-IE" sz="4000" dirty="0">
                <a:solidFill>
                  <a:schemeClr val="bg1"/>
                </a:solidFill>
                <a:latin typeface="Aharoni" panose="02010803020104030203" pitchFamily="2" charset="-79"/>
                <a:cs typeface="Aharoni" panose="02010803020104030203" pitchFamily="2" charset="-79"/>
              </a:rPr>
              <a:t>Case Study</a:t>
            </a:r>
          </a:p>
          <a:p>
            <a:pPr algn="ctr"/>
            <a:r>
              <a:rPr lang="en-IE" sz="2400" dirty="0">
                <a:solidFill>
                  <a:schemeClr val="bg1"/>
                </a:solidFill>
              </a:rPr>
              <a:t>Dutch Confectionary Tony’s </a:t>
            </a:r>
            <a:r>
              <a:rPr lang="en-IE" sz="2400" dirty="0" err="1">
                <a:solidFill>
                  <a:schemeClr val="bg1"/>
                </a:solidFill>
              </a:rPr>
              <a:t>Chocolonely</a:t>
            </a:r>
            <a:r>
              <a:rPr lang="en-IE" sz="2400" dirty="0">
                <a:solidFill>
                  <a:schemeClr val="bg1"/>
                </a:solidFill>
              </a:rPr>
              <a:t> advocates for a slave free global supply chain</a:t>
            </a:r>
            <a:endParaRPr lang="en-IE" dirty="0">
              <a:solidFill>
                <a:schemeClr val="bg1"/>
              </a:solidFill>
            </a:endParaRPr>
          </a:p>
        </p:txBody>
      </p:sp>
      <p:pic>
        <p:nvPicPr>
          <p:cNvPr id="7" name="Picture 6">
            <a:extLst>
              <a:ext uri="{FF2B5EF4-FFF2-40B4-BE49-F238E27FC236}">
                <a16:creationId xmlns:a16="http://schemas.microsoft.com/office/drawing/2014/main" id="{56641640-8A0A-94A1-B666-C323B0A4F2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7130" y="2182284"/>
            <a:ext cx="3405483" cy="3617975"/>
          </a:xfrm>
          <a:prstGeom prst="rect">
            <a:avLst/>
          </a:prstGeom>
        </p:spPr>
      </p:pic>
      <p:sp>
        <p:nvSpPr>
          <p:cNvPr id="8" name="TextBox 7">
            <a:extLst>
              <a:ext uri="{FF2B5EF4-FFF2-40B4-BE49-F238E27FC236}">
                <a16:creationId xmlns:a16="http://schemas.microsoft.com/office/drawing/2014/main" id="{4E1590F8-1936-3C63-4016-1C884B839DF5}"/>
              </a:ext>
            </a:extLst>
          </p:cNvPr>
          <p:cNvSpPr txBox="1"/>
          <p:nvPr/>
        </p:nvSpPr>
        <p:spPr>
          <a:xfrm>
            <a:off x="4218915" y="5800259"/>
            <a:ext cx="7748033" cy="369332"/>
          </a:xfrm>
          <a:prstGeom prst="rect">
            <a:avLst/>
          </a:prstGeom>
          <a:noFill/>
        </p:spPr>
        <p:txBody>
          <a:bodyPr wrap="square" rtlCol="0">
            <a:spAutoFit/>
          </a:bodyPr>
          <a:lstStyle/>
          <a:p>
            <a:pPr algn="ctr"/>
            <a:r>
              <a:rPr lang="en-IE" dirty="0">
                <a:solidFill>
                  <a:schemeClr val="bg1"/>
                </a:solidFill>
                <a:hlinkClick r:id="rId5">
                  <a:extLst>
                    <a:ext uri="{A12FA001-AC4F-418D-AE19-62706E023703}">
                      <ahyp:hlinkClr xmlns:ahyp="http://schemas.microsoft.com/office/drawing/2018/hyperlinkcolor" val="tx"/>
                    </a:ext>
                  </a:extLst>
                </a:hlinkClick>
              </a:rPr>
              <a:t>https://sproutsocial.com/insights/corporate-social-responsibility-examples/</a:t>
            </a:r>
            <a:r>
              <a:rPr lang="en-IE" dirty="0">
                <a:solidFill>
                  <a:schemeClr val="bg1"/>
                </a:solidFill>
              </a:rPr>
              <a:t> </a:t>
            </a:r>
          </a:p>
        </p:txBody>
      </p:sp>
    </p:spTree>
    <p:extLst>
      <p:ext uri="{BB962C8B-B14F-4D97-AF65-F5344CB8AC3E}">
        <p14:creationId xmlns:p14="http://schemas.microsoft.com/office/powerpoint/2010/main" val="367939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C2B52A-35AF-928A-1CB0-94ACCC3C671B}"/>
              </a:ext>
            </a:extLst>
          </p:cNvPr>
          <p:cNvSpPr>
            <a:spLocks noGrp="1"/>
          </p:cNvSpPr>
          <p:nvPr>
            <p:ph type="body" sz="quarter" idx="14"/>
          </p:nvPr>
        </p:nvSpPr>
        <p:spPr>
          <a:xfrm>
            <a:off x="613590" y="556708"/>
            <a:ext cx="5787210" cy="3079983"/>
          </a:xfrm>
        </p:spPr>
        <p:txBody>
          <a:bodyPr/>
          <a:lstStyle/>
          <a:p>
            <a:pPr algn="l"/>
            <a:r>
              <a:rPr lang="en-GB" sz="2200" b="0" i="0" dirty="0">
                <a:effectLst/>
              </a:rPr>
              <a:t>This distance prevents these incredibly harmful practices from being seen, considered, or discussed at large. That’s where Tony’s Chocolonely comes in. It raises awareness on the issue of modern slavery every chance they get. It’s in their packaging, across their website, and a major theme throughout their social content. For Tony’s Chocolonely, corporate social responsibility is more than practice: it’s a part of the </a:t>
            </a:r>
            <a:r>
              <a:rPr lang="en-GB" sz="2200" b="1" i="0" u="sng" dirty="0">
                <a:effectLst/>
                <a:hlinkClick r:id="rId2">
                  <a:extLst>
                    <a:ext uri="{A12FA001-AC4F-418D-AE19-62706E023703}">
                      <ahyp:hlinkClr xmlns:ahyp="http://schemas.microsoft.com/office/drawing/2018/hyperlinkcolor" val="tx"/>
                    </a:ext>
                  </a:extLst>
                </a:hlinkClick>
              </a:rPr>
              <a:t>brand’s mission</a:t>
            </a:r>
            <a:r>
              <a:rPr lang="en-GB" sz="2200" b="0" i="0" dirty="0">
                <a:effectLst/>
              </a:rPr>
              <a:t>.</a:t>
            </a:r>
          </a:p>
          <a:p>
            <a:pPr algn="l"/>
            <a:endParaRPr lang="en-GB" sz="2200" dirty="0"/>
          </a:p>
          <a:p>
            <a:pPr algn="l"/>
            <a:r>
              <a:rPr lang="en-GB" sz="2200" b="1" i="0" dirty="0">
                <a:effectLst/>
              </a:rPr>
              <a:t>Takeaway</a:t>
            </a:r>
            <a:r>
              <a:rPr lang="en-GB" sz="2200" b="0" i="0" dirty="0">
                <a:effectLst/>
              </a:rPr>
              <a:t>: If you’re trying to raise awareness on a specific cause, create a more cohesive story by tying your social corporate responsibility content back to an overarching </a:t>
            </a:r>
            <a:r>
              <a:rPr lang="en-GB" sz="2200" b="1" i="0" u="sng" dirty="0">
                <a:effectLst/>
                <a:hlinkClick r:id="rId3">
                  <a:extLst>
                    <a:ext uri="{A12FA001-AC4F-418D-AE19-62706E023703}">
                      <ahyp:hlinkClr xmlns:ahyp="http://schemas.microsoft.com/office/drawing/2018/hyperlinkcolor" val="tx"/>
                    </a:ext>
                  </a:extLst>
                </a:hlinkClick>
              </a:rPr>
              <a:t>brand messaging framework</a:t>
            </a:r>
            <a:r>
              <a:rPr lang="en-GB" sz="2200" b="0" i="0" dirty="0">
                <a:effectLst/>
              </a:rPr>
              <a:t>.</a:t>
            </a:r>
          </a:p>
          <a:p>
            <a:endParaRPr lang="en-IE" sz="2200" dirty="0"/>
          </a:p>
        </p:txBody>
      </p:sp>
      <p:sp>
        <p:nvSpPr>
          <p:cNvPr id="5" name="TextBox 4">
            <a:hlinkClick r:id="rId4"/>
            <a:extLst>
              <a:ext uri="{FF2B5EF4-FFF2-40B4-BE49-F238E27FC236}">
                <a16:creationId xmlns:a16="http://schemas.microsoft.com/office/drawing/2014/main" id="{2B53634D-82E2-8851-5E2D-8D35FDA35E77}"/>
              </a:ext>
            </a:extLst>
          </p:cNvPr>
          <p:cNvSpPr txBox="1"/>
          <p:nvPr/>
        </p:nvSpPr>
        <p:spPr>
          <a:xfrm>
            <a:off x="6624163" y="366401"/>
            <a:ext cx="5161716" cy="1723549"/>
          </a:xfrm>
          <a:prstGeom prst="rect">
            <a:avLst/>
          </a:prstGeom>
          <a:solidFill>
            <a:srgbClr val="086D6E"/>
          </a:solidFill>
        </p:spPr>
        <p:txBody>
          <a:bodyPr wrap="square" rtlCol="0">
            <a:spAutoFit/>
          </a:bodyPr>
          <a:lstStyle/>
          <a:p>
            <a:pPr algn="ctr"/>
            <a:r>
              <a:rPr lang="en-IE" sz="4000" dirty="0">
                <a:solidFill>
                  <a:schemeClr val="bg1"/>
                </a:solidFill>
                <a:latin typeface="Aharoni" panose="02010803020104030203" pitchFamily="2" charset="-79"/>
                <a:cs typeface="Aharoni" panose="02010803020104030203" pitchFamily="2" charset="-79"/>
              </a:rPr>
              <a:t>Case Study</a:t>
            </a:r>
          </a:p>
          <a:p>
            <a:pPr algn="ctr"/>
            <a:r>
              <a:rPr lang="en-IE" sz="2400" dirty="0">
                <a:solidFill>
                  <a:schemeClr val="bg1"/>
                </a:solidFill>
              </a:rPr>
              <a:t>CSR is not just a practice its part of Tony’s </a:t>
            </a:r>
            <a:r>
              <a:rPr lang="en-IE" sz="2400" dirty="0" err="1">
                <a:solidFill>
                  <a:schemeClr val="bg1"/>
                </a:solidFill>
              </a:rPr>
              <a:t>Chocolonely’s</a:t>
            </a:r>
            <a:r>
              <a:rPr lang="en-IE" sz="2400" dirty="0">
                <a:solidFill>
                  <a:schemeClr val="bg1"/>
                </a:solidFill>
              </a:rPr>
              <a:t> Brand Mission</a:t>
            </a:r>
          </a:p>
          <a:p>
            <a:pPr algn="ctr"/>
            <a:endParaRPr lang="en-IE" dirty="0">
              <a:solidFill>
                <a:schemeClr val="bg1"/>
              </a:solidFill>
            </a:endParaRPr>
          </a:p>
        </p:txBody>
      </p:sp>
      <p:pic>
        <p:nvPicPr>
          <p:cNvPr id="6" name="Picture 5">
            <a:extLst>
              <a:ext uri="{FF2B5EF4-FFF2-40B4-BE49-F238E27FC236}">
                <a16:creationId xmlns:a16="http://schemas.microsoft.com/office/drawing/2014/main" id="{E6673535-5601-DDF9-58FD-EA517F35EF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4163" y="2295953"/>
            <a:ext cx="5161716" cy="2667975"/>
          </a:xfrm>
          <a:prstGeom prst="rect">
            <a:avLst/>
          </a:prstGeom>
        </p:spPr>
      </p:pic>
      <p:sp>
        <p:nvSpPr>
          <p:cNvPr id="8" name="TextBox 7">
            <a:extLst>
              <a:ext uri="{FF2B5EF4-FFF2-40B4-BE49-F238E27FC236}">
                <a16:creationId xmlns:a16="http://schemas.microsoft.com/office/drawing/2014/main" id="{1F833E45-F6AC-6518-625F-9D2D3B89F77B}"/>
              </a:ext>
            </a:extLst>
          </p:cNvPr>
          <p:cNvSpPr txBox="1"/>
          <p:nvPr/>
        </p:nvSpPr>
        <p:spPr>
          <a:xfrm>
            <a:off x="6554710" y="5325767"/>
            <a:ext cx="5231169" cy="646331"/>
          </a:xfrm>
          <a:prstGeom prst="rect">
            <a:avLst/>
          </a:prstGeom>
          <a:noFill/>
        </p:spPr>
        <p:txBody>
          <a:bodyPr wrap="square" rtlCol="0">
            <a:spAutoFit/>
          </a:bodyPr>
          <a:lstStyle/>
          <a:p>
            <a:pPr algn="ctr"/>
            <a:r>
              <a:rPr lang="en-IE" dirty="0">
                <a:solidFill>
                  <a:schemeClr val="bg1"/>
                </a:solidFill>
                <a:hlinkClick r:id="rId6">
                  <a:extLst>
                    <a:ext uri="{A12FA001-AC4F-418D-AE19-62706E023703}">
                      <ahyp:hlinkClr xmlns:ahyp="http://schemas.microsoft.com/office/drawing/2018/hyperlinkcolor" val="tx"/>
                    </a:ext>
                  </a:extLst>
                </a:hlinkClick>
              </a:rPr>
              <a:t>https://sproutsocial.com/insights/corporate-social-responsibility-examples/</a:t>
            </a:r>
            <a:r>
              <a:rPr lang="en-IE" dirty="0">
                <a:solidFill>
                  <a:schemeClr val="bg1"/>
                </a:solidFill>
              </a:rPr>
              <a:t> </a:t>
            </a:r>
          </a:p>
        </p:txBody>
      </p:sp>
    </p:spTree>
    <p:extLst>
      <p:ext uri="{BB962C8B-B14F-4D97-AF65-F5344CB8AC3E}">
        <p14:creationId xmlns:p14="http://schemas.microsoft.com/office/powerpoint/2010/main" val="1291172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286FE7A-73AB-B546-73C5-D22695393616}"/>
              </a:ext>
            </a:extLst>
          </p:cNvPr>
          <p:cNvSpPr>
            <a:spLocks noGrp="1"/>
          </p:cNvSpPr>
          <p:nvPr>
            <p:ph type="body" sz="quarter" idx="13"/>
          </p:nvPr>
        </p:nvSpPr>
        <p:spPr>
          <a:xfrm>
            <a:off x="828391" y="285630"/>
            <a:ext cx="9193795" cy="1603356"/>
          </a:xfrm>
        </p:spPr>
        <p:txBody>
          <a:bodyPr>
            <a:normAutofit/>
          </a:bodyPr>
          <a:lstStyle/>
          <a:p>
            <a:pPr algn="ctr"/>
            <a:r>
              <a:rPr lang="en-IE" dirty="0">
                <a:solidFill>
                  <a:srgbClr val="CC6A62"/>
                </a:solidFill>
              </a:rPr>
              <a:t>Protect and Enhance Consumer Experiences</a:t>
            </a:r>
          </a:p>
          <a:p>
            <a:pPr algn="ctr"/>
            <a:r>
              <a:rPr lang="en-IE" sz="2800" b="0" i="1" dirty="0"/>
              <a:t>Integrate into Core Business Model</a:t>
            </a:r>
          </a:p>
        </p:txBody>
      </p:sp>
      <p:sp>
        <p:nvSpPr>
          <p:cNvPr id="6" name="Text Placeholder 5">
            <a:extLst>
              <a:ext uri="{FF2B5EF4-FFF2-40B4-BE49-F238E27FC236}">
                <a16:creationId xmlns:a16="http://schemas.microsoft.com/office/drawing/2014/main" id="{E12919C0-6983-6A73-64A7-5CC96B135B2B}"/>
              </a:ext>
            </a:extLst>
          </p:cNvPr>
          <p:cNvSpPr>
            <a:spLocks noGrp="1"/>
          </p:cNvSpPr>
          <p:nvPr>
            <p:ph type="body" sz="quarter" idx="14"/>
          </p:nvPr>
        </p:nvSpPr>
        <p:spPr>
          <a:xfrm>
            <a:off x="688063" y="1889879"/>
            <a:ext cx="5911913" cy="3995320"/>
          </a:xfrm>
        </p:spPr>
        <p:txBody>
          <a:bodyPr/>
          <a:lstStyle/>
          <a:p>
            <a:pPr marL="342900" indent="-342900">
              <a:buFont typeface="Arial" panose="020B0604020202020204" pitchFamily="34" charset="0"/>
              <a:buChar char="•"/>
            </a:pPr>
            <a:r>
              <a:rPr lang="en-US" sz="2400" dirty="0"/>
              <a:t>Protect consumers’ health and safety; </a:t>
            </a:r>
            <a:r>
              <a:rPr lang="en-US" sz="2400" b="1" dirty="0">
                <a:solidFill>
                  <a:srgbClr val="CC6A62"/>
                </a:solidFill>
              </a:rPr>
              <a:t>design and test products </a:t>
            </a:r>
            <a:r>
              <a:rPr lang="en-US" sz="2400" dirty="0"/>
              <a:t>to ensure this</a:t>
            </a:r>
          </a:p>
          <a:p>
            <a:pPr marL="342900" indent="-342900">
              <a:buFont typeface="Arial" panose="020B0604020202020204" pitchFamily="34" charset="0"/>
              <a:buChar char="•"/>
            </a:pPr>
            <a:r>
              <a:rPr lang="en-US" sz="2400" b="1" dirty="0">
                <a:solidFill>
                  <a:srgbClr val="CC6A62"/>
                </a:solidFill>
              </a:rPr>
              <a:t>Reduce waste </a:t>
            </a:r>
            <a:r>
              <a:rPr lang="en-US" sz="2400" dirty="0"/>
              <a:t>by minimizing packing material and, if appropriate, offer recycling and disposal services</a:t>
            </a:r>
          </a:p>
          <a:p>
            <a:pPr marL="342900" indent="-342900">
              <a:buFont typeface="Arial" panose="020B0604020202020204" pitchFamily="34" charset="0"/>
              <a:buChar char="•"/>
            </a:pPr>
            <a:r>
              <a:rPr lang="en-US" sz="2400" b="1" dirty="0">
                <a:solidFill>
                  <a:srgbClr val="CC6A62"/>
                </a:solidFill>
              </a:rPr>
              <a:t>Eliminate or minimize negative health </a:t>
            </a:r>
            <a:r>
              <a:rPr lang="en-US" sz="2400" dirty="0"/>
              <a:t>and environmental impacts of products and services, such as noise or waste</a:t>
            </a:r>
          </a:p>
          <a:p>
            <a:pPr marL="342900" indent="-342900">
              <a:buFont typeface="Arial" panose="020B0604020202020204" pitchFamily="34" charset="0"/>
              <a:buChar char="•"/>
            </a:pPr>
            <a:r>
              <a:rPr lang="en-US" sz="2400" dirty="0"/>
              <a:t>Pay particular attention to the information </a:t>
            </a:r>
            <a:r>
              <a:rPr lang="en-US" sz="2400" b="1" dirty="0">
                <a:solidFill>
                  <a:srgbClr val="CC6A62"/>
                </a:solidFill>
              </a:rPr>
              <a:t>needs of vulnerable individuals </a:t>
            </a:r>
            <a:r>
              <a:rPr lang="en-US" sz="2400" dirty="0"/>
              <a:t>(for example, those with limited vision or hearing, or poor reading ability)</a:t>
            </a:r>
          </a:p>
          <a:p>
            <a:pPr marL="342900" indent="-342900">
              <a:buFont typeface="Arial" panose="020B0604020202020204" pitchFamily="34" charset="0"/>
              <a:buChar char="•"/>
            </a:pPr>
            <a:endParaRPr lang="en-IE" dirty="0"/>
          </a:p>
        </p:txBody>
      </p:sp>
      <p:sp>
        <p:nvSpPr>
          <p:cNvPr id="7" name="TextBox 6">
            <a:extLst>
              <a:ext uri="{FF2B5EF4-FFF2-40B4-BE49-F238E27FC236}">
                <a16:creationId xmlns:a16="http://schemas.microsoft.com/office/drawing/2014/main" id="{FEE27733-02A2-22F4-8B55-EAEBE5B8F7B0}"/>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2"/>
              </a:rPr>
              <a:t>Source ISO Social Responsibility</a:t>
            </a:r>
            <a:endParaRPr lang="en-IE" dirty="0"/>
          </a:p>
        </p:txBody>
      </p:sp>
      <p:grpSp>
        <p:nvGrpSpPr>
          <p:cNvPr id="10" name="Graphic 4">
            <a:extLst>
              <a:ext uri="{FF2B5EF4-FFF2-40B4-BE49-F238E27FC236}">
                <a16:creationId xmlns:a16="http://schemas.microsoft.com/office/drawing/2014/main" id="{0075ABF3-8595-AA0F-D70E-08CDA3E67EFA}"/>
              </a:ext>
            </a:extLst>
          </p:cNvPr>
          <p:cNvGrpSpPr/>
          <p:nvPr/>
        </p:nvGrpSpPr>
        <p:grpSpPr>
          <a:xfrm>
            <a:off x="7511814" y="2399767"/>
            <a:ext cx="3582001" cy="2975543"/>
            <a:chOff x="3751306" y="3417856"/>
            <a:chExt cx="1547423" cy="1287317"/>
          </a:xfrm>
        </p:grpSpPr>
        <p:sp>
          <p:nvSpPr>
            <p:cNvPr id="11" name="Freeform 546">
              <a:extLst>
                <a:ext uri="{FF2B5EF4-FFF2-40B4-BE49-F238E27FC236}">
                  <a16:creationId xmlns:a16="http://schemas.microsoft.com/office/drawing/2014/main" id="{2DE043A8-7C83-2ACB-0370-58D02A3A97EE}"/>
                </a:ext>
              </a:extLst>
            </p:cNvPr>
            <p:cNvSpPr/>
            <p:nvPr/>
          </p:nvSpPr>
          <p:spPr>
            <a:xfrm>
              <a:off x="3854696" y="4642504"/>
              <a:ext cx="1263" cy="10287"/>
            </a:xfrm>
            <a:custGeom>
              <a:avLst/>
              <a:gdLst>
                <a:gd name="connsiteX0" fmla="*/ 1263 w 1263"/>
                <a:gd name="connsiteY0" fmla="*/ 10287 h 10287"/>
                <a:gd name="connsiteX1" fmla="*/ 0 w 1263"/>
                <a:gd name="connsiteY1" fmla="*/ 0 h 10287"/>
                <a:gd name="connsiteX2" fmla="*/ 1263 w 1263"/>
                <a:gd name="connsiteY2" fmla="*/ 10287 h 10287"/>
              </a:gdLst>
              <a:ahLst/>
              <a:cxnLst>
                <a:cxn ang="0">
                  <a:pos x="connsiteX0" y="connsiteY0"/>
                </a:cxn>
                <a:cxn ang="0">
                  <a:pos x="connsiteX1" y="connsiteY1"/>
                </a:cxn>
                <a:cxn ang="0">
                  <a:pos x="connsiteX2" y="connsiteY2"/>
                </a:cxn>
              </a:cxnLst>
              <a:rect l="l" t="t" r="r" b="b"/>
              <a:pathLst>
                <a:path w="1263" h="10287">
                  <a:moveTo>
                    <a:pt x="1263" y="10287"/>
                  </a:moveTo>
                  <a:cubicBezTo>
                    <a:pt x="902" y="6858"/>
                    <a:pt x="361" y="3429"/>
                    <a:pt x="0" y="0"/>
                  </a:cubicBezTo>
                  <a:cubicBezTo>
                    <a:pt x="361" y="3609"/>
                    <a:pt x="722" y="7039"/>
                    <a:pt x="1263" y="10287"/>
                  </a:cubicBezTo>
                  <a:close/>
                </a:path>
              </a:pathLst>
            </a:custGeom>
            <a:solidFill>
              <a:srgbClr val="FFFFFF"/>
            </a:solidFill>
            <a:ln w="1804" cap="flat">
              <a:noFill/>
              <a:prstDash val="solid"/>
              <a:miter/>
            </a:ln>
          </p:spPr>
          <p:txBody>
            <a:bodyPr rtlCol="0" anchor="ctr"/>
            <a:lstStyle/>
            <a:p>
              <a:endParaRPr lang="en-US"/>
            </a:p>
          </p:txBody>
        </p:sp>
        <p:sp>
          <p:nvSpPr>
            <p:cNvPr id="12" name="Freeform 547">
              <a:extLst>
                <a:ext uri="{FF2B5EF4-FFF2-40B4-BE49-F238E27FC236}">
                  <a16:creationId xmlns:a16="http://schemas.microsoft.com/office/drawing/2014/main" id="{FBF24AB8-408B-6B82-B532-91FDF502D93C}"/>
                </a:ext>
              </a:extLst>
            </p:cNvPr>
            <p:cNvSpPr/>
            <p:nvPr/>
          </p:nvSpPr>
          <p:spPr>
            <a:xfrm>
              <a:off x="3851711" y="4443831"/>
              <a:ext cx="291002" cy="195673"/>
            </a:xfrm>
            <a:custGeom>
              <a:avLst/>
              <a:gdLst>
                <a:gd name="connsiteX0" fmla="*/ 39080 w 291002"/>
                <a:gd name="connsiteY0" fmla="*/ 190552 h 195673"/>
                <a:gd name="connsiteX1" fmla="*/ 143575 w 291002"/>
                <a:gd name="connsiteY1" fmla="*/ 193079 h 195673"/>
                <a:gd name="connsiteX2" fmla="*/ 222803 w 291002"/>
                <a:gd name="connsiteY2" fmla="*/ 171603 h 195673"/>
                <a:gd name="connsiteX3" fmla="*/ 274599 w 291002"/>
                <a:gd name="connsiteY3" fmla="*/ 118544 h 195673"/>
                <a:gd name="connsiteX4" fmla="*/ 290480 w 291002"/>
                <a:gd name="connsiteY4" fmla="*/ 42203 h 195673"/>
                <a:gd name="connsiteX5" fmla="*/ 287593 w 291002"/>
                <a:gd name="connsiteY5" fmla="*/ 20366 h 195673"/>
                <a:gd name="connsiteX6" fmla="*/ 283261 w 291002"/>
                <a:gd name="connsiteY6" fmla="*/ 18741 h 195673"/>
                <a:gd name="connsiteX7" fmla="*/ 236158 w 291002"/>
                <a:gd name="connsiteY7" fmla="*/ 9898 h 195673"/>
                <a:gd name="connsiteX8" fmla="*/ 32042 w 291002"/>
                <a:gd name="connsiteY8" fmla="*/ 6469 h 195673"/>
                <a:gd name="connsiteX9" fmla="*/ 2625 w 291002"/>
                <a:gd name="connsiteY9" fmla="*/ 36789 h 195673"/>
                <a:gd name="connsiteX10" fmla="*/ 1903 w 291002"/>
                <a:gd name="connsiteY10" fmla="*/ 186763 h 195673"/>
                <a:gd name="connsiteX11" fmla="*/ 1001 w 291002"/>
                <a:gd name="connsiteY11" fmla="*/ 174851 h 195673"/>
                <a:gd name="connsiteX12" fmla="*/ 39080 w 291002"/>
                <a:gd name="connsiteY12" fmla="*/ 190552 h 19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1002" h="195673">
                  <a:moveTo>
                    <a:pt x="39080" y="190552"/>
                  </a:moveTo>
                  <a:cubicBezTo>
                    <a:pt x="73912" y="198133"/>
                    <a:pt x="108382" y="195786"/>
                    <a:pt x="143575" y="193079"/>
                  </a:cubicBezTo>
                  <a:cubicBezTo>
                    <a:pt x="171909" y="190914"/>
                    <a:pt x="198078" y="185860"/>
                    <a:pt x="222803" y="171603"/>
                  </a:cubicBezTo>
                  <a:cubicBezTo>
                    <a:pt x="243557" y="159692"/>
                    <a:pt x="264131" y="140200"/>
                    <a:pt x="274599" y="118544"/>
                  </a:cubicBezTo>
                  <a:cubicBezTo>
                    <a:pt x="286149" y="94721"/>
                    <a:pt x="293007" y="68913"/>
                    <a:pt x="290480" y="42203"/>
                  </a:cubicBezTo>
                  <a:cubicBezTo>
                    <a:pt x="289758" y="34984"/>
                    <a:pt x="288856" y="27765"/>
                    <a:pt x="287593" y="20366"/>
                  </a:cubicBezTo>
                  <a:cubicBezTo>
                    <a:pt x="286149" y="19825"/>
                    <a:pt x="284886" y="19283"/>
                    <a:pt x="283261" y="18741"/>
                  </a:cubicBezTo>
                  <a:cubicBezTo>
                    <a:pt x="267921" y="13869"/>
                    <a:pt x="251498" y="14049"/>
                    <a:pt x="236158" y="9898"/>
                  </a:cubicBezTo>
                  <a:cubicBezTo>
                    <a:pt x="168300" y="-8149"/>
                    <a:pt x="100081" y="3401"/>
                    <a:pt x="32042" y="6469"/>
                  </a:cubicBezTo>
                  <a:cubicBezTo>
                    <a:pt x="10024" y="7372"/>
                    <a:pt x="3347" y="14952"/>
                    <a:pt x="2625" y="36789"/>
                  </a:cubicBezTo>
                  <a:cubicBezTo>
                    <a:pt x="1181" y="86780"/>
                    <a:pt x="-2067" y="136772"/>
                    <a:pt x="1903" y="186763"/>
                  </a:cubicBezTo>
                  <a:cubicBezTo>
                    <a:pt x="1542" y="182792"/>
                    <a:pt x="1361" y="178822"/>
                    <a:pt x="1001" y="174851"/>
                  </a:cubicBezTo>
                  <a:cubicBezTo>
                    <a:pt x="12551" y="182070"/>
                    <a:pt x="25725" y="187665"/>
                    <a:pt x="39080" y="190552"/>
                  </a:cubicBezTo>
                  <a:close/>
                </a:path>
              </a:pathLst>
            </a:custGeom>
            <a:solidFill>
              <a:srgbClr val="FFFFFF"/>
            </a:solidFill>
            <a:ln w="1804" cap="flat">
              <a:noFill/>
              <a:prstDash val="solid"/>
              <a:miter/>
            </a:ln>
          </p:spPr>
          <p:txBody>
            <a:bodyPr rtlCol="0" anchor="ctr"/>
            <a:lstStyle/>
            <a:p>
              <a:endParaRPr lang="en-US"/>
            </a:p>
          </p:txBody>
        </p:sp>
        <p:sp>
          <p:nvSpPr>
            <p:cNvPr id="13" name="Freeform 548">
              <a:extLst>
                <a:ext uri="{FF2B5EF4-FFF2-40B4-BE49-F238E27FC236}">
                  <a16:creationId xmlns:a16="http://schemas.microsoft.com/office/drawing/2014/main" id="{15E9C29E-0240-82DE-FA70-562108082A30}"/>
                </a:ext>
              </a:extLst>
            </p:cNvPr>
            <p:cNvSpPr/>
            <p:nvPr/>
          </p:nvSpPr>
          <p:spPr>
            <a:xfrm>
              <a:off x="4155185" y="4482966"/>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0" y="542"/>
                    <a:pt x="180" y="902"/>
                  </a:cubicBezTo>
                  <a:cubicBezTo>
                    <a:pt x="180" y="542"/>
                    <a:pt x="180" y="181"/>
                    <a:pt x="0" y="0"/>
                  </a:cubicBezTo>
                  <a:close/>
                </a:path>
              </a:pathLst>
            </a:custGeom>
            <a:solidFill>
              <a:srgbClr val="FFFFFF"/>
            </a:solidFill>
            <a:ln w="1804" cap="flat">
              <a:noFill/>
              <a:prstDash val="solid"/>
              <a:miter/>
            </a:ln>
          </p:spPr>
          <p:txBody>
            <a:bodyPr rtlCol="0" anchor="ctr"/>
            <a:lstStyle/>
            <a:p>
              <a:endParaRPr lang="en-US"/>
            </a:p>
          </p:txBody>
        </p:sp>
        <p:sp>
          <p:nvSpPr>
            <p:cNvPr id="14" name="Freeform 549">
              <a:extLst>
                <a:ext uri="{FF2B5EF4-FFF2-40B4-BE49-F238E27FC236}">
                  <a16:creationId xmlns:a16="http://schemas.microsoft.com/office/drawing/2014/main" id="{2A203CC5-AA95-0E9D-148F-BEB8339E8B82}"/>
                </a:ext>
              </a:extLst>
            </p:cNvPr>
            <p:cNvSpPr/>
            <p:nvPr/>
          </p:nvSpPr>
          <p:spPr>
            <a:xfrm>
              <a:off x="3856140" y="4654777"/>
              <a:ext cx="1804" cy="11911"/>
            </a:xfrm>
            <a:custGeom>
              <a:avLst/>
              <a:gdLst>
                <a:gd name="connsiteX0" fmla="*/ 1805 w 1804"/>
                <a:gd name="connsiteY0" fmla="*/ 11911 h 11911"/>
                <a:gd name="connsiteX1" fmla="*/ 0 w 1804"/>
                <a:gd name="connsiteY1" fmla="*/ 0 h 11911"/>
                <a:gd name="connsiteX2" fmla="*/ 1805 w 1804"/>
                <a:gd name="connsiteY2" fmla="*/ 11911 h 11911"/>
              </a:gdLst>
              <a:ahLst/>
              <a:cxnLst>
                <a:cxn ang="0">
                  <a:pos x="connsiteX0" y="connsiteY0"/>
                </a:cxn>
                <a:cxn ang="0">
                  <a:pos x="connsiteX1" y="connsiteY1"/>
                </a:cxn>
                <a:cxn ang="0">
                  <a:pos x="connsiteX2" y="connsiteY2"/>
                </a:cxn>
              </a:cxnLst>
              <a:rect l="l" t="t" r="r" b="b"/>
              <a:pathLst>
                <a:path w="1804" h="11911">
                  <a:moveTo>
                    <a:pt x="1805" y="11911"/>
                  </a:moveTo>
                  <a:cubicBezTo>
                    <a:pt x="1083" y="7941"/>
                    <a:pt x="541" y="3970"/>
                    <a:pt x="0" y="0"/>
                  </a:cubicBezTo>
                  <a:cubicBezTo>
                    <a:pt x="541" y="3970"/>
                    <a:pt x="1083" y="7941"/>
                    <a:pt x="1805" y="11911"/>
                  </a:cubicBezTo>
                  <a:close/>
                </a:path>
              </a:pathLst>
            </a:custGeom>
            <a:solidFill>
              <a:srgbClr val="FFFFFF"/>
            </a:solidFill>
            <a:ln w="1804" cap="flat">
              <a:noFill/>
              <a:prstDash val="solid"/>
              <a:miter/>
            </a:ln>
          </p:spPr>
          <p:txBody>
            <a:bodyPr rtlCol="0" anchor="ctr"/>
            <a:lstStyle/>
            <a:p>
              <a:endParaRPr lang="en-US"/>
            </a:p>
          </p:txBody>
        </p:sp>
        <p:sp>
          <p:nvSpPr>
            <p:cNvPr id="15" name="Freeform 550">
              <a:extLst>
                <a:ext uri="{FF2B5EF4-FFF2-40B4-BE49-F238E27FC236}">
                  <a16:creationId xmlns:a16="http://schemas.microsoft.com/office/drawing/2014/main" id="{EA824B97-732F-E2D5-33AF-BBD82E0EF09F}"/>
                </a:ext>
              </a:extLst>
            </p:cNvPr>
            <p:cNvSpPr/>
            <p:nvPr/>
          </p:nvSpPr>
          <p:spPr>
            <a:xfrm>
              <a:off x="4143093" y="4465821"/>
              <a:ext cx="1263" cy="721"/>
            </a:xfrm>
            <a:custGeom>
              <a:avLst/>
              <a:gdLst>
                <a:gd name="connsiteX0" fmla="*/ 0 w 1263"/>
                <a:gd name="connsiteY0" fmla="*/ 0 h 721"/>
                <a:gd name="connsiteX1" fmla="*/ 1263 w 1263"/>
                <a:gd name="connsiteY1" fmla="*/ 722 h 721"/>
                <a:gd name="connsiteX2" fmla="*/ 0 w 1263"/>
                <a:gd name="connsiteY2" fmla="*/ 0 h 721"/>
              </a:gdLst>
              <a:ahLst/>
              <a:cxnLst>
                <a:cxn ang="0">
                  <a:pos x="connsiteX0" y="connsiteY0"/>
                </a:cxn>
                <a:cxn ang="0">
                  <a:pos x="connsiteX1" y="connsiteY1"/>
                </a:cxn>
                <a:cxn ang="0">
                  <a:pos x="connsiteX2" y="connsiteY2"/>
                </a:cxn>
              </a:cxnLst>
              <a:rect l="l" t="t" r="r" b="b"/>
              <a:pathLst>
                <a:path w="1263" h="721">
                  <a:moveTo>
                    <a:pt x="0" y="0"/>
                  </a:moveTo>
                  <a:cubicBezTo>
                    <a:pt x="361" y="181"/>
                    <a:pt x="722" y="542"/>
                    <a:pt x="1263" y="722"/>
                  </a:cubicBezTo>
                  <a:cubicBezTo>
                    <a:pt x="902" y="542"/>
                    <a:pt x="361" y="361"/>
                    <a:pt x="0" y="0"/>
                  </a:cubicBezTo>
                  <a:close/>
                </a:path>
              </a:pathLst>
            </a:custGeom>
            <a:solidFill>
              <a:srgbClr val="FFFFFF"/>
            </a:solidFill>
            <a:ln w="1804" cap="flat">
              <a:noFill/>
              <a:prstDash val="solid"/>
              <a:miter/>
            </a:ln>
          </p:spPr>
          <p:txBody>
            <a:bodyPr rtlCol="0" anchor="ctr"/>
            <a:lstStyle/>
            <a:p>
              <a:endParaRPr lang="en-US"/>
            </a:p>
          </p:txBody>
        </p:sp>
        <p:sp>
          <p:nvSpPr>
            <p:cNvPr id="16" name="Freeform 551">
              <a:extLst>
                <a:ext uri="{FF2B5EF4-FFF2-40B4-BE49-F238E27FC236}">
                  <a16:creationId xmlns:a16="http://schemas.microsoft.com/office/drawing/2014/main" id="{24A73895-EAD8-62A0-9711-9F222E882859}"/>
                </a:ext>
              </a:extLst>
            </p:cNvPr>
            <p:cNvSpPr/>
            <p:nvPr/>
          </p:nvSpPr>
          <p:spPr>
            <a:xfrm>
              <a:off x="4141289" y="4464918"/>
              <a:ext cx="1263" cy="721"/>
            </a:xfrm>
            <a:custGeom>
              <a:avLst/>
              <a:gdLst>
                <a:gd name="connsiteX0" fmla="*/ 0 w 1263"/>
                <a:gd name="connsiteY0" fmla="*/ 0 h 721"/>
                <a:gd name="connsiteX1" fmla="*/ 1263 w 1263"/>
                <a:gd name="connsiteY1" fmla="*/ 722 h 721"/>
                <a:gd name="connsiteX2" fmla="*/ 0 w 1263"/>
                <a:gd name="connsiteY2" fmla="*/ 0 h 721"/>
              </a:gdLst>
              <a:ahLst/>
              <a:cxnLst>
                <a:cxn ang="0">
                  <a:pos x="connsiteX0" y="connsiteY0"/>
                </a:cxn>
                <a:cxn ang="0">
                  <a:pos x="connsiteX1" y="connsiteY1"/>
                </a:cxn>
                <a:cxn ang="0">
                  <a:pos x="connsiteX2" y="connsiteY2"/>
                </a:cxn>
              </a:cxnLst>
              <a:rect l="l" t="t" r="r" b="b"/>
              <a:pathLst>
                <a:path w="1263" h="721">
                  <a:moveTo>
                    <a:pt x="0" y="0"/>
                  </a:moveTo>
                  <a:cubicBezTo>
                    <a:pt x="541" y="181"/>
                    <a:pt x="902" y="542"/>
                    <a:pt x="1263" y="722"/>
                  </a:cubicBezTo>
                  <a:cubicBezTo>
                    <a:pt x="902" y="361"/>
                    <a:pt x="361" y="181"/>
                    <a:pt x="0" y="0"/>
                  </a:cubicBezTo>
                  <a:close/>
                </a:path>
              </a:pathLst>
            </a:custGeom>
            <a:solidFill>
              <a:srgbClr val="FFFFFF"/>
            </a:solidFill>
            <a:ln w="1804" cap="flat">
              <a:noFill/>
              <a:prstDash val="solid"/>
              <a:miter/>
            </a:ln>
          </p:spPr>
          <p:txBody>
            <a:bodyPr rtlCol="0" anchor="ctr"/>
            <a:lstStyle/>
            <a:p>
              <a:endParaRPr lang="en-US"/>
            </a:p>
          </p:txBody>
        </p:sp>
        <p:sp>
          <p:nvSpPr>
            <p:cNvPr id="17" name="Freeform 552">
              <a:extLst>
                <a:ext uri="{FF2B5EF4-FFF2-40B4-BE49-F238E27FC236}">
                  <a16:creationId xmlns:a16="http://schemas.microsoft.com/office/drawing/2014/main" id="{ED2AC118-A697-51AC-6F9B-5DD9D45EC37B}"/>
                </a:ext>
              </a:extLst>
            </p:cNvPr>
            <p:cNvSpPr/>
            <p:nvPr/>
          </p:nvSpPr>
          <p:spPr>
            <a:xfrm>
              <a:off x="3853614" y="4630413"/>
              <a:ext cx="1082" cy="11189"/>
            </a:xfrm>
            <a:custGeom>
              <a:avLst/>
              <a:gdLst>
                <a:gd name="connsiteX0" fmla="*/ 1083 w 1082"/>
                <a:gd name="connsiteY0" fmla="*/ 11189 h 11189"/>
                <a:gd name="connsiteX1" fmla="*/ 0 w 1082"/>
                <a:gd name="connsiteY1" fmla="*/ 0 h 11189"/>
                <a:gd name="connsiteX2" fmla="*/ 1083 w 1082"/>
                <a:gd name="connsiteY2" fmla="*/ 11189 h 11189"/>
              </a:gdLst>
              <a:ahLst/>
              <a:cxnLst>
                <a:cxn ang="0">
                  <a:pos x="connsiteX0" y="connsiteY0"/>
                </a:cxn>
                <a:cxn ang="0">
                  <a:pos x="connsiteX1" y="connsiteY1"/>
                </a:cxn>
                <a:cxn ang="0">
                  <a:pos x="connsiteX2" y="connsiteY2"/>
                </a:cxn>
              </a:cxnLst>
              <a:rect l="l" t="t" r="r" b="b"/>
              <a:pathLst>
                <a:path w="1082" h="11189">
                  <a:moveTo>
                    <a:pt x="1083" y="11189"/>
                  </a:moveTo>
                  <a:cubicBezTo>
                    <a:pt x="722" y="7400"/>
                    <a:pt x="361" y="3790"/>
                    <a:pt x="0" y="0"/>
                  </a:cubicBezTo>
                  <a:cubicBezTo>
                    <a:pt x="361" y="3790"/>
                    <a:pt x="722" y="7400"/>
                    <a:pt x="1083" y="11189"/>
                  </a:cubicBezTo>
                  <a:close/>
                </a:path>
              </a:pathLst>
            </a:custGeom>
            <a:solidFill>
              <a:srgbClr val="FFFFFF"/>
            </a:solidFill>
            <a:ln w="1804" cap="flat">
              <a:noFill/>
              <a:prstDash val="solid"/>
              <a:miter/>
            </a:ln>
          </p:spPr>
          <p:txBody>
            <a:bodyPr rtlCol="0" anchor="ctr"/>
            <a:lstStyle/>
            <a:p>
              <a:endParaRPr lang="en-US"/>
            </a:p>
          </p:txBody>
        </p:sp>
        <p:sp>
          <p:nvSpPr>
            <p:cNvPr id="18" name="Freeform 553">
              <a:extLst>
                <a:ext uri="{FF2B5EF4-FFF2-40B4-BE49-F238E27FC236}">
                  <a16:creationId xmlns:a16="http://schemas.microsoft.com/office/drawing/2014/main" id="{041E0C4D-5C9B-1085-3A43-F9DB47A3F231}"/>
                </a:ext>
              </a:extLst>
            </p:cNvPr>
            <p:cNvSpPr/>
            <p:nvPr/>
          </p:nvSpPr>
          <p:spPr>
            <a:xfrm>
              <a:off x="4139123" y="4464016"/>
              <a:ext cx="1624" cy="721"/>
            </a:xfrm>
            <a:custGeom>
              <a:avLst/>
              <a:gdLst>
                <a:gd name="connsiteX0" fmla="*/ 0 w 1624"/>
                <a:gd name="connsiteY0" fmla="*/ 0 h 721"/>
                <a:gd name="connsiteX1" fmla="*/ 1624 w 1624"/>
                <a:gd name="connsiteY1" fmla="*/ 722 h 721"/>
                <a:gd name="connsiteX2" fmla="*/ 0 w 1624"/>
                <a:gd name="connsiteY2" fmla="*/ 0 h 721"/>
              </a:gdLst>
              <a:ahLst/>
              <a:cxnLst>
                <a:cxn ang="0">
                  <a:pos x="connsiteX0" y="connsiteY0"/>
                </a:cxn>
                <a:cxn ang="0">
                  <a:pos x="connsiteX1" y="connsiteY1"/>
                </a:cxn>
                <a:cxn ang="0">
                  <a:pos x="connsiteX2" y="connsiteY2"/>
                </a:cxn>
              </a:cxnLst>
              <a:rect l="l" t="t" r="r" b="b"/>
              <a:pathLst>
                <a:path w="1624" h="721">
                  <a:moveTo>
                    <a:pt x="0" y="0"/>
                  </a:moveTo>
                  <a:cubicBezTo>
                    <a:pt x="542" y="181"/>
                    <a:pt x="1083" y="542"/>
                    <a:pt x="1624" y="722"/>
                  </a:cubicBezTo>
                  <a:cubicBezTo>
                    <a:pt x="1083" y="361"/>
                    <a:pt x="542" y="181"/>
                    <a:pt x="0" y="0"/>
                  </a:cubicBezTo>
                  <a:close/>
                </a:path>
              </a:pathLst>
            </a:custGeom>
            <a:solidFill>
              <a:srgbClr val="FFFFFF"/>
            </a:solidFill>
            <a:ln w="1804" cap="flat">
              <a:noFill/>
              <a:prstDash val="solid"/>
              <a:miter/>
            </a:ln>
          </p:spPr>
          <p:txBody>
            <a:bodyPr rtlCol="0" anchor="ctr"/>
            <a:lstStyle/>
            <a:p>
              <a:endParaRPr lang="en-US"/>
            </a:p>
          </p:txBody>
        </p:sp>
        <p:sp>
          <p:nvSpPr>
            <p:cNvPr id="19" name="Freeform 554">
              <a:extLst>
                <a:ext uri="{FF2B5EF4-FFF2-40B4-BE49-F238E27FC236}">
                  <a16:creationId xmlns:a16="http://schemas.microsoft.com/office/drawing/2014/main" id="{E0EFEC9C-ADC6-0CD1-F345-625705F69AA5}"/>
                </a:ext>
              </a:extLst>
            </p:cNvPr>
            <p:cNvSpPr/>
            <p:nvPr/>
          </p:nvSpPr>
          <p:spPr>
            <a:xfrm>
              <a:off x="4155727" y="4485492"/>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0" y="542"/>
                    <a:pt x="180" y="902"/>
                  </a:cubicBezTo>
                  <a:cubicBezTo>
                    <a:pt x="0" y="542"/>
                    <a:pt x="0" y="181"/>
                    <a:pt x="0" y="0"/>
                  </a:cubicBezTo>
                  <a:close/>
                </a:path>
              </a:pathLst>
            </a:custGeom>
            <a:solidFill>
              <a:srgbClr val="FFFFFF"/>
            </a:solidFill>
            <a:ln w="1804" cap="flat">
              <a:noFill/>
              <a:prstDash val="solid"/>
              <a:miter/>
            </a:ln>
          </p:spPr>
          <p:txBody>
            <a:bodyPr rtlCol="0" anchor="ctr"/>
            <a:lstStyle/>
            <a:p>
              <a:endParaRPr lang="en-US"/>
            </a:p>
          </p:txBody>
        </p:sp>
        <p:sp>
          <p:nvSpPr>
            <p:cNvPr id="20" name="Freeform 555">
              <a:extLst>
                <a:ext uri="{FF2B5EF4-FFF2-40B4-BE49-F238E27FC236}">
                  <a16:creationId xmlns:a16="http://schemas.microsoft.com/office/drawing/2014/main" id="{DF8F3393-A75F-076D-F58C-A50AD7566D83}"/>
                </a:ext>
              </a:extLst>
            </p:cNvPr>
            <p:cNvSpPr/>
            <p:nvPr/>
          </p:nvSpPr>
          <p:spPr>
            <a:xfrm>
              <a:off x="4146522" y="4468167"/>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2"/>
                    <a:pt x="1083" y="722"/>
                  </a:cubicBezTo>
                  <a:cubicBezTo>
                    <a:pt x="541" y="542"/>
                    <a:pt x="361" y="180"/>
                    <a:pt x="0" y="0"/>
                  </a:cubicBezTo>
                  <a:close/>
                </a:path>
              </a:pathLst>
            </a:custGeom>
            <a:solidFill>
              <a:srgbClr val="FFFFFF"/>
            </a:solidFill>
            <a:ln w="1804" cap="flat">
              <a:noFill/>
              <a:prstDash val="solid"/>
              <a:miter/>
            </a:ln>
          </p:spPr>
          <p:txBody>
            <a:bodyPr rtlCol="0" anchor="ctr"/>
            <a:lstStyle/>
            <a:p>
              <a:endParaRPr lang="en-US"/>
            </a:p>
          </p:txBody>
        </p:sp>
        <p:sp>
          <p:nvSpPr>
            <p:cNvPr id="21" name="Freeform 556">
              <a:extLst>
                <a:ext uri="{FF2B5EF4-FFF2-40B4-BE49-F238E27FC236}">
                  <a16:creationId xmlns:a16="http://schemas.microsoft.com/office/drawing/2014/main" id="{56DCE52B-AB78-EC97-8D7E-25C491C1F05E}"/>
                </a:ext>
              </a:extLst>
            </p:cNvPr>
            <p:cNvSpPr/>
            <p:nvPr/>
          </p:nvSpPr>
          <p:spPr>
            <a:xfrm>
              <a:off x="4149229" y="4470513"/>
              <a:ext cx="1624" cy="1984"/>
            </a:xfrm>
            <a:custGeom>
              <a:avLst/>
              <a:gdLst>
                <a:gd name="connsiteX0" fmla="*/ 0 w 1624"/>
                <a:gd name="connsiteY0" fmla="*/ 0 h 1984"/>
                <a:gd name="connsiteX1" fmla="*/ 1624 w 1624"/>
                <a:gd name="connsiteY1" fmla="*/ 1985 h 1984"/>
                <a:gd name="connsiteX2" fmla="*/ 0 w 1624"/>
                <a:gd name="connsiteY2" fmla="*/ 0 h 1984"/>
              </a:gdLst>
              <a:ahLst/>
              <a:cxnLst>
                <a:cxn ang="0">
                  <a:pos x="connsiteX0" y="connsiteY0"/>
                </a:cxn>
                <a:cxn ang="0">
                  <a:pos x="connsiteX1" y="connsiteY1"/>
                </a:cxn>
                <a:cxn ang="0">
                  <a:pos x="connsiteX2" y="connsiteY2"/>
                </a:cxn>
              </a:cxnLst>
              <a:rect l="l" t="t" r="r" b="b"/>
              <a:pathLst>
                <a:path w="1624" h="1984">
                  <a:moveTo>
                    <a:pt x="0" y="0"/>
                  </a:moveTo>
                  <a:cubicBezTo>
                    <a:pt x="541" y="722"/>
                    <a:pt x="1263" y="1263"/>
                    <a:pt x="1624" y="1985"/>
                  </a:cubicBezTo>
                  <a:cubicBezTo>
                    <a:pt x="1263" y="1443"/>
                    <a:pt x="541" y="722"/>
                    <a:pt x="0" y="0"/>
                  </a:cubicBezTo>
                  <a:close/>
                </a:path>
              </a:pathLst>
            </a:custGeom>
            <a:solidFill>
              <a:srgbClr val="FFFFFF"/>
            </a:solidFill>
            <a:ln w="1804" cap="flat">
              <a:noFill/>
              <a:prstDash val="solid"/>
              <a:miter/>
            </a:ln>
          </p:spPr>
          <p:txBody>
            <a:bodyPr rtlCol="0" anchor="ctr"/>
            <a:lstStyle/>
            <a:p>
              <a:endParaRPr lang="en-US"/>
            </a:p>
          </p:txBody>
        </p:sp>
        <p:sp>
          <p:nvSpPr>
            <p:cNvPr id="22" name="Freeform 557">
              <a:extLst>
                <a:ext uri="{FF2B5EF4-FFF2-40B4-BE49-F238E27FC236}">
                  <a16:creationId xmlns:a16="http://schemas.microsoft.com/office/drawing/2014/main" id="{51ABE6AA-96C0-3384-3A25-F1CDCB2B3FC4}"/>
                </a:ext>
              </a:extLst>
            </p:cNvPr>
            <p:cNvSpPr/>
            <p:nvPr/>
          </p:nvSpPr>
          <p:spPr>
            <a:xfrm>
              <a:off x="4151215" y="4473040"/>
              <a:ext cx="541" cy="902"/>
            </a:xfrm>
            <a:custGeom>
              <a:avLst/>
              <a:gdLst>
                <a:gd name="connsiteX0" fmla="*/ 0 w 541"/>
                <a:gd name="connsiteY0" fmla="*/ 0 h 902"/>
                <a:gd name="connsiteX1" fmla="*/ 541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2"/>
                    <a:pt x="541" y="902"/>
                  </a:cubicBezTo>
                  <a:cubicBezTo>
                    <a:pt x="361" y="542"/>
                    <a:pt x="180" y="361"/>
                    <a:pt x="0" y="0"/>
                  </a:cubicBezTo>
                  <a:close/>
                </a:path>
              </a:pathLst>
            </a:custGeom>
            <a:solidFill>
              <a:srgbClr val="FFFFFF"/>
            </a:solidFill>
            <a:ln w="1804" cap="flat">
              <a:noFill/>
              <a:prstDash val="solid"/>
              <a:miter/>
            </a:ln>
          </p:spPr>
          <p:txBody>
            <a:bodyPr rtlCol="0" anchor="ctr"/>
            <a:lstStyle/>
            <a:p>
              <a:endParaRPr lang="en-US"/>
            </a:p>
          </p:txBody>
        </p:sp>
        <p:sp>
          <p:nvSpPr>
            <p:cNvPr id="23" name="Freeform 558">
              <a:extLst>
                <a:ext uri="{FF2B5EF4-FFF2-40B4-BE49-F238E27FC236}">
                  <a16:creationId xmlns:a16="http://schemas.microsoft.com/office/drawing/2014/main" id="{6710A68D-D145-D78E-CD7B-31F61A1E7A9D}"/>
                </a:ext>
              </a:extLst>
            </p:cNvPr>
            <p:cNvSpPr/>
            <p:nvPr/>
          </p:nvSpPr>
          <p:spPr>
            <a:xfrm>
              <a:off x="4147966" y="4469250"/>
              <a:ext cx="902" cy="902"/>
            </a:xfrm>
            <a:custGeom>
              <a:avLst/>
              <a:gdLst>
                <a:gd name="connsiteX0" fmla="*/ 0 w 902"/>
                <a:gd name="connsiteY0" fmla="*/ 0 h 902"/>
                <a:gd name="connsiteX1" fmla="*/ 902 w 902"/>
                <a:gd name="connsiteY1" fmla="*/ 902 h 902"/>
                <a:gd name="connsiteX2" fmla="*/ 0 w 902"/>
                <a:gd name="connsiteY2" fmla="*/ 0 h 902"/>
              </a:gdLst>
              <a:ahLst/>
              <a:cxnLst>
                <a:cxn ang="0">
                  <a:pos x="connsiteX0" y="connsiteY0"/>
                </a:cxn>
                <a:cxn ang="0">
                  <a:pos x="connsiteX1" y="connsiteY1"/>
                </a:cxn>
                <a:cxn ang="0">
                  <a:pos x="connsiteX2" y="connsiteY2"/>
                </a:cxn>
              </a:cxnLst>
              <a:rect l="l" t="t" r="r" b="b"/>
              <a:pathLst>
                <a:path w="902" h="902">
                  <a:moveTo>
                    <a:pt x="0" y="0"/>
                  </a:moveTo>
                  <a:cubicBezTo>
                    <a:pt x="361" y="361"/>
                    <a:pt x="722" y="542"/>
                    <a:pt x="902" y="902"/>
                  </a:cubicBezTo>
                  <a:cubicBezTo>
                    <a:pt x="542" y="722"/>
                    <a:pt x="361" y="361"/>
                    <a:pt x="0" y="0"/>
                  </a:cubicBezTo>
                  <a:close/>
                </a:path>
              </a:pathLst>
            </a:custGeom>
            <a:solidFill>
              <a:srgbClr val="FFFFFF"/>
            </a:solidFill>
            <a:ln w="1804" cap="flat">
              <a:noFill/>
              <a:prstDash val="solid"/>
              <a:miter/>
            </a:ln>
          </p:spPr>
          <p:txBody>
            <a:bodyPr rtlCol="0" anchor="ctr"/>
            <a:lstStyle/>
            <a:p>
              <a:endParaRPr lang="en-US"/>
            </a:p>
          </p:txBody>
        </p:sp>
        <p:sp>
          <p:nvSpPr>
            <p:cNvPr id="24" name="Freeform 559">
              <a:extLst>
                <a:ext uri="{FF2B5EF4-FFF2-40B4-BE49-F238E27FC236}">
                  <a16:creationId xmlns:a16="http://schemas.microsoft.com/office/drawing/2014/main" id="{CBCE94CD-554C-A1EB-3371-5887BA4BD9BA}"/>
                </a:ext>
              </a:extLst>
            </p:cNvPr>
            <p:cNvSpPr/>
            <p:nvPr/>
          </p:nvSpPr>
          <p:spPr>
            <a:xfrm>
              <a:off x="4153200" y="4476469"/>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542"/>
                    <a:pt x="361" y="902"/>
                  </a:cubicBezTo>
                  <a:cubicBezTo>
                    <a:pt x="36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25" name="Freeform 560">
              <a:extLst>
                <a:ext uri="{FF2B5EF4-FFF2-40B4-BE49-F238E27FC236}">
                  <a16:creationId xmlns:a16="http://schemas.microsoft.com/office/drawing/2014/main" id="{8806B814-729F-0D7C-F5D9-633B3817ADB1}"/>
                </a:ext>
              </a:extLst>
            </p:cNvPr>
            <p:cNvSpPr/>
            <p:nvPr/>
          </p:nvSpPr>
          <p:spPr>
            <a:xfrm>
              <a:off x="4152297" y="4474664"/>
              <a:ext cx="541" cy="902"/>
            </a:xfrm>
            <a:custGeom>
              <a:avLst/>
              <a:gdLst>
                <a:gd name="connsiteX0" fmla="*/ 0 w 541"/>
                <a:gd name="connsiteY0" fmla="*/ 0 h 902"/>
                <a:gd name="connsiteX1" fmla="*/ 542 w 541"/>
                <a:gd name="connsiteY1" fmla="*/ 902 h 902"/>
                <a:gd name="connsiteX2" fmla="*/ 0 w 541"/>
                <a:gd name="connsiteY2" fmla="*/ 0 h 902"/>
              </a:gdLst>
              <a:ahLst/>
              <a:cxnLst>
                <a:cxn ang="0">
                  <a:pos x="connsiteX0" y="connsiteY0"/>
                </a:cxn>
                <a:cxn ang="0">
                  <a:pos x="connsiteX1" y="connsiteY1"/>
                </a:cxn>
                <a:cxn ang="0">
                  <a:pos x="connsiteX2" y="connsiteY2"/>
                </a:cxn>
              </a:cxnLst>
              <a:rect l="l" t="t" r="r" b="b"/>
              <a:pathLst>
                <a:path w="541" h="902">
                  <a:moveTo>
                    <a:pt x="0" y="0"/>
                  </a:moveTo>
                  <a:cubicBezTo>
                    <a:pt x="180" y="361"/>
                    <a:pt x="361" y="542"/>
                    <a:pt x="542" y="902"/>
                  </a:cubicBezTo>
                  <a:cubicBezTo>
                    <a:pt x="36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26" name="Freeform 561">
              <a:extLst>
                <a:ext uri="{FF2B5EF4-FFF2-40B4-BE49-F238E27FC236}">
                  <a16:creationId xmlns:a16="http://schemas.microsoft.com/office/drawing/2014/main" id="{D68F00D3-AE48-3599-4126-C35D3872D293}"/>
                </a:ext>
              </a:extLst>
            </p:cNvPr>
            <p:cNvSpPr/>
            <p:nvPr/>
          </p:nvSpPr>
          <p:spPr>
            <a:xfrm>
              <a:off x="4144898" y="4466904"/>
              <a:ext cx="1082" cy="721"/>
            </a:xfrm>
            <a:custGeom>
              <a:avLst/>
              <a:gdLst>
                <a:gd name="connsiteX0" fmla="*/ 0 w 1082"/>
                <a:gd name="connsiteY0" fmla="*/ 0 h 721"/>
                <a:gd name="connsiteX1" fmla="*/ 1083 w 1082"/>
                <a:gd name="connsiteY1" fmla="*/ 722 h 721"/>
                <a:gd name="connsiteX2" fmla="*/ 0 w 1082"/>
                <a:gd name="connsiteY2" fmla="*/ 0 h 721"/>
              </a:gdLst>
              <a:ahLst/>
              <a:cxnLst>
                <a:cxn ang="0">
                  <a:pos x="connsiteX0" y="connsiteY0"/>
                </a:cxn>
                <a:cxn ang="0">
                  <a:pos x="connsiteX1" y="connsiteY1"/>
                </a:cxn>
                <a:cxn ang="0">
                  <a:pos x="connsiteX2" y="connsiteY2"/>
                </a:cxn>
              </a:cxnLst>
              <a:rect l="l" t="t" r="r" b="b"/>
              <a:pathLst>
                <a:path w="1082" h="721">
                  <a:moveTo>
                    <a:pt x="0" y="0"/>
                  </a:moveTo>
                  <a:cubicBezTo>
                    <a:pt x="361" y="180"/>
                    <a:pt x="722" y="541"/>
                    <a:pt x="1083" y="722"/>
                  </a:cubicBezTo>
                  <a:cubicBezTo>
                    <a:pt x="722" y="541"/>
                    <a:pt x="361" y="361"/>
                    <a:pt x="0" y="0"/>
                  </a:cubicBezTo>
                  <a:close/>
                </a:path>
              </a:pathLst>
            </a:custGeom>
            <a:solidFill>
              <a:srgbClr val="FFFFFF"/>
            </a:solidFill>
            <a:ln w="1804" cap="flat">
              <a:noFill/>
              <a:prstDash val="solid"/>
              <a:miter/>
            </a:ln>
          </p:spPr>
          <p:txBody>
            <a:bodyPr rtlCol="0" anchor="ctr"/>
            <a:lstStyle/>
            <a:p>
              <a:endParaRPr lang="en-US"/>
            </a:p>
          </p:txBody>
        </p:sp>
        <p:sp>
          <p:nvSpPr>
            <p:cNvPr id="27" name="Freeform 562">
              <a:extLst>
                <a:ext uri="{FF2B5EF4-FFF2-40B4-BE49-F238E27FC236}">
                  <a16:creationId xmlns:a16="http://schemas.microsoft.com/office/drawing/2014/main" id="{AD381E4A-F6AC-93E7-D814-3163DC9FAEB3}"/>
                </a:ext>
              </a:extLst>
            </p:cNvPr>
            <p:cNvSpPr/>
            <p:nvPr/>
          </p:nvSpPr>
          <p:spPr>
            <a:xfrm>
              <a:off x="4154644" y="4480620"/>
              <a:ext cx="180" cy="902"/>
            </a:xfrm>
            <a:custGeom>
              <a:avLst/>
              <a:gdLst>
                <a:gd name="connsiteX0" fmla="*/ 0 w 180"/>
                <a:gd name="connsiteY0" fmla="*/ 0 h 902"/>
                <a:gd name="connsiteX1" fmla="*/ 180 w 180"/>
                <a:gd name="connsiteY1" fmla="*/ 902 h 902"/>
                <a:gd name="connsiteX2" fmla="*/ 0 w 180"/>
                <a:gd name="connsiteY2" fmla="*/ 0 h 902"/>
              </a:gdLst>
              <a:ahLst/>
              <a:cxnLst>
                <a:cxn ang="0">
                  <a:pos x="connsiteX0" y="connsiteY0"/>
                </a:cxn>
                <a:cxn ang="0">
                  <a:pos x="connsiteX1" y="connsiteY1"/>
                </a:cxn>
                <a:cxn ang="0">
                  <a:pos x="connsiteX2" y="connsiteY2"/>
                </a:cxn>
              </a:cxnLst>
              <a:rect l="l" t="t" r="r" b="b"/>
              <a:pathLst>
                <a:path w="180" h="902">
                  <a:moveTo>
                    <a:pt x="0" y="0"/>
                  </a:moveTo>
                  <a:cubicBezTo>
                    <a:pt x="0" y="361"/>
                    <a:pt x="180" y="722"/>
                    <a:pt x="180" y="902"/>
                  </a:cubicBezTo>
                  <a:cubicBezTo>
                    <a:pt x="180" y="542"/>
                    <a:pt x="180" y="361"/>
                    <a:pt x="0" y="0"/>
                  </a:cubicBezTo>
                  <a:close/>
                </a:path>
              </a:pathLst>
            </a:custGeom>
            <a:solidFill>
              <a:srgbClr val="FFFFFF"/>
            </a:solidFill>
            <a:ln w="1804" cap="flat">
              <a:noFill/>
              <a:prstDash val="solid"/>
              <a:miter/>
            </a:ln>
          </p:spPr>
          <p:txBody>
            <a:bodyPr rtlCol="0" anchor="ctr"/>
            <a:lstStyle/>
            <a:p>
              <a:endParaRPr lang="en-US"/>
            </a:p>
          </p:txBody>
        </p:sp>
        <p:sp>
          <p:nvSpPr>
            <p:cNvPr id="28" name="Freeform 563">
              <a:extLst>
                <a:ext uri="{FF2B5EF4-FFF2-40B4-BE49-F238E27FC236}">
                  <a16:creationId xmlns:a16="http://schemas.microsoft.com/office/drawing/2014/main" id="{1D1D0F86-3AA6-2797-8067-CF5F33B5323A}"/>
                </a:ext>
              </a:extLst>
            </p:cNvPr>
            <p:cNvSpPr/>
            <p:nvPr/>
          </p:nvSpPr>
          <p:spPr>
            <a:xfrm>
              <a:off x="4154102" y="4478454"/>
              <a:ext cx="360" cy="902"/>
            </a:xfrm>
            <a:custGeom>
              <a:avLst/>
              <a:gdLst>
                <a:gd name="connsiteX0" fmla="*/ 0 w 360"/>
                <a:gd name="connsiteY0" fmla="*/ 0 h 902"/>
                <a:gd name="connsiteX1" fmla="*/ 361 w 360"/>
                <a:gd name="connsiteY1" fmla="*/ 902 h 902"/>
                <a:gd name="connsiteX2" fmla="*/ 0 w 360"/>
                <a:gd name="connsiteY2" fmla="*/ 0 h 902"/>
              </a:gdLst>
              <a:ahLst/>
              <a:cxnLst>
                <a:cxn ang="0">
                  <a:pos x="connsiteX0" y="connsiteY0"/>
                </a:cxn>
                <a:cxn ang="0">
                  <a:pos x="connsiteX1" y="connsiteY1"/>
                </a:cxn>
                <a:cxn ang="0">
                  <a:pos x="connsiteX2" y="connsiteY2"/>
                </a:cxn>
              </a:cxnLst>
              <a:rect l="l" t="t" r="r" b="b"/>
              <a:pathLst>
                <a:path w="360" h="902">
                  <a:moveTo>
                    <a:pt x="0" y="0"/>
                  </a:moveTo>
                  <a:cubicBezTo>
                    <a:pt x="180" y="361"/>
                    <a:pt x="180" y="722"/>
                    <a:pt x="361" y="902"/>
                  </a:cubicBezTo>
                  <a:cubicBezTo>
                    <a:pt x="180" y="722"/>
                    <a:pt x="0" y="361"/>
                    <a:pt x="0" y="0"/>
                  </a:cubicBezTo>
                  <a:close/>
                </a:path>
              </a:pathLst>
            </a:custGeom>
            <a:solidFill>
              <a:srgbClr val="FFFFFF"/>
            </a:solidFill>
            <a:ln w="1804" cap="flat">
              <a:noFill/>
              <a:prstDash val="solid"/>
              <a:miter/>
            </a:ln>
          </p:spPr>
          <p:txBody>
            <a:bodyPr rtlCol="0" anchor="ctr"/>
            <a:lstStyle/>
            <a:p>
              <a:endParaRPr lang="en-US"/>
            </a:p>
          </p:txBody>
        </p:sp>
        <p:sp>
          <p:nvSpPr>
            <p:cNvPr id="29" name="Freeform 564">
              <a:extLst>
                <a:ext uri="{FF2B5EF4-FFF2-40B4-BE49-F238E27FC236}">
                  <a16:creationId xmlns:a16="http://schemas.microsoft.com/office/drawing/2014/main" id="{CCEEEC9C-5260-7E35-4DB3-B2A831E039F0}"/>
                </a:ext>
              </a:extLst>
            </p:cNvPr>
            <p:cNvSpPr/>
            <p:nvPr/>
          </p:nvSpPr>
          <p:spPr>
            <a:xfrm>
              <a:off x="4661233" y="4479898"/>
              <a:ext cx="180" cy="4511"/>
            </a:xfrm>
            <a:custGeom>
              <a:avLst/>
              <a:gdLst>
                <a:gd name="connsiteX0" fmla="*/ 180 w 180"/>
                <a:gd name="connsiteY0" fmla="*/ 0 h 4511"/>
                <a:gd name="connsiteX1" fmla="*/ 0 w 180"/>
                <a:gd name="connsiteY1" fmla="*/ 4512 h 4511"/>
                <a:gd name="connsiteX2" fmla="*/ 180 w 180"/>
                <a:gd name="connsiteY2" fmla="*/ 0 h 4511"/>
              </a:gdLst>
              <a:ahLst/>
              <a:cxnLst>
                <a:cxn ang="0">
                  <a:pos x="connsiteX0" y="connsiteY0"/>
                </a:cxn>
                <a:cxn ang="0">
                  <a:pos x="connsiteX1" y="connsiteY1"/>
                </a:cxn>
                <a:cxn ang="0">
                  <a:pos x="connsiteX2" y="connsiteY2"/>
                </a:cxn>
              </a:cxnLst>
              <a:rect l="l" t="t" r="r" b="b"/>
              <a:pathLst>
                <a:path w="180" h="4511">
                  <a:moveTo>
                    <a:pt x="180" y="0"/>
                  </a:moveTo>
                  <a:cubicBezTo>
                    <a:pt x="180" y="1624"/>
                    <a:pt x="180" y="3068"/>
                    <a:pt x="0" y="4512"/>
                  </a:cubicBezTo>
                  <a:cubicBezTo>
                    <a:pt x="180" y="3068"/>
                    <a:pt x="180" y="1444"/>
                    <a:pt x="180" y="0"/>
                  </a:cubicBezTo>
                  <a:close/>
                </a:path>
              </a:pathLst>
            </a:custGeom>
            <a:solidFill>
              <a:srgbClr val="FFFFFF"/>
            </a:solidFill>
            <a:ln w="1804" cap="flat">
              <a:noFill/>
              <a:prstDash val="solid"/>
              <a:miter/>
            </a:ln>
          </p:spPr>
          <p:txBody>
            <a:bodyPr rtlCol="0" anchor="ctr"/>
            <a:lstStyle/>
            <a:p>
              <a:endParaRPr lang="en-US"/>
            </a:p>
          </p:txBody>
        </p:sp>
        <p:sp>
          <p:nvSpPr>
            <p:cNvPr id="30" name="Freeform 565">
              <a:extLst>
                <a:ext uri="{FF2B5EF4-FFF2-40B4-BE49-F238E27FC236}">
                  <a16:creationId xmlns:a16="http://schemas.microsoft.com/office/drawing/2014/main" id="{132D6BA4-E9C1-51B7-4BB1-BD26D909C29F}"/>
                </a:ext>
              </a:extLst>
            </p:cNvPr>
            <p:cNvSpPr/>
            <p:nvPr/>
          </p:nvSpPr>
          <p:spPr>
            <a:xfrm>
              <a:off x="4660150" y="4529889"/>
              <a:ext cx="180" cy="4692"/>
            </a:xfrm>
            <a:custGeom>
              <a:avLst/>
              <a:gdLst>
                <a:gd name="connsiteX0" fmla="*/ 180 w 180"/>
                <a:gd name="connsiteY0" fmla="*/ 0 h 4692"/>
                <a:gd name="connsiteX1" fmla="*/ 0 w 180"/>
                <a:gd name="connsiteY1" fmla="*/ 4692 h 4692"/>
                <a:gd name="connsiteX2" fmla="*/ 180 w 180"/>
                <a:gd name="connsiteY2" fmla="*/ 0 h 4692"/>
              </a:gdLst>
              <a:ahLst/>
              <a:cxnLst>
                <a:cxn ang="0">
                  <a:pos x="connsiteX0" y="connsiteY0"/>
                </a:cxn>
                <a:cxn ang="0">
                  <a:pos x="connsiteX1" y="connsiteY1"/>
                </a:cxn>
                <a:cxn ang="0">
                  <a:pos x="connsiteX2" y="connsiteY2"/>
                </a:cxn>
              </a:cxnLst>
              <a:rect l="l" t="t" r="r" b="b"/>
              <a:pathLst>
                <a:path w="180" h="4692">
                  <a:moveTo>
                    <a:pt x="180" y="0"/>
                  </a:moveTo>
                  <a:cubicBezTo>
                    <a:pt x="180" y="1624"/>
                    <a:pt x="180" y="3249"/>
                    <a:pt x="0" y="4692"/>
                  </a:cubicBezTo>
                  <a:cubicBezTo>
                    <a:pt x="180" y="3249"/>
                    <a:pt x="180" y="1624"/>
                    <a:pt x="180" y="0"/>
                  </a:cubicBezTo>
                  <a:close/>
                </a:path>
              </a:pathLst>
            </a:custGeom>
            <a:solidFill>
              <a:srgbClr val="FFFFFF"/>
            </a:solidFill>
            <a:ln w="1804" cap="flat">
              <a:noFill/>
              <a:prstDash val="solid"/>
              <a:miter/>
            </a:ln>
          </p:spPr>
          <p:txBody>
            <a:bodyPr rtlCol="0" anchor="ctr"/>
            <a:lstStyle/>
            <a:p>
              <a:endParaRPr lang="en-US"/>
            </a:p>
          </p:txBody>
        </p:sp>
        <p:sp>
          <p:nvSpPr>
            <p:cNvPr id="31" name="Freeform 566">
              <a:extLst>
                <a:ext uri="{FF2B5EF4-FFF2-40B4-BE49-F238E27FC236}">
                  <a16:creationId xmlns:a16="http://schemas.microsoft.com/office/drawing/2014/main" id="{B2887864-CA0D-BEEC-0FC2-F6D7BD91CE9E}"/>
                </a:ext>
              </a:extLst>
            </p:cNvPr>
            <p:cNvSpPr/>
            <p:nvPr/>
          </p:nvSpPr>
          <p:spPr>
            <a:xfrm>
              <a:off x="4660150" y="4541800"/>
              <a:ext cx="1804" cy="3067"/>
            </a:xfrm>
            <a:custGeom>
              <a:avLst/>
              <a:gdLst>
                <a:gd name="connsiteX0" fmla="*/ 0 w 1804"/>
                <a:gd name="connsiteY0" fmla="*/ 0 h 3067"/>
                <a:gd name="connsiteX1" fmla="*/ 0 w 1804"/>
                <a:gd name="connsiteY1" fmla="*/ 3068 h 3067"/>
                <a:gd name="connsiteX2" fmla="*/ 0 w 1804"/>
                <a:gd name="connsiteY2" fmla="*/ 0 h 3067"/>
              </a:gdLst>
              <a:ahLst/>
              <a:cxnLst>
                <a:cxn ang="0">
                  <a:pos x="connsiteX0" y="connsiteY0"/>
                </a:cxn>
                <a:cxn ang="0">
                  <a:pos x="connsiteX1" y="connsiteY1"/>
                </a:cxn>
                <a:cxn ang="0">
                  <a:pos x="connsiteX2" y="connsiteY2"/>
                </a:cxn>
              </a:cxnLst>
              <a:rect l="l" t="t" r="r" b="b"/>
              <a:pathLst>
                <a:path w="1804" h="3067">
                  <a:moveTo>
                    <a:pt x="0" y="0"/>
                  </a:moveTo>
                  <a:cubicBezTo>
                    <a:pt x="0" y="1083"/>
                    <a:pt x="0" y="1985"/>
                    <a:pt x="0" y="3068"/>
                  </a:cubicBezTo>
                  <a:cubicBezTo>
                    <a:pt x="0" y="1985"/>
                    <a:pt x="0" y="1083"/>
                    <a:pt x="0" y="0"/>
                  </a:cubicBezTo>
                  <a:close/>
                </a:path>
              </a:pathLst>
            </a:custGeom>
            <a:solidFill>
              <a:srgbClr val="FFFFFF"/>
            </a:solidFill>
            <a:ln w="1804" cap="flat">
              <a:noFill/>
              <a:prstDash val="solid"/>
              <a:miter/>
            </a:ln>
          </p:spPr>
          <p:txBody>
            <a:bodyPr rtlCol="0" anchor="ctr"/>
            <a:lstStyle/>
            <a:p>
              <a:endParaRPr lang="en-US"/>
            </a:p>
          </p:txBody>
        </p:sp>
        <p:sp>
          <p:nvSpPr>
            <p:cNvPr id="32" name="Freeform 567">
              <a:extLst>
                <a:ext uri="{FF2B5EF4-FFF2-40B4-BE49-F238E27FC236}">
                  <a16:creationId xmlns:a16="http://schemas.microsoft.com/office/drawing/2014/main" id="{94FEB227-18FE-4A7A-B56A-74E71AF2FD06}"/>
                </a:ext>
              </a:extLst>
            </p:cNvPr>
            <p:cNvSpPr/>
            <p:nvPr/>
          </p:nvSpPr>
          <p:spPr>
            <a:xfrm>
              <a:off x="4660511" y="4525196"/>
              <a:ext cx="1804" cy="3609"/>
            </a:xfrm>
            <a:custGeom>
              <a:avLst/>
              <a:gdLst>
                <a:gd name="connsiteX0" fmla="*/ 0 w 1804"/>
                <a:gd name="connsiteY0" fmla="*/ 0 h 3609"/>
                <a:gd name="connsiteX1" fmla="*/ 0 w 1804"/>
                <a:gd name="connsiteY1" fmla="*/ 3609 h 3609"/>
                <a:gd name="connsiteX2" fmla="*/ 0 w 1804"/>
                <a:gd name="connsiteY2" fmla="*/ 0 h 3609"/>
              </a:gdLst>
              <a:ahLst/>
              <a:cxnLst>
                <a:cxn ang="0">
                  <a:pos x="connsiteX0" y="connsiteY0"/>
                </a:cxn>
                <a:cxn ang="0">
                  <a:pos x="connsiteX1" y="connsiteY1"/>
                </a:cxn>
                <a:cxn ang="0">
                  <a:pos x="connsiteX2" y="connsiteY2"/>
                </a:cxn>
              </a:cxnLst>
              <a:rect l="l" t="t" r="r" b="b"/>
              <a:pathLst>
                <a:path w="1804" h="3609">
                  <a:moveTo>
                    <a:pt x="0" y="0"/>
                  </a:moveTo>
                  <a:cubicBezTo>
                    <a:pt x="0" y="1264"/>
                    <a:pt x="0" y="2527"/>
                    <a:pt x="0" y="3609"/>
                  </a:cubicBezTo>
                  <a:cubicBezTo>
                    <a:pt x="0" y="2527"/>
                    <a:pt x="0" y="1264"/>
                    <a:pt x="0" y="0"/>
                  </a:cubicBezTo>
                  <a:close/>
                </a:path>
              </a:pathLst>
            </a:custGeom>
            <a:solidFill>
              <a:srgbClr val="FFFFFF"/>
            </a:solidFill>
            <a:ln w="1804" cap="flat">
              <a:noFill/>
              <a:prstDash val="solid"/>
              <a:miter/>
            </a:ln>
          </p:spPr>
          <p:txBody>
            <a:bodyPr rtlCol="0" anchor="ctr"/>
            <a:lstStyle/>
            <a:p>
              <a:endParaRPr lang="en-US"/>
            </a:p>
          </p:txBody>
        </p:sp>
        <p:sp>
          <p:nvSpPr>
            <p:cNvPr id="33" name="Freeform 568">
              <a:extLst>
                <a:ext uri="{FF2B5EF4-FFF2-40B4-BE49-F238E27FC236}">
                  <a16:creationId xmlns:a16="http://schemas.microsoft.com/office/drawing/2014/main" id="{62ECAF56-4E6B-C3A7-9CBD-606F1211D5EC}"/>
                </a:ext>
              </a:extLst>
            </p:cNvPr>
            <p:cNvSpPr/>
            <p:nvPr/>
          </p:nvSpPr>
          <p:spPr>
            <a:xfrm>
              <a:off x="4345585" y="4614892"/>
              <a:ext cx="1804" cy="902"/>
            </a:xfrm>
            <a:custGeom>
              <a:avLst/>
              <a:gdLst>
                <a:gd name="connsiteX0" fmla="*/ 0 w 1804"/>
                <a:gd name="connsiteY0" fmla="*/ 902 h 902"/>
                <a:gd name="connsiteX1" fmla="*/ 0 w 1804"/>
                <a:gd name="connsiteY1" fmla="*/ 0 h 902"/>
                <a:gd name="connsiteX2" fmla="*/ 0 w 1804"/>
                <a:gd name="connsiteY2" fmla="*/ 902 h 902"/>
              </a:gdLst>
              <a:ahLst/>
              <a:cxnLst>
                <a:cxn ang="0">
                  <a:pos x="connsiteX0" y="connsiteY0"/>
                </a:cxn>
                <a:cxn ang="0">
                  <a:pos x="connsiteX1" y="connsiteY1"/>
                </a:cxn>
                <a:cxn ang="0">
                  <a:pos x="connsiteX2" y="connsiteY2"/>
                </a:cxn>
              </a:cxnLst>
              <a:rect l="l" t="t" r="r" b="b"/>
              <a:pathLst>
                <a:path w="1804" h="902">
                  <a:moveTo>
                    <a:pt x="0" y="902"/>
                  </a:moveTo>
                  <a:cubicBezTo>
                    <a:pt x="0" y="541"/>
                    <a:pt x="0" y="361"/>
                    <a:pt x="0" y="0"/>
                  </a:cubicBezTo>
                  <a:cubicBezTo>
                    <a:pt x="0" y="361"/>
                    <a:pt x="0" y="722"/>
                    <a:pt x="0" y="902"/>
                  </a:cubicBezTo>
                  <a:close/>
                </a:path>
              </a:pathLst>
            </a:custGeom>
            <a:solidFill>
              <a:srgbClr val="FFFFFF"/>
            </a:solidFill>
            <a:ln w="1804" cap="flat">
              <a:noFill/>
              <a:prstDash val="solid"/>
              <a:miter/>
            </a:ln>
          </p:spPr>
          <p:txBody>
            <a:bodyPr rtlCol="0" anchor="ctr"/>
            <a:lstStyle/>
            <a:p>
              <a:endParaRPr lang="en-US"/>
            </a:p>
          </p:txBody>
        </p:sp>
        <p:sp>
          <p:nvSpPr>
            <p:cNvPr id="34" name="Freeform 569">
              <a:extLst>
                <a:ext uri="{FF2B5EF4-FFF2-40B4-BE49-F238E27FC236}">
                  <a16:creationId xmlns:a16="http://schemas.microsoft.com/office/drawing/2014/main" id="{51B447AF-7645-8F1B-9F79-7019D7268666}"/>
                </a:ext>
              </a:extLst>
            </p:cNvPr>
            <p:cNvSpPr/>
            <p:nvPr/>
          </p:nvSpPr>
          <p:spPr>
            <a:xfrm>
              <a:off x="4659789" y="4546492"/>
              <a:ext cx="180" cy="4331"/>
            </a:xfrm>
            <a:custGeom>
              <a:avLst/>
              <a:gdLst>
                <a:gd name="connsiteX0" fmla="*/ 181 w 180"/>
                <a:gd name="connsiteY0" fmla="*/ 0 h 4331"/>
                <a:gd name="connsiteX1" fmla="*/ 0 w 180"/>
                <a:gd name="connsiteY1" fmla="*/ 4332 h 4331"/>
                <a:gd name="connsiteX2" fmla="*/ 181 w 180"/>
                <a:gd name="connsiteY2" fmla="*/ 0 h 4331"/>
              </a:gdLst>
              <a:ahLst/>
              <a:cxnLst>
                <a:cxn ang="0">
                  <a:pos x="connsiteX0" y="connsiteY0"/>
                </a:cxn>
                <a:cxn ang="0">
                  <a:pos x="connsiteX1" y="connsiteY1"/>
                </a:cxn>
                <a:cxn ang="0">
                  <a:pos x="connsiteX2" y="connsiteY2"/>
                </a:cxn>
              </a:cxnLst>
              <a:rect l="l" t="t" r="r" b="b"/>
              <a:pathLst>
                <a:path w="180" h="4331">
                  <a:moveTo>
                    <a:pt x="181" y="0"/>
                  </a:moveTo>
                  <a:cubicBezTo>
                    <a:pt x="181" y="1444"/>
                    <a:pt x="181" y="2888"/>
                    <a:pt x="0" y="4332"/>
                  </a:cubicBezTo>
                  <a:cubicBezTo>
                    <a:pt x="181" y="2888"/>
                    <a:pt x="181" y="1444"/>
                    <a:pt x="181" y="0"/>
                  </a:cubicBezTo>
                  <a:close/>
                </a:path>
              </a:pathLst>
            </a:custGeom>
            <a:solidFill>
              <a:srgbClr val="FFFFFF"/>
            </a:solidFill>
            <a:ln w="1804" cap="flat">
              <a:noFill/>
              <a:prstDash val="solid"/>
              <a:miter/>
            </a:ln>
          </p:spPr>
          <p:txBody>
            <a:bodyPr rtlCol="0" anchor="ctr"/>
            <a:lstStyle/>
            <a:p>
              <a:endParaRPr lang="en-US"/>
            </a:p>
          </p:txBody>
        </p:sp>
        <p:sp>
          <p:nvSpPr>
            <p:cNvPr id="35" name="Freeform 570">
              <a:extLst>
                <a:ext uri="{FF2B5EF4-FFF2-40B4-BE49-F238E27FC236}">
                  <a16:creationId xmlns:a16="http://schemas.microsoft.com/office/drawing/2014/main" id="{24B8D789-7AE6-7D9D-FE22-400217B612F3}"/>
                </a:ext>
              </a:extLst>
            </p:cNvPr>
            <p:cNvSpPr/>
            <p:nvPr/>
          </p:nvSpPr>
          <p:spPr>
            <a:xfrm>
              <a:off x="4345810" y="4618502"/>
              <a:ext cx="135" cy="360"/>
            </a:xfrm>
            <a:custGeom>
              <a:avLst/>
              <a:gdLst>
                <a:gd name="connsiteX0" fmla="*/ 135 w 135"/>
                <a:gd name="connsiteY0" fmla="*/ 361 h 360"/>
                <a:gd name="connsiteX1" fmla="*/ 135 w 135"/>
                <a:gd name="connsiteY1" fmla="*/ 0 h 360"/>
                <a:gd name="connsiteX2" fmla="*/ 135 w 135"/>
                <a:gd name="connsiteY2" fmla="*/ 361 h 360"/>
              </a:gdLst>
              <a:ahLst/>
              <a:cxnLst>
                <a:cxn ang="0">
                  <a:pos x="connsiteX0" y="connsiteY0"/>
                </a:cxn>
                <a:cxn ang="0">
                  <a:pos x="connsiteX1" y="connsiteY1"/>
                </a:cxn>
                <a:cxn ang="0">
                  <a:pos x="connsiteX2" y="connsiteY2"/>
                </a:cxn>
              </a:cxnLst>
              <a:rect l="l" t="t" r="r" b="b"/>
              <a:pathLst>
                <a:path w="135" h="360">
                  <a:moveTo>
                    <a:pt x="135" y="361"/>
                  </a:moveTo>
                  <a:cubicBezTo>
                    <a:pt x="135" y="180"/>
                    <a:pt x="135" y="180"/>
                    <a:pt x="135" y="0"/>
                  </a:cubicBezTo>
                  <a:cubicBezTo>
                    <a:pt x="-45" y="180"/>
                    <a:pt x="-45" y="180"/>
                    <a:pt x="135" y="361"/>
                  </a:cubicBezTo>
                  <a:close/>
                </a:path>
              </a:pathLst>
            </a:custGeom>
            <a:solidFill>
              <a:srgbClr val="FFFFFF"/>
            </a:solidFill>
            <a:ln w="1804" cap="flat">
              <a:noFill/>
              <a:prstDash val="solid"/>
              <a:miter/>
            </a:ln>
          </p:spPr>
          <p:txBody>
            <a:bodyPr rtlCol="0" anchor="ctr"/>
            <a:lstStyle/>
            <a:p>
              <a:endParaRPr lang="en-US"/>
            </a:p>
          </p:txBody>
        </p:sp>
        <p:sp>
          <p:nvSpPr>
            <p:cNvPr id="36" name="Freeform 571">
              <a:extLst>
                <a:ext uri="{FF2B5EF4-FFF2-40B4-BE49-F238E27FC236}">
                  <a16:creationId xmlns:a16="http://schemas.microsoft.com/office/drawing/2014/main" id="{D5399B77-0C85-A028-1A74-5C18BE8E97C4}"/>
                </a:ext>
              </a:extLst>
            </p:cNvPr>
            <p:cNvSpPr/>
            <p:nvPr/>
          </p:nvSpPr>
          <p:spPr>
            <a:xfrm>
              <a:off x="4660612" y="4519061"/>
              <a:ext cx="80" cy="3428"/>
            </a:xfrm>
            <a:custGeom>
              <a:avLst/>
              <a:gdLst>
                <a:gd name="connsiteX0" fmla="*/ 80 w 80"/>
                <a:gd name="connsiteY0" fmla="*/ 0 h 3428"/>
                <a:gd name="connsiteX1" fmla="*/ 80 w 80"/>
                <a:gd name="connsiteY1" fmla="*/ 3429 h 3428"/>
                <a:gd name="connsiteX2" fmla="*/ 80 w 80"/>
                <a:gd name="connsiteY2" fmla="*/ 0 h 3428"/>
              </a:gdLst>
              <a:ahLst/>
              <a:cxnLst>
                <a:cxn ang="0">
                  <a:pos x="connsiteX0" y="connsiteY0"/>
                </a:cxn>
                <a:cxn ang="0">
                  <a:pos x="connsiteX1" y="connsiteY1"/>
                </a:cxn>
                <a:cxn ang="0">
                  <a:pos x="connsiteX2" y="connsiteY2"/>
                </a:cxn>
              </a:cxnLst>
              <a:rect l="l" t="t" r="r" b="b"/>
              <a:pathLst>
                <a:path w="80" h="3428">
                  <a:moveTo>
                    <a:pt x="80" y="0"/>
                  </a:moveTo>
                  <a:cubicBezTo>
                    <a:pt x="80" y="1083"/>
                    <a:pt x="80" y="2346"/>
                    <a:pt x="80" y="3429"/>
                  </a:cubicBezTo>
                  <a:cubicBezTo>
                    <a:pt x="-100" y="2166"/>
                    <a:pt x="80" y="1083"/>
                    <a:pt x="80" y="0"/>
                  </a:cubicBezTo>
                  <a:close/>
                </a:path>
              </a:pathLst>
            </a:custGeom>
            <a:solidFill>
              <a:srgbClr val="FFFFFF"/>
            </a:solidFill>
            <a:ln w="1804" cap="flat">
              <a:noFill/>
              <a:prstDash val="solid"/>
              <a:miter/>
            </a:ln>
          </p:spPr>
          <p:txBody>
            <a:bodyPr rtlCol="0" anchor="ctr"/>
            <a:lstStyle/>
            <a:p>
              <a:endParaRPr lang="en-US"/>
            </a:p>
          </p:txBody>
        </p:sp>
        <p:sp>
          <p:nvSpPr>
            <p:cNvPr id="37" name="Freeform 572">
              <a:extLst>
                <a:ext uri="{FF2B5EF4-FFF2-40B4-BE49-F238E27FC236}">
                  <a16:creationId xmlns:a16="http://schemas.microsoft.com/office/drawing/2014/main" id="{24000A21-EDFA-EC7E-6856-AEB023C0B3E5}"/>
                </a:ext>
              </a:extLst>
            </p:cNvPr>
            <p:cNvSpPr/>
            <p:nvPr/>
          </p:nvSpPr>
          <p:spPr>
            <a:xfrm>
              <a:off x="4660150" y="4537108"/>
              <a:ext cx="1804" cy="2526"/>
            </a:xfrm>
            <a:custGeom>
              <a:avLst/>
              <a:gdLst>
                <a:gd name="connsiteX0" fmla="*/ 0 w 1804"/>
                <a:gd name="connsiteY0" fmla="*/ 0 h 2526"/>
                <a:gd name="connsiteX1" fmla="*/ 0 w 1804"/>
                <a:gd name="connsiteY1" fmla="*/ 2526 h 2526"/>
                <a:gd name="connsiteX2" fmla="*/ 0 w 1804"/>
                <a:gd name="connsiteY2" fmla="*/ 0 h 2526"/>
              </a:gdLst>
              <a:ahLst/>
              <a:cxnLst>
                <a:cxn ang="0">
                  <a:pos x="connsiteX0" y="connsiteY0"/>
                </a:cxn>
                <a:cxn ang="0">
                  <a:pos x="connsiteX1" y="connsiteY1"/>
                </a:cxn>
                <a:cxn ang="0">
                  <a:pos x="connsiteX2" y="connsiteY2"/>
                </a:cxn>
              </a:cxnLst>
              <a:rect l="l" t="t" r="r" b="b"/>
              <a:pathLst>
                <a:path w="1804" h="2526">
                  <a:moveTo>
                    <a:pt x="0" y="0"/>
                  </a:moveTo>
                  <a:cubicBezTo>
                    <a:pt x="0" y="902"/>
                    <a:pt x="0" y="1624"/>
                    <a:pt x="0" y="2526"/>
                  </a:cubicBezTo>
                  <a:cubicBezTo>
                    <a:pt x="0" y="1805"/>
                    <a:pt x="0" y="902"/>
                    <a:pt x="0" y="0"/>
                  </a:cubicBezTo>
                  <a:close/>
                </a:path>
              </a:pathLst>
            </a:custGeom>
            <a:solidFill>
              <a:srgbClr val="FFFFFF"/>
            </a:solidFill>
            <a:ln w="1804" cap="flat">
              <a:noFill/>
              <a:prstDash val="solid"/>
              <a:miter/>
            </a:ln>
          </p:spPr>
          <p:txBody>
            <a:bodyPr rtlCol="0" anchor="ctr"/>
            <a:lstStyle/>
            <a:p>
              <a:endParaRPr lang="en-US"/>
            </a:p>
          </p:txBody>
        </p:sp>
        <p:sp>
          <p:nvSpPr>
            <p:cNvPr id="38" name="Freeform 573">
              <a:extLst>
                <a:ext uri="{FF2B5EF4-FFF2-40B4-BE49-F238E27FC236}">
                  <a16:creationId xmlns:a16="http://schemas.microsoft.com/office/drawing/2014/main" id="{E682E0F9-A871-950F-8170-CC2D1BEEBA54}"/>
                </a:ext>
              </a:extLst>
            </p:cNvPr>
            <p:cNvSpPr/>
            <p:nvPr/>
          </p:nvSpPr>
          <p:spPr>
            <a:xfrm>
              <a:off x="4661053" y="4493975"/>
              <a:ext cx="180" cy="4331"/>
            </a:xfrm>
            <a:custGeom>
              <a:avLst/>
              <a:gdLst>
                <a:gd name="connsiteX0" fmla="*/ 180 w 180"/>
                <a:gd name="connsiteY0" fmla="*/ 0 h 4331"/>
                <a:gd name="connsiteX1" fmla="*/ 0 w 180"/>
                <a:gd name="connsiteY1" fmla="*/ 4331 h 4331"/>
                <a:gd name="connsiteX2" fmla="*/ 180 w 180"/>
                <a:gd name="connsiteY2" fmla="*/ 0 h 4331"/>
              </a:gdLst>
              <a:ahLst/>
              <a:cxnLst>
                <a:cxn ang="0">
                  <a:pos x="connsiteX0" y="connsiteY0"/>
                </a:cxn>
                <a:cxn ang="0">
                  <a:pos x="connsiteX1" y="connsiteY1"/>
                </a:cxn>
                <a:cxn ang="0">
                  <a:pos x="connsiteX2" y="connsiteY2"/>
                </a:cxn>
              </a:cxnLst>
              <a:rect l="l" t="t" r="r" b="b"/>
              <a:pathLst>
                <a:path w="180" h="4331">
                  <a:moveTo>
                    <a:pt x="180" y="0"/>
                  </a:moveTo>
                  <a:cubicBezTo>
                    <a:pt x="180" y="1443"/>
                    <a:pt x="180" y="2887"/>
                    <a:pt x="0" y="4331"/>
                  </a:cubicBezTo>
                  <a:cubicBezTo>
                    <a:pt x="0" y="2887"/>
                    <a:pt x="0" y="1443"/>
                    <a:pt x="180" y="0"/>
                  </a:cubicBezTo>
                  <a:close/>
                </a:path>
              </a:pathLst>
            </a:custGeom>
            <a:solidFill>
              <a:srgbClr val="FFFFFF"/>
            </a:solidFill>
            <a:ln w="1804" cap="flat">
              <a:noFill/>
              <a:prstDash val="solid"/>
              <a:miter/>
            </a:ln>
          </p:spPr>
          <p:txBody>
            <a:bodyPr rtlCol="0" anchor="ctr"/>
            <a:lstStyle/>
            <a:p>
              <a:endParaRPr lang="en-US"/>
            </a:p>
          </p:txBody>
        </p:sp>
        <p:sp>
          <p:nvSpPr>
            <p:cNvPr id="39" name="Freeform 574">
              <a:extLst>
                <a:ext uri="{FF2B5EF4-FFF2-40B4-BE49-F238E27FC236}">
                  <a16:creationId xmlns:a16="http://schemas.microsoft.com/office/drawing/2014/main" id="{558EBF94-6AA7-FE31-F329-0806867DD510}"/>
                </a:ext>
              </a:extLst>
            </p:cNvPr>
            <p:cNvSpPr/>
            <p:nvPr/>
          </p:nvSpPr>
          <p:spPr>
            <a:xfrm>
              <a:off x="4662316" y="4431170"/>
              <a:ext cx="180" cy="13174"/>
            </a:xfrm>
            <a:custGeom>
              <a:avLst/>
              <a:gdLst>
                <a:gd name="connsiteX0" fmla="*/ 180 w 180"/>
                <a:gd name="connsiteY0" fmla="*/ 0 h 13174"/>
                <a:gd name="connsiteX1" fmla="*/ 0 w 180"/>
                <a:gd name="connsiteY1" fmla="*/ 13175 h 13174"/>
                <a:gd name="connsiteX2" fmla="*/ 180 w 180"/>
                <a:gd name="connsiteY2" fmla="*/ 0 h 13174"/>
              </a:gdLst>
              <a:ahLst/>
              <a:cxnLst>
                <a:cxn ang="0">
                  <a:pos x="connsiteX0" y="connsiteY0"/>
                </a:cxn>
                <a:cxn ang="0">
                  <a:pos x="connsiteX1" y="connsiteY1"/>
                </a:cxn>
                <a:cxn ang="0">
                  <a:pos x="connsiteX2" y="connsiteY2"/>
                </a:cxn>
              </a:cxnLst>
              <a:rect l="l" t="t" r="r" b="b"/>
              <a:pathLst>
                <a:path w="180" h="13174">
                  <a:moveTo>
                    <a:pt x="180" y="0"/>
                  </a:moveTo>
                  <a:cubicBezTo>
                    <a:pt x="180" y="4331"/>
                    <a:pt x="0" y="8663"/>
                    <a:pt x="0" y="13175"/>
                  </a:cubicBezTo>
                  <a:cubicBezTo>
                    <a:pt x="0" y="8843"/>
                    <a:pt x="0" y="4512"/>
                    <a:pt x="180" y="0"/>
                  </a:cubicBezTo>
                  <a:close/>
                </a:path>
              </a:pathLst>
            </a:custGeom>
            <a:solidFill>
              <a:srgbClr val="FFFFFF"/>
            </a:solidFill>
            <a:ln w="1804" cap="flat">
              <a:noFill/>
              <a:prstDash val="solid"/>
              <a:miter/>
            </a:ln>
          </p:spPr>
          <p:txBody>
            <a:bodyPr rtlCol="0" anchor="ctr"/>
            <a:lstStyle/>
            <a:p>
              <a:endParaRPr lang="en-US"/>
            </a:p>
          </p:txBody>
        </p:sp>
        <p:sp>
          <p:nvSpPr>
            <p:cNvPr id="40" name="Freeform 575">
              <a:extLst>
                <a:ext uri="{FF2B5EF4-FFF2-40B4-BE49-F238E27FC236}">
                  <a16:creationId xmlns:a16="http://schemas.microsoft.com/office/drawing/2014/main" id="{021C750C-BD78-A1AD-AB94-B00A986425A3}"/>
                </a:ext>
              </a:extLst>
            </p:cNvPr>
            <p:cNvSpPr/>
            <p:nvPr/>
          </p:nvSpPr>
          <p:spPr>
            <a:xfrm>
              <a:off x="4659789" y="4552268"/>
              <a:ext cx="1804" cy="2707"/>
            </a:xfrm>
            <a:custGeom>
              <a:avLst/>
              <a:gdLst>
                <a:gd name="connsiteX0" fmla="*/ 0 w 1804"/>
                <a:gd name="connsiteY0" fmla="*/ 0 h 2707"/>
                <a:gd name="connsiteX1" fmla="*/ 0 w 1804"/>
                <a:gd name="connsiteY1" fmla="*/ 2707 h 2707"/>
                <a:gd name="connsiteX2" fmla="*/ 0 w 1804"/>
                <a:gd name="connsiteY2" fmla="*/ 0 h 2707"/>
              </a:gdLst>
              <a:ahLst/>
              <a:cxnLst>
                <a:cxn ang="0">
                  <a:pos x="connsiteX0" y="connsiteY0"/>
                </a:cxn>
                <a:cxn ang="0">
                  <a:pos x="connsiteX1" y="connsiteY1"/>
                </a:cxn>
                <a:cxn ang="0">
                  <a:pos x="connsiteX2" y="connsiteY2"/>
                </a:cxn>
              </a:cxnLst>
              <a:rect l="l" t="t" r="r" b="b"/>
              <a:pathLst>
                <a:path w="1804" h="2707">
                  <a:moveTo>
                    <a:pt x="0" y="0"/>
                  </a:moveTo>
                  <a:cubicBezTo>
                    <a:pt x="0" y="902"/>
                    <a:pt x="0" y="1805"/>
                    <a:pt x="0" y="2707"/>
                  </a:cubicBezTo>
                  <a:cubicBezTo>
                    <a:pt x="0" y="1985"/>
                    <a:pt x="0" y="1083"/>
                    <a:pt x="0" y="0"/>
                  </a:cubicBezTo>
                  <a:close/>
                </a:path>
              </a:pathLst>
            </a:custGeom>
            <a:solidFill>
              <a:srgbClr val="FFFFFF"/>
            </a:solidFill>
            <a:ln w="1804" cap="flat">
              <a:noFill/>
              <a:prstDash val="solid"/>
              <a:miter/>
            </a:ln>
          </p:spPr>
          <p:txBody>
            <a:bodyPr rtlCol="0" anchor="ctr"/>
            <a:lstStyle/>
            <a:p>
              <a:endParaRPr lang="en-US"/>
            </a:p>
          </p:txBody>
        </p:sp>
        <p:sp>
          <p:nvSpPr>
            <p:cNvPr id="41" name="Freeform 576">
              <a:extLst>
                <a:ext uri="{FF2B5EF4-FFF2-40B4-BE49-F238E27FC236}">
                  <a16:creationId xmlns:a16="http://schemas.microsoft.com/office/drawing/2014/main" id="{F73A4173-4EB7-2475-26FA-1DE4685613D0}"/>
                </a:ext>
              </a:extLst>
            </p:cNvPr>
            <p:cNvSpPr/>
            <p:nvPr/>
          </p:nvSpPr>
          <p:spPr>
            <a:xfrm>
              <a:off x="4660872" y="4499750"/>
              <a:ext cx="180" cy="4331"/>
            </a:xfrm>
            <a:custGeom>
              <a:avLst/>
              <a:gdLst>
                <a:gd name="connsiteX0" fmla="*/ 180 w 180"/>
                <a:gd name="connsiteY0" fmla="*/ 0 h 4331"/>
                <a:gd name="connsiteX1" fmla="*/ 0 w 180"/>
                <a:gd name="connsiteY1" fmla="*/ 4331 h 4331"/>
                <a:gd name="connsiteX2" fmla="*/ 180 w 180"/>
                <a:gd name="connsiteY2" fmla="*/ 0 h 4331"/>
              </a:gdLst>
              <a:ahLst/>
              <a:cxnLst>
                <a:cxn ang="0">
                  <a:pos x="connsiteX0" y="connsiteY0"/>
                </a:cxn>
                <a:cxn ang="0">
                  <a:pos x="connsiteX1" y="connsiteY1"/>
                </a:cxn>
                <a:cxn ang="0">
                  <a:pos x="connsiteX2" y="connsiteY2"/>
                </a:cxn>
              </a:cxnLst>
              <a:rect l="l" t="t" r="r" b="b"/>
              <a:pathLst>
                <a:path w="180" h="4331">
                  <a:moveTo>
                    <a:pt x="180" y="0"/>
                  </a:moveTo>
                  <a:cubicBezTo>
                    <a:pt x="180" y="1444"/>
                    <a:pt x="180" y="2887"/>
                    <a:pt x="0" y="4331"/>
                  </a:cubicBezTo>
                  <a:cubicBezTo>
                    <a:pt x="180" y="2887"/>
                    <a:pt x="180" y="1444"/>
                    <a:pt x="180" y="0"/>
                  </a:cubicBezTo>
                  <a:close/>
                </a:path>
              </a:pathLst>
            </a:custGeom>
            <a:solidFill>
              <a:srgbClr val="FFFFFF"/>
            </a:solidFill>
            <a:ln w="1804" cap="flat">
              <a:noFill/>
              <a:prstDash val="solid"/>
              <a:miter/>
            </a:ln>
          </p:spPr>
          <p:txBody>
            <a:bodyPr rtlCol="0" anchor="ctr"/>
            <a:lstStyle/>
            <a:p>
              <a:endParaRPr lang="en-US"/>
            </a:p>
          </p:txBody>
        </p:sp>
        <p:sp>
          <p:nvSpPr>
            <p:cNvPr id="42" name="Freeform 577">
              <a:extLst>
                <a:ext uri="{FF2B5EF4-FFF2-40B4-BE49-F238E27FC236}">
                  <a16:creationId xmlns:a16="http://schemas.microsoft.com/office/drawing/2014/main" id="{467FAF1E-EDE0-B7E6-5013-FC85F838A712}"/>
                </a:ext>
              </a:extLst>
            </p:cNvPr>
            <p:cNvSpPr/>
            <p:nvPr/>
          </p:nvSpPr>
          <p:spPr>
            <a:xfrm>
              <a:off x="4659789" y="4556779"/>
              <a:ext cx="1804" cy="2526"/>
            </a:xfrm>
            <a:custGeom>
              <a:avLst/>
              <a:gdLst>
                <a:gd name="connsiteX0" fmla="*/ 0 w 1804"/>
                <a:gd name="connsiteY0" fmla="*/ 0 h 2526"/>
                <a:gd name="connsiteX1" fmla="*/ 0 w 1804"/>
                <a:gd name="connsiteY1" fmla="*/ 2527 h 2526"/>
                <a:gd name="connsiteX2" fmla="*/ 0 w 1804"/>
                <a:gd name="connsiteY2" fmla="*/ 0 h 2526"/>
              </a:gdLst>
              <a:ahLst/>
              <a:cxnLst>
                <a:cxn ang="0">
                  <a:pos x="connsiteX0" y="connsiteY0"/>
                </a:cxn>
                <a:cxn ang="0">
                  <a:pos x="connsiteX1" y="connsiteY1"/>
                </a:cxn>
                <a:cxn ang="0">
                  <a:pos x="connsiteX2" y="connsiteY2"/>
                </a:cxn>
              </a:cxnLst>
              <a:rect l="l" t="t" r="r" b="b"/>
              <a:pathLst>
                <a:path w="1804" h="2526">
                  <a:moveTo>
                    <a:pt x="0" y="0"/>
                  </a:moveTo>
                  <a:cubicBezTo>
                    <a:pt x="0" y="902"/>
                    <a:pt x="0" y="1625"/>
                    <a:pt x="0" y="2527"/>
                  </a:cubicBezTo>
                  <a:cubicBezTo>
                    <a:pt x="0" y="1625"/>
                    <a:pt x="0" y="722"/>
                    <a:pt x="0" y="0"/>
                  </a:cubicBezTo>
                  <a:close/>
                </a:path>
              </a:pathLst>
            </a:custGeom>
            <a:solidFill>
              <a:srgbClr val="FFFFFF"/>
            </a:solidFill>
            <a:ln w="1804" cap="flat">
              <a:noFill/>
              <a:prstDash val="solid"/>
              <a:miter/>
            </a:ln>
          </p:spPr>
          <p:txBody>
            <a:bodyPr rtlCol="0" anchor="ctr"/>
            <a:lstStyle/>
            <a:p>
              <a:endParaRPr lang="en-US"/>
            </a:p>
          </p:txBody>
        </p:sp>
        <p:sp>
          <p:nvSpPr>
            <p:cNvPr id="43" name="Freeform 578">
              <a:extLst>
                <a:ext uri="{FF2B5EF4-FFF2-40B4-BE49-F238E27FC236}">
                  <a16:creationId xmlns:a16="http://schemas.microsoft.com/office/drawing/2014/main" id="{B96473A4-3E8E-0871-1FB0-0A63F6B6CBC3}"/>
                </a:ext>
              </a:extLst>
            </p:cNvPr>
            <p:cNvSpPr/>
            <p:nvPr/>
          </p:nvSpPr>
          <p:spPr>
            <a:xfrm>
              <a:off x="4659429" y="4560930"/>
              <a:ext cx="180" cy="3609"/>
            </a:xfrm>
            <a:custGeom>
              <a:avLst/>
              <a:gdLst>
                <a:gd name="connsiteX0" fmla="*/ 180 w 180"/>
                <a:gd name="connsiteY0" fmla="*/ 0 h 3609"/>
                <a:gd name="connsiteX1" fmla="*/ 0 w 180"/>
                <a:gd name="connsiteY1" fmla="*/ 3609 h 3609"/>
                <a:gd name="connsiteX2" fmla="*/ 180 w 180"/>
                <a:gd name="connsiteY2" fmla="*/ 0 h 3609"/>
              </a:gdLst>
              <a:ahLst/>
              <a:cxnLst>
                <a:cxn ang="0">
                  <a:pos x="connsiteX0" y="connsiteY0"/>
                </a:cxn>
                <a:cxn ang="0">
                  <a:pos x="connsiteX1" y="connsiteY1"/>
                </a:cxn>
                <a:cxn ang="0">
                  <a:pos x="connsiteX2" y="connsiteY2"/>
                </a:cxn>
              </a:cxnLst>
              <a:rect l="l" t="t" r="r" b="b"/>
              <a:pathLst>
                <a:path w="180" h="3609">
                  <a:moveTo>
                    <a:pt x="180" y="0"/>
                  </a:moveTo>
                  <a:cubicBezTo>
                    <a:pt x="180" y="1263"/>
                    <a:pt x="180" y="2527"/>
                    <a:pt x="0" y="3609"/>
                  </a:cubicBezTo>
                  <a:cubicBezTo>
                    <a:pt x="180" y="2346"/>
                    <a:pt x="180" y="1263"/>
                    <a:pt x="180" y="0"/>
                  </a:cubicBezTo>
                  <a:close/>
                </a:path>
              </a:pathLst>
            </a:custGeom>
            <a:solidFill>
              <a:srgbClr val="FFFFFF"/>
            </a:solidFill>
            <a:ln w="1804" cap="flat">
              <a:noFill/>
              <a:prstDash val="solid"/>
              <a:miter/>
            </a:ln>
          </p:spPr>
          <p:txBody>
            <a:bodyPr rtlCol="0" anchor="ctr"/>
            <a:lstStyle/>
            <a:p>
              <a:endParaRPr lang="en-US"/>
            </a:p>
          </p:txBody>
        </p:sp>
        <p:sp>
          <p:nvSpPr>
            <p:cNvPr id="44" name="Freeform 579">
              <a:extLst>
                <a:ext uri="{FF2B5EF4-FFF2-40B4-BE49-F238E27FC236}">
                  <a16:creationId xmlns:a16="http://schemas.microsoft.com/office/drawing/2014/main" id="{1EF3DFEE-00C2-29A9-4F44-F5E5B91A7BD9}"/>
                </a:ext>
              </a:extLst>
            </p:cNvPr>
            <p:cNvSpPr/>
            <p:nvPr/>
          </p:nvSpPr>
          <p:spPr>
            <a:xfrm>
              <a:off x="4346126" y="4621028"/>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2"/>
                    <a:pt x="0" y="361"/>
                    <a:pt x="0" y="0"/>
                  </a:cubicBezTo>
                  <a:cubicBezTo>
                    <a:pt x="0" y="361"/>
                    <a:pt x="0" y="542"/>
                    <a:pt x="0" y="722"/>
                  </a:cubicBezTo>
                  <a:close/>
                </a:path>
              </a:pathLst>
            </a:custGeom>
            <a:solidFill>
              <a:srgbClr val="FFFFFF"/>
            </a:solidFill>
            <a:ln w="1804" cap="flat">
              <a:noFill/>
              <a:prstDash val="solid"/>
              <a:miter/>
            </a:ln>
          </p:spPr>
          <p:txBody>
            <a:bodyPr rtlCol="0" anchor="ctr"/>
            <a:lstStyle/>
            <a:p>
              <a:endParaRPr lang="en-US"/>
            </a:p>
          </p:txBody>
        </p:sp>
        <p:sp>
          <p:nvSpPr>
            <p:cNvPr id="45" name="Freeform 580">
              <a:extLst>
                <a:ext uri="{FF2B5EF4-FFF2-40B4-BE49-F238E27FC236}">
                  <a16:creationId xmlns:a16="http://schemas.microsoft.com/office/drawing/2014/main" id="{5EB03135-8B0B-5F4F-1F66-9E4485502ADC}"/>
                </a:ext>
              </a:extLst>
            </p:cNvPr>
            <p:cNvSpPr/>
            <p:nvPr/>
          </p:nvSpPr>
          <p:spPr>
            <a:xfrm>
              <a:off x="4661594" y="4466904"/>
              <a:ext cx="180" cy="5414"/>
            </a:xfrm>
            <a:custGeom>
              <a:avLst/>
              <a:gdLst>
                <a:gd name="connsiteX0" fmla="*/ 181 w 180"/>
                <a:gd name="connsiteY0" fmla="*/ 0 h 5414"/>
                <a:gd name="connsiteX1" fmla="*/ 0 w 180"/>
                <a:gd name="connsiteY1" fmla="*/ 5414 h 5414"/>
                <a:gd name="connsiteX2" fmla="*/ 181 w 180"/>
                <a:gd name="connsiteY2" fmla="*/ 0 h 5414"/>
              </a:gdLst>
              <a:ahLst/>
              <a:cxnLst>
                <a:cxn ang="0">
                  <a:pos x="connsiteX0" y="connsiteY0"/>
                </a:cxn>
                <a:cxn ang="0">
                  <a:pos x="connsiteX1" y="connsiteY1"/>
                </a:cxn>
                <a:cxn ang="0">
                  <a:pos x="connsiteX2" y="connsiteY2"/>
                </a:cxn>
              </a:cxnLst>
              <a:rect l="l" t="t" r="r" b="b"/>
              <a:pathLst>
                <a:path w="180" h="5414">
                  <a:moveTo>
                    <a:pt x="181" y="0"/>
                  </a:moveTo>
                  <a:cubicBezTo>
                    <a:pt x="181" y="1805"/>
                    <a:pt x="181" y="3609"/>
                    <a:pt x="0" y="5414"/>
                  </a:cubicBezTo>
                  <a:cubicBezTo>
                    <a:pt x="0" y="3609"/>
                    <a:pt x="181" y="1805"/>
                    <a:pt x="181" y="0"/>
                  </a:cubicBezTo>
                  <a:close/>
                </a:path>
              </a:pathLst>
            </a:custGeom>
            <a:solidFill>
              <a:srgbClr val="FFFFFF"/>
            </a:solidFill>
            <a:ln w="1804" cap="flat">
              <a:noFill/>
              <a:prstDash val="solid"/>
              <a:miter/>
            </a:ln>
          </p:spPr>
          <p:txBody>
            <a:bodyPr rtlCol="0" anchor="ctr"/>
            <a:lstStyle/>
            <a:p>
              <a:endParaRPr lang="en-US"/>
            </a:p>
          </p:txBody>
        </p:sp>
        <p:sp>
          <p:nvSpPr>
            <p:cNvPr id="46" name="Freeform 581">
              <a:extLst>
                <a:ext uri="{FF2B5EF4-FFF2-40B4-BE49-F238E27FC236}">
                  <a16:creationId xmlns:a16="http://schemas.microsoft.com/office/drawing/2014/main" id="{66CA8CEA-A20F-8975-3467-E22476723EEB}"/>
                </a:ext>
              </a:extLst>
            </p:cNvPr>
            <p:cNvSpPr/>
            <p:nvPr/>
          </p:nvSpPr>
          <p:spPr>
            <a:xfrm>
              <a:off x="4343239" y="4587460"/>
              <a:ext cx="180" cy="1804"/>
            </a:xfrm>
            <a:custGeom>
              <a:avLst/>
              <a:gdLst>
                <a:gd name="connsiteX0" fmla="*/ 180 w 180"/>
                <a:gd name="connsiteY0" fmla="*/ 1805 h 1804"/>
                <a:gd name="connsiteX1" fmla="*/ 0 w 180"/>
                <a:gd name="connsiteY1" fmla="*/ 0 h 1804"/>
                <a:gd name="connsiteX2" fmla="*/ 180 w 180"/>
                <a:gd name="connsiteY2" fmla="*/ 1805 h 1804"/>
              </a:gdLst>
              <a:ahLst/>
              <a:cxnLst>
                <a:cxn ang="0">
                  <a:pos x="connsiteX0" y="connsiteY0"/>
                </a:cxn>
                <a:cxn ang="0">
                  <a:pos x="connsiteX1" y="connsiteY1"/>
                </a:cxn>
                <a:cxn ang="0">
                  <a:pos x="connsiteX2" y="connsiteY2"/>
                </a:cxn>
              </a:cxnLst>
              <a:rect l="l" t="t" r="r" b="b"/>
              <a:pathLst>
                <a:path w="180" h="1804">
                  <a:moveTo>
                    <a:pt x="180" y="1805"/>
                  </a:moveTo>
                  <a:cubicBezTo>
                    <a:pt x="180" y="1264"/>
                    <a:pt x="180" y="542"/>
                    <a:pt x="0" y="0"/>
                  </a:cubicBezTo>
                  <a:cubicBezTo>
                    <a:pt x="180" y="542"/>
                    <a:pt x="180" y="1264"/>
                    <a:pt x="180" y="1805"/>
                  </a:cubicBezTo>
                  <a:close/>
                </a:path>
              </a:pathLst>
            </a:custGeom>
            <a:solidFill>
              <a:srgbClr val="FFFFFF"/>
            </a:solidFill>
            <a:ln w="1804" cap="flat">
              <a:noFill/>
              <a:prstDash val="solid"/>
              <a:miter/>
            </a:ln>
          </p:spPr>
          <p:txBody>
            <a:bodyPr rtlCol="0" anchor="ctr"/>
            <a:lstStyle/>
            <a:p>
              <a:endParaRPr lang="en-US"/>
            </a:p>
          </p:txBody>
        </p:sp>
        <p:sp>
          <p:nvSpPr>
            <p:cNvPr id="47" name="Freeform 582">
              <a:extLst>
                <a:ext uri="{FF2B5EF4-FFF2-40B4-BE49-F238E27FC236}">
                  <a16:creationId xmlns:a16="http://schemas.microsoft.com/office/drawing/2014/main" id="{23B7EE51-0FAA-64BD-35EE-F55C1E92B0F4}"/>
                </a:ext>
              </a:extLst>
            </p:cNvPr>
            <p:cNvSpPr/>
            <p:nvPr/>
          </p:nvSpPr>
          <p:spPr>
            <a:xfrm>
              <a:off x="4343600" y="4591431"/>
              <a:ext cx="180" cy="1624"/>
            </a:xfrm>
            <a:custGeom>
              <a:avLst/>
              <a:gdLst>
                <a:gd name="connsiteX0" fmla="*/ 180 w 180"/>
                <a:gd name="connsiteY0" fmla="*/ 1624 h 1624"/>
                <a:gd name="connsiteX1" fmla="*/ 0 w 180"/>
                <a:gd name="connsiteY1" fmla="*/ 0 h 1624"/>
                <a:gd name="connsiteX2" fmla="*/ 180 w 180"/>
                <a:gd name="connsiteY2" fmla="*/ 1624 h 1624"/>
              </a:gdLst>
              <a:ahLst/>
              <a:cxnLst>
                <a:cxn ang="0">
                  <a:pos x="connsiteX0" y="connsiteY0"/>
                </a:cxn>
                <a:cxn ang="0">
                  <a:pos x="connsiteX1" y="connsiteY1"/>
                </a:cxn>
                <a:cxn ang="0">
                  <a:pos x="connsiteX2" y="connsiteY2"/>
                </a:cxn>
              </a:cxnLst>
              <a:rect l="l" t="t" r="r" b="b"/>
              <a:pathLst>
                <a:path w="180" h="1624">
                  <a:moveTo>
                    <a:pt x="180" y="1624"/>
                  </a:moveTo>
                  <a:cubicBezTo>
                    <a:pt x="180" y="1083"/>
                    <a:pt x="180" y="541"/>
                    <a:pt x="0" y="0"/>
                  </a:cubicBezTo>
                  <a:cubicBezTo>
                    <a:pt x="0" y="541"/>
                    <a:pt x="0" y="1083"/>
                    <a:pt x="180" y="1624"/>
                  </a:cubicBezTo>
                  <a:close/>
                </a:path>
              </a:pathLst>
            </a:custGeom>
            <a:solidFill>
              <a:srgbClr val="FFFFFF"/>
            </a:solidFill>
            <a:ln w="1804" cap="flat">
              <a:noFill/>
              <a:prstDash val="solid"/>
              <a:miter/>
            </a:ln>
          </p:spPr>
          <p:txBody>
            <a:bodyPr rtlCol="0" anchor="ctr"/>
            <a:lstStyle/>
            <a:p>
              <a:endParaRPr lang="en-US"/>
            </a:p>
          </p:txBody>
        </p:sp>
        <p:sp>
          <p:nvSpPr>
            <p:cNvPr id="48" name="Freeform 583">
              <a:extLst>
                <a:ext uri="{FF2B5EF4-FFF2-40B4-BE49-F238E27FC236}">
                  <a16:creationId xmlns:a16="http://schemas.microsoft.com/office/drawing/2014/main" id="{467E66D6-5A4B-ECE2-4DE4-5D0709E0497E}"/>
                </a:ext>
              </a:extLst>
            </p:cNvPr>
            <p:cNvSpPr/>
            <p:nvPr/>
          </p:nvSpPr>
          <p:spPr>
            <a:xfrm>
              <a:off x="4344141" y="4600093"/>
              <a:ext cx="180" cy="1443"/>
            </a:xfrm>
            <a:custGeom>
              <a:avLst/>
              <a:gdLst>
                <a:gd name="connsiteX0" fmla="*/ 180 w 180"/>
                <a:gd name="connsiteY0" fmla="*/ 1444 h 1443"/>
                <a:gd name="connsiteX1" fmla="*/ 0 w 180"/>
                <a:gd name="connsiteY1" fmla="*/ 0 h 1443"/>
                <a:gd name="connsiteX2" fmla="*/ 180 w 180"/>
                <a:gd name="connsiteY2" fmla="*/ 1444 h 1443"/>
              </a:gdLst>
              <a:ahLst/>
              <a:cxnLst>
                <a:cxn ang="0">
                  <a:pos x="connsiteX0" y="connsiteY0"/>
                </a:cxn>
                <a:cxn ang="0">
                  <a:pos x="connsiteX1" y="connsiteY1"/>
                </a:cxn>
                <a:cxn ang="0">
                  <a:pos x="connsiteX2" y="connsiteY2"/>
                </a:cxn>
              </a:cxnLst>
              <a:rect l="l" t="t" r="r" b="b"/>
              <a:pathLst>
                <a:path w="180" h="1443">
                  <a:moveTo>
                    <a:pt x="180" y="1444"/>
                  </a:moveTo>
                  <a:cubicBezTo>
                    <a:pt x="180" y="902"/>
                    <a:pt x="180" y="542"/>
                    <a:pt x="0" y="0"/>
                  </a:cubicBezTo>
                  <a:cubicBezTo>
                    <a:pt x="180" y="361"/>
                    <a:pt x="180" y="902"/>
                    <a:pt x="180" y="1444"/>
                  </a:cubicBezTo>
                  <a:close/>
                </a:path>
              </a:pathLst>
            </a:custGeom>
            <a:solidFill>
              <a:srgbClr val="FFFFFF"/>
            </a:solidFill>
            <a:ln w="1804" cap="flat">
              <a:noFill/>
              <a:prstDash val="solid"/>
              <a:miter/>
            </a:ln>
          </p:spPr>
          <p:txBody>
            <a:bodyPr rtlCol="0" anchor="ctr"/>
            <a:lstStyle/>
            <a:p>
              <a:endParaRPr lang="en-US"/>
            </a:p>
          </p:txBody>
        </p:sp>
        <p:sp>
          <p:nvSpPr>
            <p:cNvPr id="49" name="Freeform 584">
              <a:extLst>
                <a:ext uri="{FF2B5EF4-FFF2-40B4-BE49-F238E27FC236}">
                  <a16:creationId xmlns:a16="http://schemas.microsoft.com/office/drawing/2014/main" id="{44BBFB10-F3E6-AD1A-AC34-CF3B4DDD622D}"/>
                </a:ext>
              </a:extLst>
            </p:cNvPr>
            <p:cNvSpPr/>
            <p:nvPr/>
          </p:nvSpPr>
          <p:spPr>
            <a:xfrm>
              <a:off x="4343960" y="4596303"/>
              <a:ext cx="180" cy="1624"/>
            </a:xfrm>
            <a:custGeom>
              <a:avLst/>
              <a:gdLst>
                <a:gd name="connsiteX0" fmla="*/ 181 w 180"/>
                <a:gd name="connsiteY0" fmla="*/ 1624 h 1624"/>
                <a:gd name="connsiteX1" fmla="*/ 0 w 180"/>
                <a:gd name="connsiteY1" fmla="*/ 0 h 1624"/>
                <a:gd name="connsiteX2" fmla="*/ 181 w 180"/>
                <a:gd name="connsiteY2" fmla="*/ 1624 h 1624"/>
              </a:gdLst>
              <a:ahLst/>
              <a:cxnLst>
                <a:cxn ang="0">
                  <a:pos x="connsiteX0" y="connsiteY0"/>
                </a:cxn>
                <a:cxn ang="0">
                  <a:pos x="connsiteX1" y="connsiteY1"/>
                </a:cxn>
                <a:cxn ang="0">
                  <a:pos x="connsiteX2" y="connsiteY2"/>
                </a:cxn>
              </a:cxnLst>
              <a:rect l="l" t="t" r="r" b="b"/>
              <a:pathLst>
                <a:path w="180" h="1624">
                  <a:moveTo>
                    <a:pt x="181" y="1624"/>
                  </a:moveTo>
                  <a:cubicBezTo>
                    <a:pt x="181" y="1083"/>
                    <a:pt x="181" y="542"/>
                    <a:pt x="0" y="0"/>
                  </a:cubicBezTo>
                  <a:cubicBezTo>
                    <a:pt x="0" y="542"/>
                    <a:pt x="0" y="1083"/>
                    <a:pt x="181" y="1624"/>
                  </a:cubicBezTo>
                  <a:close/>
                </a:path>
              </a:pathLst>
            </a:custGeom>
            <a:solidFill>
              <a:srgbClr val="FFFFFF"/>
            </a:solidFill>
            <a:ln w="1804" cap="flat">
              <a:noFill/>
              <a:prstDash val="solid"/>
              <a:miter/>
            </a:ln>
          </p:spPr>
          <p:txBody>
            <a:bodyPr rtlCol="0" anchor="ctr"/>
            <a:lstStyle/>
            <a:p>
              <a:endParaRPr lang="en-US"/>
            </a:p>
          </p:txBody>
        </p:sp>
        <p:sp>
          <p:nvSpPr>
            <p:cNvPr id="50" name="Freeform 585">
              <a:extLst>
                <a:ext uri="{FF2B5EF4-FFF2-40B4-BE49-F238E27FC236}">
                  <a16:creationId xmlns:a16="http://schemas.microsoft.com/office/drawing/2014/main" id="{27910124-E9FE-3295-2E55-43B4F3926755}"/>
                </a:ext>
              </a:extLst>
            </p:cNvPr>
            <p:cNvSpPr/>
            <p:nvPr/>
          </p:nvSpPr>
          <p:spPr>
            <a:xfrm>
              <a:off x="4661775" y="4458783"/>
              <a:ext cx="180" cy="5052"/>
            </a:xfrm>
            <a:custGeom>
              <a:avLst/>
              <a:gdLst>
                <a:gd name="connsiteX0" fmla="*/ 180 w 180"/>
                <a:gd name="connsiteY0" fmla="*/ 0 h 5052"/>
                <a:gd name="connsiteX1" fmla="*/ 0 w 180"/>
                <a:gd name="connsiteY1" fmla="*/ 5053 h 5052"/>
                <a:gd name="connsiteX2" fmla="*/ 180 w 180"/>
                <a:gd name="connsiteY2" fmla="*/ 0 h 5052"/>
              </a:gdLst>
              <a:ahLst/>
              <a:cxnLst>
                <a:cxn ang="0">
                  <a:pos x="connsiteX0" y="connsiteY0"/>
                </a:cxn>
                <a:cxn ang="0">
                  <a:pos x="connsiteX1" y="connsiteY1"/>
                </a:cxn>
                <a:cxn ang="0">
                  <a:pos x="connsiteX2" y="connsiteY2"/>
                </a:cxn>
              </a:cxnLst>
              <a:rect l="l" t="t" r="r" b="b"/>
              <a:pathLst>
                <a:path w="180" h="5052">
                  <a:moveTo>
                    <a:pt x="180" y="0"/>
                  </a:moveTo>
                  <a:cubicBezTo>
                    <a:pt x="180" y="1624"/>
                    <a:pt x="180" y="3248"/>
                    <a:pt x="0" y="5053"/>
                  </a:cubicBezTo>
                  <a:cubicBezTo>
                    <a:pt x="0" y="3248"/>
                    <a:pt x="0" y="1624"/>
                    <a:pt x="180" y="0"/>
                  </a:cubicBezTo>
                  <a:close/>
                </a:path>
              </a:pathLst>
            </a:custGeom>
            <a:solidFill>
              <a:srgbClr val="FFFFFF"/>
            </a:solidFill>
            <a:ln w="1804" cap="flat">
              <a:noFill/>
              <a:prstDash val="solid"/>
              <a:miter/>
            </a:ln>
          </p:spPr>
          <p:txBody>
            <a:bodyPr rtlCol="0" anchor="ctr"/>
            <a:lstStyle/>
            <a:p>
              <a:endParaRPr lang="en-US"/>
            </a:p>
          </p:txBody>
        </p:sp>
        <p:sp>
          <p:nvSpPr>
            <p:cNvPr id="51" name="Freeform 586">
              <a:extLst>
                <a:ext uri="{FF2B5EF4-FFF2-40B4-BE49-F238E27FC236}">
                  <a16:creationId xmlns:a16="http://schemas.microsoft.com/office/drawing/2014/main" id="{3B45EF5F-D99F-281E-5CDF-E5CBE7563D2F}"/>
                </a:ext>
              </a:extLst>
            </p:cNvPr>
            <p:cNvSpPr/>
            <p:nvPr/>
          </p:nvSpPr>
          <p:spPr>
            <a:xfrm>
              <a:off x="4661414" y="4472498"/>
              <a:ext cx="180" cy="5594"/>
            </a:xfrm>
            <a:custGeom>
              <a:avLst/>
              <a:gdLst>
                <a:gd name="connsiteX0" fmla="*/ 180 w 180"/>
                <a:gd name="connsiteY0" fmla="*/ 0 h 5594"/>
                <a:gd name="connsiteX1" fmla="*/ 0 w 180"/>
                <a:gd name="connsiteY1" fmla="*/ 5595 h 5594"/>
                <a:gd name="connsiteX2" fmla="*/ 180 w 180"/>
                <a:gd name="connsiteY2" fmla="*/ 0 h 5594"/>
              </a:gdLst>
              <a:ahLst/>
              <a:cxnLst>
                <a:cxn ang="0">
                  <a:pos x="connsiteX0" y="connsiteY0"/>
                </a:cxn>
                <a:cxn ang="0">
                  <a:pos x="connsiteX1" y="connsiteY1"/>
                </a:cxn>
                <a:cxn ang="0">
                  <a:pos x="connsiteX2" y="connsiteY2"/>
                </a:cxn>
              </a:cxnLst>
              <a:rect l="l" t="t" r="r" b="b"/>
              <a:pathLst>
                <a:path w="180" h="5594">
                  <a:moveTo>
                    <a:pt x="180" y="0"/>
                  </a:moveTo>
                  <a:cubicBezTo>
                    <a:pt x="180" y="1805"/>
                    <a:pt x="180" y="3609"/>
                    <a:pt x="0" y="5595"/>
                  </a:cubicBezTo>
                  <a:cubicBezTo>
                    <a:pt x="180" y="3609"/>
                    <a:pt x="180" y="1805"/>
                    <a:pt x="180" y="0"/>
                  </a:cubicBezTo>
                  <a:close/>
                </a:path>
              </a:pathLst>
            </a:custGeom>
            <a:solidFill>
              <a:srgbClr val="FFFFFF"/>
            </a:solidFill>
            <a:ln w="1804" cap="flat">
              <a:noFill/>
              <a:prstDash val="solid"/>
              <a:miter/>
            </a:ln>
          </p:spPr>
          <p:txBody>
            <a:bodyPr rtlCol="0" anchor="ctr"/>
            <a:lstStyle/>
            <a:p>
              <a:endParaRPr lang="en-US"/>
            </a:p>
          </p:txBody>
        </p:sp>
        <p:sp>
          <p:nvSpPr>
            <p:cNvPr id="52" name="Freeform 587">
              <a:extLst>
                <a:ext uri="{FF2B5EF4-FFF2-40B4-BE49-F238E27FC236}">
                  <a16:creationId xmlns:a16="http://schemas.microsoft.com/office/drawing/2014/main" id="{A9E4E36C-FCB2-46E9-558A-72CE8F2918EF}"/>
                </a:ext>
              </a:extLst>
            </p:cNvPr>
            <p:cNvSpPr/>
            <p:nvPr/>
          </p:nvSpPr>
          <p:spPr>
            <a:xfrm>
              <a:off x="4334409" y="4252832"/>
              <a:ext cx="330614" cy="363490"/>
            </a:xfrm>
            <a:custGeom>
              <a:avLst/>
              <a:gdLst>
                <a:gd name="connsiteX0" fmla="*/ 318884 w 330614"/>
                <a:gd name="connsiteY0" fmla="*/ 11941 h 363490"/>
                <a:gd name="connsiteX1" fmla="*/ 271058 w 330614"/>
                <a:gd name="connsiteY1" fmla="*/ 6527 h 363490"/>
                <a:gd name="connsiteX2" fmla="*/ 199771 w 330614"/>
                <a:gd name="connsiteY2" fmla="*/ 1113 h 363490"/>
                <a:gd name="connsiteX3" fmla="*/ 151043 w 330614"/>
                <a:gd name="connsiteY3" fmla="*/ 390 h 363490"/>
                <a:gd name="connsiteX4" fmla="*/ 60265 w 330614"/>
                <a:gd name="connsiteY4" fmla="*/ 4902 h 363490"/>
                <a:gd name="connsiteX5" fmla="*/ 36081 w 330614"/>
                <a:gd name="connsiteY5" fmla="*/ 5444 h 363490"/>
                <a:gd name="connsiteX6" fmla="*/ 167 w 330614"/>
                <a:gd name="connsiteY6" fmla="*/ 44065 h 363490"/>
                <a:gd name="connsiteX7" fmla="*/ 8830 w 330614"/>
                <a:gd name="connsiteY7" fmla="*/ 331740 h 363490"/>
                <a:gd name="connsiteX8" fmla="*/ 8830 w 330614"/>
                <a:gd name="connsiteY8" fmla="*/ 331018 h 363490"/>
                <a:gd name="connsiteX9" fmla="*/ 36984 w 330614"/>
                <a:gd name="connsiteY9" fmla="*/ 344374 h 363490"/>
                <a:gd name="connsiteX10" fmla="*/ 187679 w 330614"/>
                <a:gd name="connsiteY10" fmla="*/ 358270 h 363490"/>
                <a:gd name="connsiteX11" fmla="*/ 265644 w 330614"/>
                <a:gd name="connsiteY11" fmla="*/ 314776 h 363490"/>
                <a:gd name="connsiteX12" fmla="*/ 309860 w 330614"/>
                <a:gd name="connsiteY12" fmla="*/ 243128 h 363490"/>
                <a:gd name="connsiteX13" fmla="*/ 322673 w 330614"/>
                <a:gd name="connsiteY13" fmla="*/ 172743 h 363490"/>
                <a:gd name="connsiteX14" fmla="*/ 329532 w 330614"/>
                <a:gd name="connsiteY14" fmla="*/ 110299 h 363490"/>
                <a:gd name="connsiteX15" fmla="*/ 328268 w 330614"/>
                <a:gd name="connsiteY15" fmla="*/ 176713 h 363490"/>
                <a:gd name="connsiteX16" fmla="*/ 330614 w 330614"/>
                <a:gd name="connsiteY16" fmla="*/ 37207 h 363490"/>
                <a:gd name="connsiteX17" fmla="*/ 318884 w 330614"/>
                <a:gd name="connsiteY17" fmla="*/ 11941 h 36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614" h="363490">
                  <a:moveTo>
                    <a:pt x="318884" y="11941"/>
                  </a:moveTo>
                  <a:cubicBezTo>
                    <a:pt x="304085" y="4722"/>
                    <a:pt x="289105" y="-2136"/>
                    <a:pt x="271058" y="6527"/>
                  </a:cubicBezTo>
                  <a:cubicBezTo>
                    <a:pt x="256981" y="13384"/>
                    <a:pt x="219984" y="10677"/>
                    <a:pt x="199771" y="1113"/>
                  </a:cubicBezTo>
                  <a:cubicBezTo>
                    <a:pt x="193996" y="-1594"/>
                    <a:pt x="167827" y="1654"/>
                    <a:pt x="151043" y="390"/>
                  </a:cubicBezTo>
                  <a:cubicBezTo>
                    <a:pt x="107007" y="-2858"/>
                    <a:pt x="105383" y="21686"/>
                    <a:pt x="60265" y="4902"/>
                  </a:cubicBezTo>
                  <a:cubicBezTo>
                    <a:pt x="57919" y="4000"/>
                    <a:pt x="38788" y="5083"/>
                    <a:pt x="36081" y="5444"/>
                  </a:cubicBezTo>
                  <a:cubicBezTo>
                    <a:pt x="6844" y="9053"/>
                    <a:pt x="889" y="14107"/>
                    <a:pt x="167" y="44065"/>
                  </a:cubicBezTo>
                  <a:cubicBezTo>
                    <a:pt x="-916" y="89906"/>
                    <a:pt x="3416" y="248722"/>
                    <a:pt x="8830" y="331740"/>
                  </a:cubicBezTo>
                  <a:cubicBezTo>
                    <a:pt x="8830" y="331560"/>
                    <a:pt x="8830" y="331199"/>
                    <a:pt x="8830" y="331018"/>
                  </a:cubicBezTo>
                  <a:cubicBezTo>
                    <a:pt x="17673" y="336252"/>
                    <a:pt x="27238" y="340583"/>
                    <a:pt x="36984" y="344374"/>
                  </a:cubicBezTo>
                  <a:cubicBezTo>
                    <a:pt x="83907" y="362782"/>
                    <a:pt x="138229" y="368918"/>
                    <a:pt x="187679" y="358270"/>
                  </a:cubicBezTo>
                  <a:cubicBezTo>
                    <a:pt x="217096" y="351953"/>
                    <a:pt x="243987" y="335350"/>
                    <a:pt x="265644" y="314776"/>
                  </a:cubicBezTo>
                  <a:cubicBezTo>
                    <a:pt x="286759" y="294923"/>
                    <a:pt x="300114" y="270018"/>
                    <a:pt x="309860" y="243128"/>
                  </a:cubicBezTo>
                  <a:cubicBezTo>
                    <a:pt x="317801" y="220749"/>
                    <a:pt x="319966" y="196024"/>
                    <a:pt x="322673" y="172743"/>
                  </a:cubicBezTo>
                  <a:cubicBezTo>
                    <a:pt x="325020" y="151988"/>
                    <a:pt x="327546" y="131234"/>
                    <a:pt x="329532" y="110299"/>
                  </a:cubicBezTo>
                  <a:cubicBezTo>
                    <a:pt x="329171" y="130692"/>
                    <a:pt x="328810" y="153613"/>
                    <a:pt x="328268" y="176713"/>
                  </a:cubicBezTo>
                  <a:cubicBezTo>
                    <a:pt x="329532" y="112465"/>
                    <a:pt x="330614" y="50562"/>
                    <a:pt x="330614" y="37207"/>
                  </a:cubicBezTo>
                  <a:cubicBezTo>
                    <a:pt x="330614" y="26920"/>
                    <a:pt x="328449" y="16633"/>
                    <a:pt x="318884" y="11941"/>
                  </a:cubicBezTo>
                  <a:close/>
                </a:path>
              </a:pathLst>
            </a:custGeom>
            <a:solidFill>
              <a:srgbClr val="FFFFFF"/>
            </a:solidFill>
            <a:ln w="1804" cap="flat">
              <a:noFill/>
              <a:prstDash val="solid"/>
              <a:miter/>
            </a:ln>
          </p:spPr>
          <p:txBody>
            <a:bodyPr rtlCol="0" anchor="ctr"/>
            <a:lstStyle/>
            <a:p>
              <a:endParaRPr lang="en-US"/>
            </a:p>
          </p:txBody>
        </p:sp>
        <p:sp>
          <p:nvSpPr>
            <p:cNvPr id="53" name="Freeform 588">
              <a:extLst>
                <a:ext uri="{FF2B5EF4-FFF2-40B4-BE49-F238E27FC236}">
                  <a16:creationId xmlns:a16="http://schemas.microsoft.com/office/drawing/2014/main" id="{576C433D-B19F-64BC-5BB5-3EFC6EE1EE12}"/>
                </a:ext>
              </a:extLst>
            </p:cNvPr>
            <p:cNvSpPr/>
            <p:nvPr/>
          </p:nvSpPr>
          <p:spPr>
            <a:xfrm>
              <a:off x="4661775" y="4452105"/>
              <a:ext cx="180" cy="5414"/>
            </a:xfrm>
            <a:custGeom>
              <a:avLst/>
              <a:gdLst>
                <a:gd name="connsiteX0" fmla="*/ 180 w 180"/>
                <a:gd name="connsiteY0" fmla="*/ 0 h 5414"/>
                <a:gd name="connsiteX1" fmla="*/ 0 w 180"/>
                <a:gd name="connsiteY1" fmla="*/ 5414 h 5414"/>
                <a:gd name="connsiteX2" fmla="*/ 180 w 180"/>
                <a:gd name="connsiteY2" fmla="*/ 0 h 5414"/>
              </a:gdLst>
              <a:ahLst/>
              <a:cxnLst>
                <a:cxn ang="0">
                  <a:pos x="connsiteX0" y="connsiteY0"/>
                </a:cxn>
                <a:cxn ang="0">
                  <a:pos x="connsiteX1" y="connsiteY1"/>
                </a:cxn>
                <a:cxn ang="0">
                  <a:pos x="connsiteX2" y="connsiteY2"/>
                </a:cxn>
              </a:cxnLst>
              <a:rect l="l" t="t" r="r" b="b"/>
              <a:pathLst>
                <a:path w="180" h="5414">
                  <a:moveTo>
                    <a:pt x="180" y="0"/>
                  </a:moveTo>
                  <a:cubicBezTo>
                    <a:pt x="180" y="1805"/>
                    <a:pt x="180" y="3609"/>
                    <a:pt x="0" y="5414"/>
                  </a:cubicBezTo>
                  <a:cubicBezTo>
                    <a:pt x="180" y="3609"/>
                    <a:pt x="180" y="1805"/>
                    <a:pt x="180" y="0"/>
                  </a:cubicBezTo>
                  <a:close/>
                </a:path>
              </a:pathLst>
            </a:custGeom>
            <a:solidFill>
              <a:srgbClr val="FFFFFF"/>
            </a:solidFill>
            <a:ln w="1804" cap="flat">
              <a:noFill/>
              <a:prstDash val="solid"/>
              <a:miter/>
            </a:ln>
          </p:spPr>
          <p:txBody>
            <a:bodyPr rtlCol="0" anchor="ctr"/>
            <a:lstStyle/>
            <a:p>
              <a:endParaRPr lang="en-US"/>
            </a:p>
          </p:txBody>
        </p:sp>
        <p:sp>
          <p:nvSpPr>
            <p:cNvPr id="54" name="Freeform 589">
              <a:extLst>
                <a:ext uri="{FF2B5EF4-FFF2-40B4-BE49-F238E27FC236}">
                  <a16:creationId xmlns:a16="http://schemas.microsoft.com/office/drawing/2014/main" id="{B1877240-8E1E-4A15-A826-54C08F840421}"/>
                </a:ext>
              </a:extLst>
            </p:cNvPr>
            <p:cNvSpPr/>
            <p:nvPr/>
          </p:nvSpPr>
          <p:spPr>
            <a:xfrm>
              <a:off x="4660692" y="4506247"/>
              <a:ext cx="180" cy="10828"/>
            </a:xfrm>
            <a:custGeom>
              <a:avLst/>
              <a:gdLst>
                <a:gd name="connsiteX0" fmla="*/ 181 w 180"/>
                <a:gd name="connsiteY0" fmla="*/ 0 h 10828"/>
                <a:gd name="connsiteX1" fmla="*/ 0 w 180"/>
                <a:gd name="connsiteY1" fmla="*/ 10828 h 10828"/>
                <a:gd name="connsiteX2" fmla="*/ 181 w 180"/>
                <a:gd name="connsiteY2" fmla="*/ 0 h 10828"/>
              </a:gdLst>
              <a:ahLst/>
              <a:cxnLst>
                <a:cxn ang="0">
                  <a:pos x="connsiteX0" y="connsiteY0"/>
                </a:cxn>
                <a:cxn ang="0">
                  <a:pos x="connsiteX1" y="connsiteY1"/>
                </a:cxn>
                <a:cxn ang="0">
                  <a:pos x="connsiteX2" y="connsiteY2"/>
                </a:cxn>
              </a:cxnLst>
              <a:rect l="l" t="t" r="r" b="b"/>
              <a:pathLst>
                <a:path w="180" h="10828">
                  <a:moveTo>
                    <a:pt x="181" y="0"/>
                  </a:moveTo>
                  <a:cubicBezTo>
                    <a:pt x="181" y="3609"/>
                    <a:pt x="0" y="7400"/>
                    <a:pt x="0" y="10828"/>
                  </a:cubicBezTo>
                  <a:cubicBezTo>
                    <a:pt x="0" y="7400"/>
                    <a:pt x="181" y="3790"/>
                    <a:pt x="181" y="0"/>
                  </a:cubicBezTo>
                  <a:close/>
                </a:path>
              </a:pathLst>
            </a:custGeom>
            <a:solidFill>
              <a:srgbClr val="FFFFFF"/>
            </a:solidFill>
            <a:ln w="1804" cap="flat">
              <a:noFill/>
              <a:prstDash val="solid"/>
              <a:miter/>
            </a:ln>
          </p:spPr>
          <p:txBody>
            <a:bodyPr rtlCol="0" anchor="ctr"/>
            <a:lstStyle/>
            <a:p>
              <a:endParaRPr lang="en-US"/>
            </a:p>
          </p:txBody>
        </p:sp>
        <p:sp>
          <p:nvSpPr>
            <p:cNvPr id="55" name="Freeform 590">
              <a:extLst>
                <a:ext uri="{FF2B5EF4-FFF2-40B4-BE49-F238E27FC236}">
                  <a16:creationId xmlns:a16="http://schemas.microsoft.com/office/drawing/2014/main" id="{72516C52-71F8-439A-677F-C552112F7FB3}"/>
                </a:ext>
              </a:extLst>
            </p:cNvPr>
            <p:cNvSpPr/>
            <p:nvPr/>
          </p:nvSpPr>
          <p:spPr>
            <a:xfrm>
              <a:off x="4344682" y="4604605"/>
              <a:ext cx="1804" cy="1083"/>
            </a:xfrm>
            <a:custGeom>
              <a:avLst/>
              <a:gdLst>
                <a:gd name="connsiteX0" fmla="*/ 0 w 1804"/>
                <a:gd name="connsiteY0" fmla="*/ 1083 h 1083"/>
                <a:gd name="connsiteX1" fmla="*/ 0 w 1804"/>
                <a:gd name="connsiteY1" fmla="*/ 0 h 1083"/>
                <a:gd name="connsiteX2" fmla="*/ 0 w 1804"/>
                <a:gd name="connsiteY2" fmla="*/ 1083 h 1083"/>
              </a:gdLst>
              <a:ahLst/>
              <a:cxnLst>
                <a:cxn ang="0">
                  <a:pos x="connsiteX0" y="connsiteY0"/>
                </a:cxn>
                <a:cxn ang="0">
                  <a:pos x="connsiteX1" y="connsiteY1"/>
                </a:cxn>
                <a:cxn ang="0">
                  <a:pos x="connsiteX2" y="connsiteY2"/>
                </a:cxn>
              </a:cxnLst>
              <a:rect l="l" t="t" r="r" b="b"/>
              <a:pathLst>
                <a:path w="1804" h="1083">
                  <a:moveTo>
                    <a:pt x="0" y="1083"/>
                  </a:moveTo>
                  <a:cubicBezTo>
                    <a:pt x="0" y="722"/>
                    <a:pt x="0" y="361"/>
                    <a:pt x="0" y="0"/>
                  </a:cubicBezTo>
                  <a:cubicBezTo>
                    <a:pt x="0" y="361"/>
                    <a:pt x="0" y="722"/>
                    <a:pt x="0" y="1083"/>
                  </a:cubicBezTo>
                  <a:close/>
                </a:path>
              </a:pathLst>
            </a:custGeom>
            <a:solidFill>
              <a:srgbClr val="FFFFFF"/>
            </a:solidFill>
            <a:ln w="1804" cap="flat">
              <a:noFill/>
              <a:prstDash val="solid"/>
              <a:miter/>
            </a:ln>
          </p:spPr>
          <p:txBody>
            <a:bodyPr rtlCol="0" anchor="ctr"/>
            <a:lstStyle/>
            <a:p>
              <a:endParaRPr lang="en-US"/>
            </a:p>
          </p:txBody>
        </p:sp>
        <p:sp>
          <p:nvSpPr>
            <p:cNvPr id="56" name="Freeform 591">
              <a:extLst>
                <a:ext uri="{FF2B5EF4-FFF2-40B4-BE49-F238E27FC236}">
                  <a16:creationId xmlns:a16="http://schemas.microsoft.com/office/drawing/2014/main" id="{01CA3E3C-6755-73CC-BB30-A92FA255AD58}"/>
                </a:ext>
              </a:extLst>
            </p:cNvPr>
            <p:cNvSpPr/>
            <p:nvPr/>
          </p:nvSpPr>
          <p:spPr>
            <a:xfrm>
              <a:off x="4661233" y="4486395"/>
              <a:ext cx="180" cy="5594"/>
            </a:xfrm>
            <a:custGeom>
              <a:avLst/>
              <a:gdLst>
                <a:gd name="connsiteX0" fmla="*/ 180 w 180"/>
                <a:gd name="connsiteY0" fmla="*/ 0 h 5594"/>
                <a:gd name="connsiteX1" fmla="*/ 0 w 180"/>
                <a:gd name="connsiteY1" fmla="*/ 5595 h 5594"/>
                <a:gd name="connsiteX2" fmla="*/ 180 w 180"/>
                <a:gd name="connsiteY2" fmla="*/ 0 h 5594"/>
              </a:gdLst>
              <a:ahLst/>
              <a:cxnLst>
                <a:cxn ang="0">
                  <a:pos x="connsiteX0" y="connsiteY0"/>
                </a:cxn>
                <a:cxn ang="0">
                  <a:pos x="connsiteX1" y="connsiteY1"/>
                </a:cxn>
                <a:cxn ang="0">
                  <a:pos x="connsiteX2" y="connsiteY2"/>
                </a:cxn>
              </a:cxnLst>
              <a:rect l="l" t="t" r="r" b="b"/>
              <a:pathLst>
                <a:path w="180" h="5594">
                  <a:moveTo>
                    <a:pt x="180" y="0"/>
                  </a:moveTo>
                  <a:cubicBezTo>
                    <a:pt x="180" y="1985"/>
                    <a:pt x="180" y="3790"/>
                    <a:pt x="0" y="5595"/>
                  </a:cubicBezTo>
                  <a:cubicBezTo>
                    <a:pt x="0" y="3790"/>
                    <a:pt x="0" y="1805"/>
                    <a:pt x="180" y="0"/>
                  </a:cubicBezTo>
                  <a:close/>
                </a:path>
              </a:pathLst>
            </a:custGeom>
            <a:solidFill>
              <a:srgbClr val="FFFFFF"/>
            </a:solidFill>
            <a:ln w="1804" cap="flat">
              <a:noFill/>
              <a:prstDash val="solid"/>
              <a:miter/>
            </a:ln>
          </p:spPr>
          <p:txBody>
            <a:bodyPr rtlCol="0" anchor="ctr"/>
            <a:lstStyle/>
            <a:p>
              <a:endParaRPr lang="en-US"/>
            </a:p>
          </p:txBody>
        </p:sp>
        <p:sp>
          <p:nvSpPr>
            <p:cNvPr id="57" name="Freeform 592">
              <a:extLst>
                <a:ext uri="{FF2B5EF4-FFF2-40B4-BE49-F238E27FC236}">
                  <a16:creationId xmlns:a16="http://schemas.microsoft.com/office/drawing/2014/main" id="{C617C837-E494-2F28-B98A-DB8C6CE656BD}"/>
                </a:ext>
              </a:extLst>
            </p:cNvPr>
            <p:cNvSpPr/>
            <p:nvPr/>
          </p:nvSpPr>
          <p:spPr>
            <a:xfrm>
              <a:off x="4661955" y="4444705"/>
              <a:ext cx="180" cy="6496"/>
            </a:xfrm>
            <a:custGeom>
              <a:avLst/>
              <a:gdLst>
                <a:gd name="connsiteX0" fmla="*/ 180 w 180"/>
                <a:gd name="connsiteY0" fmla="*/ 0 h 6496"/>
                <a:gd name="connsiteX1" fmla="*/ 0 w 180"/>
                <a:gd name="connsiteY1" fmla="*/ 6497 h 6496"/>
                <a:gd name="connsiteX2" fmla="*/ 180 w 180"/>
                <a:gd name="connsiteY2" fmla="*/ 0 h 6496"/>
              </a:gdLst>
              <a:ahLst/>
              <a:cxnLst>
                <a:cxn ang="0">
                  <a:pos x="connsiteX0" y="connsiteY0"/>
                </a:cxn>
                <a:cxn ang="0">
                  <a:pos x="connsiteX1" y="connsiteY1"/>
                </a:cxn>
                <a:cxn ang="0">
                  <a:pos x="connsiteX2" y="connsiteY2"/>
                </a:cxn>
              </a:cxnLst>
              <a:rect l="l" t="t" r="r" b="b"/>
              <a:pathLst>
                <a:path w="180" h="6496">
                  <a:moveTo>
                    <a:pt x="180" y="0"/>
                  </a:moveTo>
                  <a:cubicBezTo>
                    <a:pt x="180" y="2166"/>
                    <a:pt x="180" y="4331"/>
                    <a:pt x="0" y="6497"/>
                  </a:cubicBezTo>
                  <a:cubicBezTo>
                    <a:pt x="180" y="4151"/>
                    <a:pt x="180" y="1985"/>
                    <a:pt x="180" y="0"/>
                  </a:cubicBezTo>
                  <a:close/>
                </a:path>
              </a:pathLst>
            </a:custGeom>
            <a:solidFill>
              <a:srgbClr val="FFFFFF"/>
            </a:solidFill>
            <a:ln w="1804" cap="flat">
              <a:noFill/>
              <a:prstDash val="solid"/>
              <a:miter/>
            </a:ln>
          </p:spPr>
          <p:txBody>
            <a:bodyPr rtlCol="0" anchor="ctr"/>
            <a:lstStyle/>
            <a:p>
              <a:endParaRPr lang="en-US"/>
            </a:p>
          </p:txBody>
        </p:sp>
        <p:sp>
          <p:nvSpPr>
            <p:cNvPr id="58" name="Freeform 593">
              <a:extLst>
                <a:ext uri="{FF2B5EF4-FFF2-40B4-BE49-F238E27FC236}">
                  <a16:creationId xmlns:a16="http://schemas.microsoft.com/office/drawing/2014/main" id="{C19CAC0F-590F-D745-DE07-BF7ECB384044}"/>
                </a:ext>
              </a:extLst>
            </p:cNvPr>
            <p:cNvSpPr/>
            <p:nvPr/>
          </p:nvSpPr>
          <p:spPr>
            <a:xfrm>
              <a:off x="4344682" y="4608034"/>
              <a:ext cx="180" cy="1082"/>
            </a:xfrm>
            <a:custGeom>
              <a:avLst/>
              <a:gdLst>
                <a:gd name="connsiteX0" fmla="*/ 180 w 180"/>
                <a:gd name="connsiteY0" fmla="*/ 1083 h 1082"/>
                <a:gd name="connsiteX1" fmla="*/ 0 w 180"/>
                <a:gd name="connsiteY1" fmla="*/ 0 h 1082"/>
                <a:gd name="connsiteX2" fmla="*/ 180 w 180"/>
                <a:gd name="connsiteY2" fmla="*/ 1083 h 1082"/>
              </a:gdLst>
              <a:ahLst/>
              <a:cxnLst>
                <a:cxn ang="0">
                  <a:pos x="connsiteX0" y="connsiteY0"/>
                </a:cxn>
                <a:cxn ang="0">
                  <a:pos x="connsiteX1" y="connsiteY1"/>
                </a:cxn>
                <a:cxn ang="0">
                  <a:pos x="connsiteX2" y="connsiteY2"/>
                </a:cxn>
              </a:cxnLst>
              <a:rect l="l" t="t" r="r" b="b"/>
              <a:pathLst>
                <a:path w="180" h="1082">
                  <a:moveTo>
                    <a:pt x="180" y="1083"/>
                  </a:moveTo>
                  <a:cubicBezTo>
                    <a:pt x="180" y="722"/>
                    <a:pt x="180" y="361"/>
                    <a:pt x="0" y="0"/>
                  </a:cubicBezTo>
                  <a:cubicBezTo>
                    <a:pt x="180" y="361"/>
                    <a:pt x="180" y="722"/>
                    <a:pt x="180" y="1083"/>
                  </a:cubicBezTo>
                  <a:close/>
                </a:path>
              </a:pathLst>
            </a:custGeom>
            <a:solidFill>
              <a:srgbClr val="FFFFFF"/>
            </a:solidFill>
            <a:ln w="1804" cap="flat">
              <a:noFill/>
              <a:prstDash val="solid"/>
              <a:miter/>
            </a:ln>
          </p:spPr>
          <p:txBody>
            <a:bodyPr rtlCol="0" anchor="ctr"/>
            <a:lstStyle/>
            <a:p>
              <a:endParaRPr lang="en-US"/>
            </a:p>
          </p:txBody>
        </p:sp>
        <p:sp>
          <p:nvSpPr>
            <p:cNvPr id="59" name="Freeform 594">
              <a:extLst>
                <a:ext uri="{FF2B5EF4-FFF2-40B4-BE49-F238E27FC236}">
                  <a16:creationId xmlns:a16="http://schemas.microsoft.com/office/drawing/2014/main" id="{0677548B-1085-C607-8A3A-CAA3661E2262}"/>
                </a:ext>
              </a:extLst>
            </p:cNvPr>
            <p:cNvSpPr/>
            <p:nvPr/>
          </p:nvSpPr>
          <p:spPr>
            <a:xfrm>
              <a:off x="4345224" y="4612005"/>
              <a:ext cx="1804" cy="721"/>
            </a:xfrm>
            <a:custGeom>
              <a:avLst/>
              <a:gdLst>
                <a:gd name="connsiteX0" fmla="*/ 0 w 1804"/>
                <a:gd name="connsiteY0" fmla="*/ 722 h 721"/>
                <a:gd name="connsiteX1" fmla="*/ 0 w 1804"/>
                <a:gd name="connsiteY1" fmla="*/ 0 h 721"/>
                <a:gd name="connsiteX2" fmla="*/ 0 w 1804"/>
                <a:gd name="connsiteY2" fmla="*/ 722 h 721"/>
              </a:gdLst>
              <a:ahLst/>
              <a:cxnLst>
                <a:cxn ang="0">
                  <a:pos x="connsiteX0" y="connsiteY0"/>
                </a:cxn>
                <a:cxn ang="0">
                  <a:pos x="connsiteX1" y="connsiteY1"/>
                </a:cxn>
                <a:cxn ang="0">
                  <a:pos x="connsiteX2" y="connsiteY2"/>
                </a:cxn>
              </a:cxnLst>
              <a:rect l="l" t="t" r="r" b="b"/>
              <a:pathLst>
                <a:path w="1804" h="721">
                  <a:moveTo>
                    <a:pt x="0" y="722"/>
                  </a:moveTo>
                  <a:cubicBezTo>
                    <a:pt x="0" y="542"/>
                    <a:pt x="0" y="181"/>
                    <a:pt x="0" y="0"/>
                  </a:cubicBezTo>
                  <a:cubicBezTo>
                    <a:pt x="0" y="181"/>
                    <a:pt x="0" y="542"/>
                    <a:pt x="0" y="722"/>
                  </a:cubicBezTo>
                  <a:close/>
                </a:path>
              </a:pathLst>
            </a:custGeom>
            <a:solidFill>
              <a:srgbClr val="FFFFFF"/>
            </a:solidFill>
            <a:ln w="1804" cap="flat">
              <a:noFill/>
              <a:prstDash val="solid"/>
              <a:miter/>
            </a:ln>
          </p:spPr>
          <p:txBody>
            <a:bodyPr rtlCol="0" anchor="ctr"/>
            <a:lstStyle/>
            <a:p>
              <a:endParaRPr lang="en-US"/>
            </a:p>
          </p:txBody>
        </p:sp>
        <p:sp>
          <p:nvSpPr>
            <p:cNvPr id="60" name="Freeform 595">
              <a:extLst>
                <a:ext uri="{FF2B5EF4-FFF2-40B4-BE49-F238E27FC236}">
                  <a16:creationId xmlns:a16="http://schemas.microsoft.com/office/drawing/2014/main" id="{8DA1E9FC-125E-7119-DC7D-89E5CC3F4267}"/>
                </a:ext>
              </a:extLst>
            </p:cNvPr>
            <p:cNvSpPr/>
            <p:nvPr/>
          </p:nvSpPr>
          <p:spPr>
            <a:xfrm>
              <a:off x="5066397" y="3911947"/>
              <a:ext cx="902" cy="3609"/>
            </a:xfrm>
            <a:custGeom>
              <a:avLst/>
              <a:gdLst>
                <a:gd name="connsiteX0" fmla="*/ 902 w 902"/>
                <a:gd name="connsiteY0" fmla="*/ 0 h 3609"/>
                <a:gd name="connsiteX1" fmla="*/ 0 w 902"/>
                <a:gd name="connsiteY1" fmla="*/ 3609 h 3609"/>
                <a:gd name="connsiteX2" fmla="*/ 902 w 902"/>
                <a:gd name="connsiteY2" fmla="*/ 0 h 3609"/>
              </a:gdLst>
              <a:ahLst/>
              <a:cxnLst>
                <a:cxn ang="0">
                  <a:pos x="connsiteX0" y="connsiteY0"/>
                </a:cxn>
                <a:cxn ang="0">
                  <a:pos x="connsiteX1" y="connsiteY1"/>
                </a:cxn>
                <a:cxn ang="0">
                  <a:pos x="connsiteX2" y="connsiteY2"/>
                </a:cxn>
              </a:cxnLst>
              <a:rect l="l" t="t" r="r" b="b"/>
              <a:pathLst>
                <a:path w="902" h="3609">
                  <a:moveTo>
                    <a:pt x="902" y="0"/>
                  </a:moveTo>
                  <a:cubicBezTo>
                    <a:pt x="542" y="1263"/>
                    <a:pt x="180" y="2346"/>
                    <a:pt x="0" y="3609"/>
                  </a:cubicBezTo>
                  <a:cubicBezTo>
                    <a:pt x="361" y="2526"/>
                    <a:pt x="722" y="1263"/>
                    <a:pt x="902" y="0"/>
                  </a:cubicBezTo>
                  <a:close/>
                </a:path>
              </a:pathLst>
            </a:custGeom>
            <a:solidFill>
              <a:srgbClr val="FFFFFF"/>
            </a:solidFill>
            <a:ln w="1804" cap="flat">
              <a:noFill/>
              <a:prstDash val="solid"/>
              <a:miter/>
            </a:ln>
          </p:spPr>
          <p:txBody>
            <a:bodyPr rtlCol="0" anchor="ctr"/>
            <a:lstStyle/>
            <a:p>
              <a:endParaRPr lang="en-US"/>
            </a:p>
          </p:txBody>
        </p:sp>
        <p:sp>
          <p:nvSpPr>
            <p:cNvPr id="61" name="Freeform 596">
              <a:extLst>
                <a:ext uri="{FF2B5EF4-FFF2-40B4-BE49-F238E27FC236}">
                  <a16:creationId xmlns:a16="http://schemas.microsoft.com/office/drawing/2014/main" id="{7F08FCE7-10C1-B8D8-CB15-F335D14B71EB}"/>
                </a:ext>
              </a:extLst>
            </p:cNvPr>
            <p:cNvSpPr/>
            <p:nvPr/>
          </p:nvSpPr>
          <p:spPr>
            <a:xfrm>
              <a:off x="5158980" y="3918083"/>
              <a:ext cx="721" cy="2707"/>
            </a:xfrm>
            <a:custGeom>
              <a:avLst/>
              <a:gdLst>
                <a:gd name="connsiteX0" fmla="*/ 0 w 721"/>
                <a:gd name="connsiteY0" fmla="*/ 2707 h 2707"/>
                <a:gd name="connsiteX1" fmla="*/ 722 w 721"/>
                <a:gd name="connsiteY1" fmla="*/ 0 h 2707"/>
                <a:gd name="connsiteX2" fmla="*/ 0 w 721"/>
                <a:gd name="connsiteY2" fmla="*/ 2707 h 2707"/>
              </a:gdLst>
              <a:ahLst/>
              <a:cxnLst>
                <a:cxn ang="0">
                  <a:pos x="connsiteX0" y="connsiteY0"/>
                </a:cxn>
                <a:cxn ang="0">
                  <a:pos x="connsiteX1" y="connsiteY1"/>
                </a:cxn>
                <a:cxn ang="0">
                  <a:pos x="connsiteX2" y="connsiteY2"/>
                </a:cxn>
              </a:cxnLst>
              <a:rect l="l" t="t" r="r" b="b"/>
              <a:pathLst>
                <a:path w="721" h="2707">
                  <a:moveTo>
                    <a:pt x="0" y="2707"/>
                  </a:moveTo>
                  <a:cubicBezTo>
                    <a:pt x="180" y="1805"/>
                    <a:pt x="541" y="902"/>
                    <a:pt x="722" y="0"/>
                  </a:cubicBezTo>
                  <a:cubicBezTo>
                    <a:pt x="541" y="902"/>
                    <a:pt x="180" y="1805"/>
                    <a:pt x="0" y="2707"/>
                  </a:cubicBezTo>
                  <a:close/>
                </a:path>
              </a:pathLst>
            </a:custGeom>
            <a:solidFill>
              <a:srgbClr val="FFFFFF"/>
            </a:solidFill>
            <a:ln w="1804" cap="flat">
              <a:noFill/>
              <a:prstDash val="solid"/>
              <a:miter/>
            </a:ln>
          </p:spPr>
          <p:txBody>
            <a:bodyPr rtlCol="0" anchor="ctr"/>
            <a:lstStyle/>
            <a:p>
              <a:endParaRPr lang="en-US"/>
            </a:p>
          </p:txBody>
        </p:sp>
        <p:sp>
          <p:nvSpPr>
            <p:cNvPr id="62" name="Freeform 597">
              <a:extLst>
                <a:ext uri="{FF2B5EF4-FFF2-40B4-BE49-F238E27FC236}">
                  <a16:creationId xmlns:a16="http://schemas.microsoft.com/office/drawing/2014/main" id="{454C1DA0-521D-2450-15A3-35B23E0B7B6B}"/>
                </a:ext>
              </a:extLst>
            </p:cNvPr>
            <p:cNvSpPr/>
            <p:nvPr/>
          </p:nvSpPr>
          <p:spPr>
            <a:xfrm>
              <a:off x="5138045" y="3984317"/>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1"/>
                    <a:pt x="0" y="181"/>
                    <a:pt x="181" y="0"/>
                  </a:cubicBezTo>
                  <a:cubicBezTo>
                    <a:pt x="181" y="181"/>
                    <a:pt x="181" y="361"/>
                    <a:pt x="0" y="361"/>
                  </a:cubicBezTo>
                  <a:close/>
                </a:path>
              </a:pathLst>
            </a:custGeom>
            <a:solidFill>
              <a:srgbClr val="FFFFFF"/>
            </a:solidFill>
            <a:ln w="1804" cap="flat">
              <a:noFill/>
              <a:prstDash val="solid"/>
              <a:miter/>
            </a:ln>
          </p:spPr>
          <p:txBody>
            <a:bodyPr rtlCol="0" anchor="ctr"/>
            <a:lstStyle/>
            <a:p>
              <a:endParaRPr lang="en-US"/>
            </a:p>
          </p:txBody>
        </p:sp>
        <p:sp>
          <p:nvSpPr>
            <p:cNvPr id="63" name="Freeform 598">
              <a:extLst>
                <a:ext uri="{FF2B5EF4-FFF2-40B4-BE49-F238E27FC236}">
                  <a16:creationId xmlns:a16="http://schemas.microsoft.com/office/drawing/2014/main" id="{85A57CD6-8530-4ABA-F45F-4E3B3A9987B2}"/>
                </a:ext>
              </a:extLst>
            </p:cNvPr>
            <p:cNvSpPr/>
            <p:nvPr/>
          </p:nvSpPr>
          <p:spPr>
            <a:xfrm>
              <a:off x="5000885" y="3861595"/>
              <a:ext cx="2526" cy="1263"/>
            </a:xfrm>
            <a:custGeom>
              <a:avLst/>
              <a:gdLst>
                <a:gd name="connsiteX0" fmla="*/ 0 w 2526"/>
                <a:gd name="connsiteY0" fmla="*/ 1263 h 1263"/>
                <a:gd name="connsiteX1" fmla="*/ 2527 w 2526"/>
                <a:gd name="connsiteY1" fmla="*/ 0 h 1263"/>
                <a:gd name="connsiteX2" fmla="*/ 0 w 2526"/>
                <a:gd name="connsiteY2" fmla="*/ 1263 h 1263"/>
              </a:gdLst>
              <a:ahLst/>
              <a:cxnLst>
                <a:cxn ang="0">
                  <a:pos x="connsiteX0" y="connsiteY0"/>
                </a:cxn>
                <a:cxn ang="0">
                  <a:pos x="connsiteX1" y="connsiteY1"/>
                </a:cxn>
                <a:cxn ang="0">
                  <a:pos x="connsiteX2" y="connsiteY2"/>
                </a:cxn>
              </a:cxnLst>
              <a:rect l="l" t="t" r="r" b="b"/>
              <a:pathLst>
                <a:path w="2526" h="1263">
                  <a:moveTo>
                    <a:pt x="0" y="1263"/>
                  </a:moveTo>
                  <a:cubicBezTo>
                    <a:pt x="722" y="902"/>
                    <a:pt x="1624" y="542"/>
                    <a:pt x="2527" y="0"/>
                  </a:cubicBezTo>
                  <a:cubicBezTo>
                    <a:pt x="1624" y="542"/>
                    <a:pt x="722" y="902"/>
                    <a:pt x="0" y="1263"/>
                  </a:cubicBezTo>
                  <a:close/>
                </a:path>
              </a:pathLst>
            </a:custGeom>
            <a:solidFill>
              <a:srgbClr val="FFFFFF"/>
            </a:solidFill>
            <a:ln w="1804" cap="flat">
              <a:noFill/>
              <a:prstDash val="solid"/>
              <a:miter/>
            </a:ln>
          </p:spPr>
          <p:txBody>
            <a:bodyPr rtlCol="0" anchor="ctr"/>
            <a:lstStyle/>
            <a:p>
              <a:endParaRPr lang="en-US"/>
            </a:p>
          </p:txBody>
        </p:sp>
        <p:sp>
          <p:nvSpPr>
            <p:cNvPr id="64" name="Freeform 599">
              <a:extLst>
                <a:ext uri="{FF2B5EF4-FFF2-40B4-BE49-F238E27FC236}">
                  <a16:creationId xmlns:a16="http://schemas.microsoft.com/office/drawing/2014/main" id="{B7E71B66-9850-161A-60C8-F52DCFDC0623}"/>
                </a:ext>
              </a:extLst>
            </p:cNvPr>
            <p:cNvSpPr/>
            <p:nvPr/>
          </p:nvSpPr>
          <p:spPr>
            <a:xfrm>
              <a:off x="5004855" y="3859610"/>
              <a:ext cx="2346" cy="1263"/>
            </a:xfrm>
            <a:custGeom>
              <a:avLst/>
              <a:gdLst>
                <a:gd name="connsiteX0" fmla="*/ 0 w 2346"/>
                <a:gd name="connsiteY0" fmla="*/ 1263 h 1263"/>
                <a:gd name="connsiteX1" fmla="*/ 2346 w 2346"/>
                <a:gd name="connsiteY1" fmla="*/ 0 h 1263"/>
                <a:gd name="connsiteX2" fmla="*/ 0 w 2346"/>
                <a:gd name="connsiteY2" fmla="*/ 1263 h 1263"/>
              </a:gdLst>
              <a:ahLst/>
              <a:cxnLst>
                <a:cxn ang="0">
                  <a:pos x="connsiteX0" y="connsiteY0"/>
                </a:cxn>
                <a:cxn ang="0">
                  <a:pos x="connsiteX1" y="connsiteY1"/>
                </a:cxn>
                <a:cxn ang="0">
                  <a:pos x="connsiteX2" y="connsiteY2"/>
                </a:cxn>
              </a:cxnLst>
              <a:rect l="l" t="t" r="r" b="b"/>
              <a:pathLst>
                <a:path w="2346" h="1263">
                  <a:moveTo>
                    <a:pt x="0" y="1263"/>
                  </a:moveTo>
                  <a:cubicBezTo>
                    <a:pt x="722" y="902"/>
                    <a:pt x="1624" y="541"/>
                    <a:pt x="2346" y="0"/>
                  </a:cubicBezTo>
                  <a:cubicBezTo>
                    <a:pt x="1624" y="541"/>
                    <a:pt x="722" y="902"/>
                    <a:pt x="0" y="1263"/>
                  </a:cubicBezTo>
                  <a:close/>
                </a:path>
              </a:pathLst>
            </a:custGeom>
            <a:solidFill>
              <a:srgbClr val="FFFFFF"/>
            </a:solidFill>
            <a:ln w="1804" cap="flat">
              <a:noFill/>
              <a:prstDash val="solid"/>
              <a:miter/>
            </a:ln>
          </p:spPr>
          <p:txBody>
            <a:bodyPr rtlCol="0" anchor="ctr"/>
            <a:lstStyle/>
            <a:p>
              <a:endParaRPr lang="en-US"/>
            </a:p>
          </p:txBody>
        </p:sp>
        <p:sp>
          <p:nvSpPr>
            <p:cNvPr id="65" name="Freeform 600">
              <a:extLst>
                <a:ext uri="{FF2B5EF4-FFF2-40B4-BE49-F238E27FC236}">
                  <a16:creationId xmlns:a16="http://schemas.microsoft.com/office/drawing/2014/main" id="{7B914683-CC22-258B-1B15-BE564F7F991B}"/>
                </a:ext>
              </a:extLst>
            </p:cNvPr>
            <p:cNvSpPr/>
            <p:nvPr/>
          </p:nvSpPr>
          <p:spPr>
            <a:xfrm>
              <a:off x="5009187" y="3857805"/>
              <a:ext cx="2165" cy="1082"/>
            </a:xfrm>
            <a:custGeom>
              <a:avLst/>
              <a:gdLst>
                <a:gd name="connsiteX0" fmla="*/ 0 w 2165"/>
                <a:gd name="connsiteY0" fmla="*/ 1083 h 1082"/>
                <a:gd name="connsiteX1" fmla="*/ 2166 w 2165"/>
                <a:gd name="connsiteY1" fmla="*/ 0 h 1082"/>
                <a:gd name="connsiteX2" fmla="*/ 0 w 2165"/>
                <a:gd name="connsiteY2" fmla="*/ 1083 h 1082"/>
              </a:gdLst>
              <a:ahLst/>
              <a:cxnLst>
                <a:cxn ang="0">
                  <a:pos x="connsiteX0" y="connsiteY0"/>
                </a:cxn>
                <a:cxn ang="0">
                  <a:pos x="connsiteX1" y="connsiteY1"/>
                </a:cxn>
                <a:cxn ang="0">
                  <a:pos x="connsiteX2" y="connsiteY2"/>
                </a:cxn>
              </a:cxnLst>
              <a:rect l="l" t="t" r="r" b="b"/>
              <a:pathLst>
                <a:path w="2165" h="1082">
                  <a:moveTo>
                    <a:pt x="0" y="1083"/>
                  </a:moveTo>
                  <a:cubicBezTo>
                    <a:pt x="722" y="722"/>
                    <a:pt x="1444" y="361"/>
                    <a:pt x="2166" y="0"/>
                  </a:cubicBezTo>
                  <a:cubicBezTo>
                    <a:pt x="1624" y="361"/>
                    <a:pt x="902" y="722"/>
                    <a:pt x="0" y="1083"/>
                  </a:cubicBezTo>
                  <a:close/>
                </a:path>
              </a:pathLst>
            </a:custGeom>
            <a:solidFill>
              <a:srgbClr val="FFFFFF"/>
            </a:solidFill>
            <a:ln w="1804" cap="flat">
              <a:noFill/>
              <a:prstDash val="solid"/>
              <a:miter/>
            </a:ln>
          </p:spPr>
          <p:txBody>
            <a:bodyPr rtlCol="0" anchor="ctr"/>
            <a:lstStyle/>
            <a:p>
              <a:endParaRPr lang="en-US"/>
            </a:p>
          </p:txBody>
        </p:sp>
        <p:sp>
          <p:nvSpPr>
            <p:cNvPr id="66" name="Freeform 601">
              <a:extLst>
                <a:ext uri="{FF2B5EF4-FFF2-40B4-BE49-F238E27FC236}">
                  <a16:creationId xmlns:a16="http://schemas.microsoft.com/office/drawing/2014/main" id="{9C6A5210-FBB7-1720-0D3D-C7A446A8F77F}"/>
                </a:ext>
              </a:extLst>
            </p:cNvPr>
            <p:cNvSpPr/>
            <p:nvPr/>
          </p:nvSpPr>
          <p:spPr>
            <a:xfrm>
              <a:off x="5142918" y="3971323"/>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180" y="181"/>
                    <a:pt x="180" y="0"/>
                  </a:cubicBezTo>
                  <a:cubicBezTo>
                    <a:pt x="180" y="181"/>
                    <a:pt x="180" y="361"/>
                    <a:pt x="0" y="542"/>
                  </a:cubicBezTo>
                  <a:close/>
                </a:path>
              </a:pathLst>
            </a:custGeom>
            <a:solidFill>
              <a:srgbClr val="FFFFFF"/>
            </a:solidFill>
            <a:ln w="1804" cap="flat">
              <a:noFill/>
              <a:prstDash val="solid"/>
              <a:miter/>
            </a:ln>
          </p:spPr>
          <p:txBody>
            <a:bodyPr rtlCol="0" anchor="ctr"/>
            <a:lstStyle/>
            <a:p>
              <a:endParaRPr lang="en-US"/>
            </a:p>
          </p:txBody>
        </p:sp>
        <p:sp>
          <p:nvSpPr>
            <p:cNvPr id="67" name="Freeform 602">
              <a:extLst>
                <a:ext uri="{FF2B5EF4-FFF2-40B4-BE49-F238E27FC236}">
                  <a16:creationId xmlns:a16="http://schemas.microsoft.com/office/drawing/2014/main" id="{35816893-7699-FF9B-87D5-4B4FC4E8330A}"/>
                </a:ext>
              </a:extLst>
            </p:cNvPr>
            <p:cNvSpPr/>
            <p:nvPr/>
          </p:nvSpPr>
          <p:spPr>
            <a:xfrm>
              <a:off x="5155551" y="3932521"/>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1"/>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a:p>
          </p:txBody>
        </p:sp>
        <p:sp>
          <p:nvSpPr>
            <p:cNvPr id="68" name="Freeform 603">
              <a:extLst>
                <a:ext uri="{FF2B5EF4-FFF2-40B4-BE49-F238E27FC236}">
                  <a16:creationId xmlns:a16="http://schemas.microsoft.com/office/drawing/2014/main" id="{F02F724B-728A-3EC4-4FDE-15EB4F3FCB83}"/>
                </a:ext>
              </a:extLst>
            </p:cNvPr>
            <p:cNvSpPr/>
            <p:nvPr/>
          </p:nvSpPr>
          <p:spPr>
            <a:xfrm>
              <a:off x="5151580" y="3944793"/>
              <a:ext cx="541" cy="1804"/>
            </a:xfrm>
            <a:custGeom>
              <a:avLst/>
              <a:gdLst>
                <a:gd name="connsiteX0" fmla="*/ 0 w 541"/>
                <a:gd name="connsiteY0" fmla="*/ 1805 h 1804"/>
                <a:gd name="connsiteX1" fmla="*/ 542 w 541"/>
                <a:gd name="connsiteY1" fmla="*/ 0 h 1804"/>
                <a:gd name="connsiteX2" fmla="*/ 0 w 541"/>
                <a:gd name="connsiteY2" fmla="*/ 1805 h 1804"/>
              </a:gdLst>
              <a:ahLst/>
              <a:cxnLst>
                <a:cxn ang="0">
                  <a:pos x="connsiteX0" y="connsiteY0"/>
                </a:cxn>
                <a:cxn ang="0">
                  <a:pos x="connsiteX1" y="connsiteY1"/>
                </a:cxn>
                <a:cxn ang="0">
                  <a:pos x="connsiteX2" y="connsiteY2"/>
                </a:cxn>
              </a:cxnLst>
              <a:rect l="l" t="t" r="r" b="b"/>
              <a:pathLst>
                <a:path w="541" h="1804">
                  <a:moveTo>
                    <a:pt x="0" y="1805"/>
                  </a:moveTo>
                  <a:cubicBezTo>
                    <a:pt x="181" y="1263"/>
                    <a:pt x="361" y="542"/>
                    <a:pt x="542" y="0"/>
                  </a:cubicBezTo>
                  <a:cubicBezTo>
                    <a:pt x="361" y="542"/>
                    <a:pt x="181" y="1263"/>
                    <a:pt x="0" y="1805"/>
                  </a:cubicBezTo>
                  <a:close/>
                </a:path>
              </a:pathLst>
            </a:custGeom>
            <a:solidFill>
              <a:srgbClr val="FFFFFF"/>
            </a:solidFill>
            <a:ln w="1804" cap="flat">
              <a:noFill/>
              <a:prstDash val="solid"/>
              <a:miter/>
            </a:ln>
          </p:spPr>
          <p:txBody>
            <a:bodyPr rtlCol="0" anchor="ctr"/>
            <a:lstStyle/>
            <a:p>
              <a:endParaRPr lang="en-US"/>
            </a:p>
          </p:txBody>
        </p:sp>
        <p:sp>
          <p:nvSpPr>
            <p:cNvPr id="69" name="Freeform 604">
              <a:extLst>
                <a:ext uri="{FF2B5EF4-FFF2-40B4-BE49-F238E27FC236}">
                  <a16:creationId xmlns:a16="http://schemas.microsoft.com/office/drawing/2014/main" id="{0AFC2058-A192-014D-F5BF-132897A9D515}"/>
                </a:ext>
              </a:extLst>
            </p:cNvPr>
            <p:cNvSpPr/>
            <p:nvPr/>
          </p:nvSpPr>
          <p:spPr>
            <a:xfrm>
              <a:off x="5147429" y="3958690"/>
              <a:ext cx="360" cy="721"/>
            </a:xfrm>
            <a:custGeom>
              <a:avLst/>
              <a:gdLst>
                <a:gd name="connsiteX0" fmla="*/ 0 w 360"/>
                <a:gd name="connsiteY0" fmla="*/ 722 h 721"/>
                <a:gd name="connsiteX1" fmla="*/ 361 w 360"/>
                <a:gd name="connsiteY1" fmla="*/ 0 h 721"/>
                <a:gd name="connsiteX2" fmla="*/ 0 w 360"/>
                <a:gd name="connsiteY2" fmla="*/ 722 h 721"/>
              </a:gdLst>
              <a:ahLst/>
              <a:cxnLst>
                <a:cxn ang="0">
                  <a:pos x="connsiteX0" y="connsiteY0"/>
                </a:cxn>
                <a:cxn ang="0">
                  <a:pos x="connsiteX1" y="connsiteY1"/>
                </a:cxn>
                <a:cxn ang="0">
                  <a:pos x="connsiteX2" y="connsiteY2"/>
                </a:cxn>
              </a:cxnLst>
              <a:rect l="l" t="t" r="r" b="b"/>
              <a:pathLst>
                <a:path w="360" h="721">
                  <a:moveTo>
                    <a:pt x="0" y="722"/>
                  </a:moveTo>
                  <a:cubicBezTo>
                    <a:pt x="180" y="542"/>
                    <a:pt x="180" y="181"/>
                    <a:pt x="361" y="0"/>
                  </a:cubicBezTo>
                  <a:cubicBezTo>
                    <a:pt x="180" y="181"/>
                    <a:pt x="0" y="361"/>
                    <a:pt x="0" y="722"/>
                  </a:cubicBezTo>
                  <a:close/>
                </a:path>
              </a:pathLst>
            </a:custGeom>
            <a:solidFill>
              <a:srgbClr val="FFFFFF"/>
            </a:solidFill>
            <a:ln w="1804" cap="flat">
              <a:noFill/>
              <a:prstDash val="solid"/>
              <a:miter/>
            </a:ln>
          </p:spPr>
          <p:txBody>
            <a:bodyPr rtlCol="0" anchor="ctr"/>
            <a:lstStyle/>
            <a:p>
              <a:endParaRPr lang="en-US"/>
            </a:p>
          </p:txBody>
        </p:sp>
        <p:sp>
          <p:nvSpPr>
            <p:cNvPr id="70" name="Freeform 605">
              <a:extLst>
                <a:ext uri="{FF2B5EF4-FFF2-40B4-BE49-F238E27FC236}">
                  <a16:creationId xmlns:a16="http://schemas.microsoft.com/office/drawing/2014/main" id="{3849CF18-FC4A-42B2-EEB4-8C52EF589B24}"/>
                </a:ext>
              </a:extLst>
            </p:cNvPr>
            <p:cNvSpPr/>
            <p:nvPr/>
          </p:nvSpPr>
          <p:spPr>
            <a:xfrm>
              <a:off x="4993846" y="3865204"/>
              <a:ext cx="2346" cy="1263"/>
            </a:xfrm>
            <a:custGeom>
              <a:avLst/>
              <a:gdLst>
                <a:gd name="connsiteX0" fmla="*/ 0 w 2346"/>
                <a:gd name="connsiteY0" fmla="*/ 1263 h 1263"/>
                <a:gd name="connsiteX1" fmla="*/ 2346 w 2346"/>
                <a:gd name="connsiteY1" fmla="*/ 0 h 1263"/>
                <a:gd name="connsiteX2" fmla="*/ 0 w 2346"/>
                <a:gd name="connsiteY2" fmla="*/ 1263 h 1263"/>
              </a:gdLst>
              <a:ahLst/>
              <a:cxnLst>
                <a:cxn ang="0">
                  <a:pos x="connsiteX0" y="connsiteY0"/>
                </a:cxn>
                <a:cxn ang="0">
                  <a:pos x="connsiteX1" y="connsiteY1"/>
                </a:cxn>
                <a:cxn ang="0">
                  <a:pos x="connsiteX2" y="connsiteY2"/>
                </a:cxn>
              </a:cxnLst>
              <a:rect l="l" t="t" r="r" b="b"/>
              <a:pathLst>
                <a:path w="2346" h="1263">
                  <a:moveTo>
                    <a:pt x="0" y="1263"/>
                  </a:moveTo>
                  <a:cubicBezTo>
                    <a:pt x="722" y="902"/>
                    <a:pt x="1624" y="361"/>
                    <a:pt x="2346" y="0"/>
                  </a:cubicBezTo>
                  <a:cubicBezTo>
                    <a:pt x="1444" y="542"/>
                    <a:pt x="722" y="902"/>
                    <a:pt x="0" y="1263"/>
                  </a:cubicBezTo>
                  <a:close/>
                </a:path>
              </a:pathLst>
            </a:custGeom>
            <a:solidFill>
              <a:srgbClr val="FFFFFF"/>
            </a:solidFill>
            <a:ln w="1804" cap="flat">
              <a:noFill/>
              <a:prstDash val="solid"/>
              <a:miter/>
            </a:ln>
          </p:spPr>
          <p:txBody>
            <a:bodyPr rtlCol="0" anchor="ctr"/>
            <a:lstStyle/>
            <a:p>
              <a:endParaRPr lang="en-US"/>
            </a:p>
          </p:txBody>
        </p:sp>
        <p:sp>
          <p:nvSpPr>
            <p:cNvPr id="71" name="Freeform 606">
              <a:extLst>
                <a:ext uri="{FF2B5EF4-FFF2-40B4-BE49-F238E27FC236}">
                  <a16:creationId xmlns:a16="http://schemas.microsoft.com/office/drawing/2014/main" id="{9BD71E06-036E-B693-895A-2A266AC655D5}"/>
                </a:ext>
              </a:extLst>
            </p:cNvPr>
            <p:cNvSpPr/>
            <p:nvPr/>
          </p:nvSpPr>
          <p:spPr>
            <a:xfrm>
              <a:off x="4975799" y="3877477"/>
              <a:ext cx="1263" cy="1263"/>
            </a:xfrm>
            <a:custGeom>
              <a:avLst/>
              <a:gdLst>
                <a:gd name="connsiteX0" fmla="*/ 0 w 1263"/>
                <a:gd name="connsiteY0" fmla="*/ 1263 h 1263"/>
                <a:gd name="connsiteX1" fmla="*/ 1263 w 1263"/>
                <a:gd name="connsiteY1" fmla="*/ 0 h 1263"/>
                <a:gd name="connsiteX2" fmla="*/ 0 w 1263"/>
                <a:gd name="connsiteY2" fmla="*/ 1263 h 1263"/>
              </a:gdLst>
              <a:ahLst/>
              <a:cxnLst>
                <a:cxn ang="0">
                  <a:pos x="connsiteX0" y="connsiteY0"/>
                </a:cxn>
                <a:cxn ang="0">
                  <a:pos x="connsiteX1" y="connsiteY1"/>
                </a:cxn>
                <a:cxn ang="0">
                  <a:pos x="connsiteX2" y="connsiteY2"/>
                </a:cxn>
              </a:cxnLst>
              <a:rect l="l" t="t" r="r" b="b"/>
              <a:pathLst>
                <a:path w="1263" h="1263">
                  <a:moveTo>
                    <a:pt x="0" y="1263"/>
                  </a:moveTo>
                  <a:cubicBezTo>
                    <a:pt x="361" y="902"/>
                    <a:pt x="902" y="361"/>
                    <a:pt x="1263" y="0"/>
                  </a:cubicBezTo>
                  <a:cubicBezTo>
                    <a:pt x="722" y="361"/>
                    <a:pt x="361" y="722"/>
                    <a:pt x="0" y="1263"/>
                  </a:cubicBezTo>
                  <a:close/>
                </a:path>
              </a:pathLst>
            </a:custGeom>
            <a:solidFill>
              <a:srgbClr val="FFFFFF"/>
            </a:solidFill>
            <a:ln w="1804" cap="flat">
              <a:noFill/>
              <a:prstDash val="solid"/>
              <a:miter/>
            </a:ln>
          </p:spPr>
          <p:txBody>
            <a:bodyPr rtlCol="0" anchor="ctr"/>
            <a:lstStyle/>
            <a:p>
              <a:endParaRPr lang="en-US"/>
            </a:p>
          </p:txBody>
        </p:sp>
        <p:sp>
          <p:nvSpPr>
            <p:cNvPr id="72" name="Freeform 607">
              <a:extLst>
                <a:ext uri="{FF2B5EF4-FFF2-40B4-BE49-F238E27FC236}">
                  <a16:creationId xmlns:a16="http://schemas.microsoft.com/office/drawing/2014/main" id="{684076D3-B531-43E0-6191-8D1C47B62890}"/>
                </a:ext>
              </a:extLst>
            </p:cNvPr>
            <p:cNvSpPr/>
            <p:nvPr/>
          </p:nvSpPr>
          <p:spPr>
            <a:xfrm>
              <a:off x="4972911" y="3880545"/>
              <a:ext cx="1083" cy="1443"/>
            </a:xfrm>
            <a:custGeom>
              <a:avLst/>
              <a:gdLst>
                <a:gd name="connsiteX0" fmla="*/ 0 w 1083"/>
                <a:gd name="connsiteY0" fmla="*/ 1444 h 1443"/>
                <a:gd name="connsiteX1" fmla="*/ 1083 w 1083"/>
                <a:gd name="connsiteY1" fmla="*/ 0 h 1443"/>
                <a:gd name="connsiteX2" fmla="*/ 0 w 1083"/>
                <a:gd name="connsiteY2" fmla="*/ 1444 h 1443"/>
              </a:gdLst>
              <a:ahLst/>
              <a:cxnLst>
                <a:cxn ang="0">
                  <a:pos x="connsiteX0" y="connsiteY0"/>
                </a:cxn>
                <a:cxn ang="0">
                  <a:pos x="connsiteX1" y="connsiteY1"/>
                </a:cxn>
                <a:cxn ang="0">
                  <a:pos x="connsiteX2" y="connsiteY2"/>
                </a:cxn>
              </a:cxnLst>
              <a:rect l="l" t="t" r="r" b="b"/>
              <a:pathLst>
                <a:path w="1083" h="1443">
                  <a:moveTo>
                    <a:pt x="0" y="1444"/>
                  </a:moveTo>
                  <a:cubicBezTo>
                    <a:pt x="361" y="902"/>
                    <a:pt x="722" y="542"/>
                    <a:pt x="1083" y="0"/>
                  </a:cubicBezTo>
                  <a:cubicBezTo>
                    <a:pt x="722" y="361"/>
                    <a:pt x="361" y="902"/>
                    <a:pt x="0" y="1444"/>
                  </a:cubicBezTo>
                  <a:close/>
                </a:path>
              </a:pathLst>
            </a:custGeom>
            <a:solidFill>
              <a:srgbClr val="FFFFFF"/>
            </a:solidFill>
            <a:ln w="1804" cap="flat">
              <a:noFill/>
              <a:prstDash val="solid"/>
              <a:miter/>
            </a:ln>
          </p:spPr>
          <p:txBody>
            <a:bodyPr rtlCol="0" anchor="ctr"/>
            <a:lstStyle/>
            <a:p>
              <a:endParaRPr lang="en-US"/>
            </a:p>
          </p:txBody>
        </p:sp>
        <p:sp>
          <p:nvSpPr>
            <p:cNvPr id="73" name="Freeform 608">
              <a:extLst>
                <a:ext uri="{FF2B5EF4-FFF2-40B4-BE49-F238E27FC236}">
                  <a16:creationId xmlns:a16="http://schemas.microsoft.com/office/drawing/2014/main" id="{106D8B64-3F63-6627-9598-95398CECE981}"/>
                </a:ext>
              </a:extLst>
            </p:cNvPr>
            <p:cNvSpPr/>
            <p:nvPr/>
          </p:nvSpPr>
          <p:spPr>
            <a:xfrm>
              <a:off x="4974355" y="3878920"/>
              <a:ext cx="1263" cy="1263"/>
            </a:xfrm>
            <a:custGeom>
              <a:avLst/>
              <a:gdLst>
                <a:gd name="connsiteX0" fmla="*/ 0 w 1263"/>
                <a:gd name="connsiteY0" fmla="*/ 1263 h 1263"/>
                <a:gd name="connsiteX1" fmla="*/ 1263 w 1263"/>
                <a:gd name="connsiteY1" fmla="*/ 0 h 1263"/>
                <a:gd name="connsiteX2" fmla="*/ 0 w 1263"/>
                <a:gd name="connsiteY2" fmla="*/ 1263 h 1263"/>
              </a:gdLst>
              <a:ahLst/>
              <a:cxnLst>
                <a:cxn ang="0">
                  <a:pos x="connsiteX0" y="connsiteY0"/>
                </a:cxn>
                <a:cxn ang="0">
                  <a:pos x="connsiteX1" y="connsiteY1"/>
                </a:cxn>
                <a:cxn ang="0">
                  <a:pos x="connsiteX2" y="connsiteY2"/>
                </a:cxn>
              </a:cxnLst>
              <a:rect l="l" t="t" r="r" b="b"/>
              <a:pathLst>
                <a:path w="1263" h="1263">
                  <a:moveTo>
                    <a:pt x="0" y="1263"/>
                  </a:moveTo>
                  <a:cubicBezTo>
                    <a:pt x="361" y="722"/>
                    <a:pt x="722" y="361"/>
                    <a:pt x="1263" y="0"/>
                  </a:cubicBezTo>
                  <a:cubicBezTo>
                    <a:pt x="722" y="361"/>
                    <a:pt x="361" y="902"/>
                    <a:pt x="0" y="1263"/>
                  </a:cubicBezTo>
                  <a:close/>
                </a:path>
              </a:pathLst>
            </a:custGeom>
            <a:solidFill>
              <a:srgbClr val="FFFFFF"/>
            </a:solidFill>
            <a:ln w="1804" cap="flat">
              <a:noFill/>
              <a:prstDash val="solid"/>
              <a:miter/>
            </a:ln>
          </p:spPr>
          <p:txBody>
            <a:bodyPr rtlCol="0" anchor="ctr"/>
            <a:lstStyle/>
            <a:p>
              <a:endParaRPr lang="en-US"/>
            </a:p>
          </p:txBody>
        </p:sp>
        <p:sp>
          <p:nvSpPr>
            <p:cNvPr id="74" name="Freeform 609">
              <a:extLst>
                <a:ext uri="{FF2B5EF4-FFF2-40B4-BE49-F238E27FC236}">
                  <a16:creationId xmlns:a16="http://schemas.microsoft.com/office/drawing/2014/main" id="{066B21A8-1EC2-196B-03CC-BBC551CA33E6}"/>
                </a:ext>
              </a:extLst>
            </p:cNvPr>
            <p:cNvSpPr/>
            <p:nvPr/>
          </p:nvSpPr>
          <p:spPr>
            <a:xfrm>
              <a:off x="4830463" y="3874045"/>
              <a:ext cx="320308" cy="743192"/>
            </a:xfrm>
            <a:custGeom>
              <a:avLst/>
              <a:gdLst>
                <a:gd name="connsiteX0" fmla="*/ 23877 w 320308"/>
                <a:gd name="connsiteY0" fmla="*/ 710166 h 743192"/>
                <a:gd name="connsiteX1" fmla="*/ 119889 w 320308"/>
                <a:gd name="connsiteY1" fmla="*/ 721536 h 743192"/>
                <a:gd name="connsiteX2" fmla="*/ 152735 w 320308"/>
                <a:gd name="connsiteY2" fmla="*/ 719190 h 743192"/>
                <a:gd name="connsiteX3" fmla="*/ 216082 w 320308"/>
                <a:gd name="connsiteY3" fmla="*/ 708542 h 743192"/>
                <a:gd name="connsiteX4" fmla="*/ 277262 w 320308"/>
                <a:gd name="connsiteY4" fmla="*/ 670823 h 743192"/>
                <a:gd name="connsiteX5" fmla="*/ 310650 w 320308"/>
                <a:gd name="connsiteY5" fmla="*/ 610725 h 743192"/>
                <a:gd name="connsiteX6" fmla="*/ 319132 w 320308"/>
                <a:gd name="connsiteY6" fmla="*/ 484935 h 743192"/>
                <a:gd name="connsiteX7" fmla="*/ 309748 w 320308"/>
                <a:gd name="connsiteY7" fmla="*/ 329005 h 743192"/>
                <a:gd name="connsiteX8" fmla="*/ 297295 w 320308"/>
                <a:gd name="connsiteY8" fmla="*/ 135718 h 743192"/>
                <a:gd name="connsiteX9" fmla="*/ 297295 w 320308"/>
                <a:gd name="connsiteY9" fmla="*/ 135718 h 743192"/>
                <a:gd name="connsiteX10" fmla="*/ 283940 w 320308"/>
                <a:gd name="connsiteY10" fmla="*/ 164414 h 743192"/>
                <a:gd name="connsiteX11" fmla="*/ 276540 w 320308"/>
                <a:gd name="connsiteY11" fmla="*/ 175423 h 743192"/>
                <a:gd name="connsiteX12" fmla="*/ 223842 w 320308"/>
                <a:gd name="connsiteY12" fmla="*/ 183544 h 743192"/>
                <a:gd name="connsiteX13" fmla="*/ 208141 w 320308"/>
                <a:gd name="connsiteY13" fmla="*/ 144922 h 743192"/>
                <a:gd name="connsiteX14" fmla="*/ 216984 w 320308"/>
                <a:gd name="connsiteY14" fmla="*/ 108828 h 743192"/>
                <a:gd name="connsiteX15" fmla="*/ 232505 w 320308"/>
                <a:gd name="connsiteY15" fmla="*/ 54144 h 743192"/>
                <a:gd name="connsiteX16" fmla="*/ 232505 w 320308"/>
                <a:gd name="connsiteY16" fmla="*/ 54144 h 743192"/>
                <a:gd name="connsiteX17" fmla="*/ 142448 w 320308"/>
                <a:gd name="connsiteY17" fmla="*/ 7943 h 743192"/>
                <a:gd name="connsiteX18" fmla="*/ 146419 w 320308"/>
                <a:gd name="connsiteY18" fmla="*/ 65514 h 743192"/>
                <a:gd name="connsiteX19" fmla="*/ 164466 w 320308"/>
                <a:gd name="connsiteY19" fmla="*/ 143479 h 743192"/>
                <a:gd name="connsiteX20" fmla="*/ 113934 w 320308"/>
                <a:gd name="connsiteY20" fmla="*/ 182822 h 743192"/>
                <a:gd name="connsiteX21" fmla="*/ 90111 w 320308"/>
                <a:gd name="connsiteY21" fmla="*/ 162429 h 743192"/>
                <a:gd name="connsiteX22" fmla="*/ 30374 w 320308"/>
                <a:gd name="connsiteY22" fmla="*/ 17688 h 743192"/>
                <a:gd name="connsiteX23" fmla="*/ 18463 w 320308"/>
                <a:gd name="connsiteY23" fmla="*/ 2 h 743192"/>
                <a:gd name="connsiteX24" fmla="*/ 6371 w 320308"/>
                <a:gd name="connsiteY24" fmla="*/ 17508 h 743192"/>
                <a:gd name="connsiteX25" fmla="*/ 5649 w 320308"/>
                <a:gd name="connsiteY25" fmla="*/ 22742 h 743192"/>
                <a:gd name="connsiteX26" fmla="*/ 416 w 320308"/>
                <a:gd name="connsiteY26" fmla="*/ 145284 h 743192"/>
                <a:gd name="connsiteX27" fmla="*/ 4567 w 320308"/>
                <a:gd name="connsiteY27" fmla="*/ 481506 h 743192"/>
                <a:gd name="connsiteX28" fmla="*/ 6732 w 320308"/>
                <a:gd name="connsiteY28" fmla="*/ 743193 h 743192"/>
                <a:gd name="connsiteX29" fmla="*/ 6191 w 320308"/>
                <a:gd name="connsiteY29" fmla="*/ 702947 h 743192"/>
                <a:gd name="connsiteX30" fmla="*/ 23877 w 320308"/>
                <a:gd name="connsiteY30" fmla="*/ 710166 h 74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0308" h="743192">
                  <a:moveTo>
                    <a:pt x="23877" y="710166"/>
                  </a:moveTo>
                  <a:cubicBezTo>
                    <a:pt x="53655" y="721356"/>
                    <a:pt x="88306" y="722619"/>
                    <a:pt x="119889" y="721536"/>
                  </a:cubicBezTo>
                  <a:cubicBezTo>
                    <a:pt x="130898" y="721175"/>
                    <a:pt x="141727" y="720092"/>
                    <a:pt x="152735" y="719190"/>
                  </a:cubicBezTo>
                  <a:cubicBezTo>
                    <a:pt x="173851" y="717385"/>
                    <a:pt x="196049" y="715941"/>
                    <a:pt x="216082" y="708542"/>
                  </a:cubicBezTo>
                  <a:cubicBezTo>
                    <a:pt x="238641" y="700420"/>
                    <a:pt x="261020" y="689231"/>
                    <a:pt x="277262" y="670823"/>
                  </a:cubicBezTo>
                  <a:cubicBezTo>
                    <a:pt x="293144" y="652776"/>
                    <a:pt x="303792" y="633826"/>
                    <a:pt x="310650" y="610725"/>
                  </a:cubicBezTo>
                  <a:cubicBezTo>
                    <a:pt x="322561" y="571021"/>
                    <a:pt x="320756" y="526083"/>
                    <a:pt x="319132" y="484935"/>
                  </a:cubicBezTo>
                  <a:cubicBezTo>
                    <a:pt x="317147" y="432959"/>
                    <a:pt x="311552" y="380982"/>
                    <a:pt x="309748" y="329005"/>
                  </a:cubicBezTo>
                  <a:cubicBezTo>
                    <a:pt x="307582" y="265659"/>
                    <a:pt x="318952" y="195275"/>
                    <a:pt x="297295" y="135718"/>
                  </a:cubicBezTo>
                  <a:cubicBezTo>
                    <a:pt x="297295" y="135718"/>
                    <a:pt x="297295" y="135718"/>
                    <a:pt x="297295" y="135718"/>
                  </a:cubicBezTo>
                  <a:cubicBezTo>
                    <a:pt x="292963" y="145284"/>
                    <a:pt x="288632" y="155029"/>
                    <a:pt x="283940" y="164414"/>
                  </a:cubicBezTo>
                  <a:cubicBezTo>
                    <a:pt x="281955" y="168384"/>
                    <a:pt x="279428" y="171993"/>
                    <a:pt x="276540" y="175423"/>
                  </a:cubicBezTo>
                  <a:cubicBezTo>
                    <a:pt x="263005" y="192026"/>
                    <a:pt x="246582" y="194553"/>
                    <a:pt x="223842" y="183544"/>
                  </a:cubicBezTo>
                  <a:cubicBezTo>
                    <a:pt x="205073" y="174520"/>
                    <a:pt x="203088" y="170189"/>
                    <a:pt x="208141" y="144922"/>
                  </a:cubicBezTo>
                  <a:cubicBezTo>
                    <a:pt x="210667" y="132831"/>
                    <a:pt x="213014" y="120378"/>
                    <a:pt x="216984" y="108828"/>
                  </a:cubicBezTo>
                  <a:cubicBezTo>
                    <a:pt x="223120" y="90780"/>
                    <a:pt x="227812" y="72372"/>
                    <a:pt x="232505" y="54144"/>
                  </a:cubicBezTo>
                  <a:lnTo>
                    <a:pt x="232505" y="54144"/>
                  </a:lnTo>
                  <a:cubicBezTo>
                    <a:pt x="205253" y="34292"/>
                    <a:pt x="173851" y="19493"/>
                    <a:pt x="142448" y="7943"/>
                  </a:cubicBezTo>
                  <a:cubicBezTo>
                    <a:pt x="134868" y="18591"/>
                    <a:pt x="138478" y="33029"/>
                    <a:pt x="146419" y="65514"/>
                  </a:cubicBezTo>
                  <a:cubicBezTo>
                    <a:pt x="152735" y="91502"/>
                    <a:pt x="159954" y="117310"/>
                    <a:pt x="164466" y="143479"/>
                  </a:cubicBezTo>
                  <a:cubicBezTo>
                    <a:pt x="169700" y="174159"/>
                    <a:pt x="143170" y="194012"/>
                    <a:pt x="113934" y="182822"/>
                  </a:cubicBezTo>
                  <a:cubicBezTo>
                    <a:pt x="103466" y="178851"/>
                    <a:pt x="96067" y="171813"/>
                    <a:pt x="90111" y="162429"/>
                  </a:cubicBezTo>
                  <a:cubicBezTo>
                    <a:pt x="61416" y="117851"/>
                    <a:pt x="46978" y="67319"/>
                    <a:pt x="30374" y="17688"/>
                  </a:cubicBezTo>
                  <a:cubicBezTo>
                    <a:pt x="27847" y="10289"/>
                    <a:pt x="29472" y="183"/>
                    <a:pt x="18463" y="2"/>
                  </a:cubicBezTo>
                  <a:cubicBezTo>
                    <a:pt x="7274" y="-178"/>
                    <a:pt x="8717" y="10289"/>
                    <a:pt x="6371" y="17508"/>
                  </a:cubicBezTo>
                  <a:cubicBezTo>
                    <a:pt x="5830" y="19132"/>
                    <a:pt x="5830" y="20937"/>
                    <a:pt x="5649" y="22742"/>
                  </a:cubicBezTo>
                  <a:cubicBezTo>
                    <a:pt x="2220" y="63529"/>
                    <a:pt x="-1209" y="104316"/>
                    <a:pt x="416" y="145284"/>
                  </a:cubicBezTo>
                  <a:cubicBezTo>
                    <a:pt x="4567" y="257358"/>
                    <a:pt x="4025" y="369432"/>
                    <a:pt x="4567" y="481506"/>
                  </a:cubicBezTo>
                  <a:cubicBezTo>
                    <a:pt x="4927" y="568675"/>
                    <a:pt x="5469" y="656024"/>
                    <a:pt x="6732" y="743193"/>
                  </a:cubicBezTo>
                  <a:cubicBezTo>
                    <a:pt x="6552" y="729838"/>
                    <a:pt x="6371" y="716302"/>
                    <a:pt x="6191" y="702947"/>
                  </a:cubicBezTo>
                  <a:cubicBezTo>
                    <a:pt x="11966" y="705474"/>
                    <a:pt x="17921" y="708000"/>
                    <a:pt x="23877" y="710166"/>
                  </a:cubicBezTo>
                  <a:close/>
                </a:path>
              </a:pathLst>
            </a:custGeom>
            <a:solidFill>
              <a:srgbClr val="FFFFFF"/>
            </a:solidFill>
            <a:ln w="1804" cap="flat">
              <a:noFill/>
              <a:prstDash val="solid"/>
              <a:miter/>
            </a:ln>
          </p:spPr>
          <p:txBody>
            <a:bodyPr rtlCol="0" anchor="ctr"/>
            <a:lstStyle/>
            <a:p>
              <a:endParaRPr lang="en-US"/>
            </a:p>
          </p:txBody>
        </p:sp>
        <p:sp>
          <p:nvSpPr>
            <p:cNvPr id="75" name="Freeform 610">
              <a:extLst>
                <a:ext uri="{FF2B5EF4-FFF2-40B4-BE49-F238E27FC236}">
                  <a16:creationId xmlns:a16="http://schemas.microsoft.com/office/drawing/2014/main" id="{837001D6-7BBA-D9F8-1B85-DFF4C3C513A9}"/>
                </a:ext>
              </a:extLst>
            </p:cNvPr>
            <p:cNvSpPr/>
            <p:nvPr/>
          </p:nvSpPr>
          <p:spPr>
            <a:xfrm>
              <a:off x="4977243" y="3875853"/>
              <a:ext cx="1624" cy="1263"/>
            </a:xfrm>
            <a:custGeom>
              <a:avLst/>
              <a:gdLst>
                <a:gd name="connsiteX0" fmla="*/ 0 w 1624"/>
                <a:gd name="connsiteY0" fmla="*/ 1263 h 1263"/>
                <a:gd name="connsiteX1" fmla="*/ 1624 w 1624"/>
                <a:gd name="connsiteY1" fmla="*/ 0 h 1263"/>
                <a:gd name="connsiteX2" fmla="*/ 0 w 1624"/>
                <a:gd name="connsiteY2" fmla="*/ 1263 h 1263"/>
              </a:gdLst>
              <a:ahLst/>
              <a:cxnLst>
                <a:cxn ang="0">
                  <a:pos x="connsiteX0" y="connsiteY0"/>
                </a:cxn>
                <a:cxn ang="0">
                  <a:pos x="connsiteX1" y="connsiteY1"/>
                </a:cxn>
                <a:cxn ang="0">
                  <a:pos x="connsiteX2" y="connsiteY2"/>
                </a:cxn>
              </a:cxnLst>
              <a:rect l="l" t="t" r="r" b="b"/>
              <a:pathLst>
                <a:path w="1624" h="1263">
                  <a:moveTo>
                    <a:pt x="0" y="1263"/>
                  </a:moveTo>
                  <a:cubicBezTo>
                    <a:pt x="542" y="902"/>
                    <a:pt x="1083" y="361"/>
                    <a:pt x="1624" y="0"/>
                  </a:cubicBezTo>
                  <a:cubicBezTo>
                    <a:pt x="1083" y="361"/>
                    <a:pt x="542" y="902"/>
                    <a:pt x="0" y="1263"/>
                  </a:cubicBezTo>
                  <a:close/>
                </a:path>
              </a:pathLst>
            </a:custGeom>
            <a:solidFill>
              <a:srgbClr val="FFFFFF"/>
            </a:solidFill>
            <a:ln w="1804" cap="flat">
              <a:noFill/>
              <a:prstDash val="solid"/>
              <a:miter/>
            </a:ln>
          </p:spPr>
          <p:txBody>
            <a:bodyPr rtlCol="0" anchor="ctr"/>
            <a:lstStyle/>
            <a:p>
              <a:endParaRPr lang="en-US"/>
            </a:p>
          </p:txBody>
        </p:sp>
        <p:sp>
          <p:nvSpPr>
            <p:cNvPr id="76" name="Freeform 611">
              <a:extLst>
                <a:ext uri="{FF2B5EF4-FFF2-40B4-BE49-F238E27FC236}">
                  <a16:creationId xmlns:a16="http://schemas.microsoft.com/office/drawing/2014/main" id="{F0AF15BC-5AA9-D473-787C-C6A0573C9643}"/>
                </a:ext>
              </a:extLst>
            </p:cNvPr>
            <p:cNvSpPr/>
            <p:nvPr/>
          </p:nvSpPr>
          <p:spPr>
            <a:xfrm>
              <a:off x="4990598" y="3867009"/>
              <a:ext cx="2346" cy="1263"/>
            </a:xfrm>
            <a:custGeom>
              <a:avLst/>
              <a:gdLst>
                <a:gd name="connsiteX0" fmla="*/ 0 w 2346"/>
                <a:gd name="connsiteY0" fmla="*/ 1263 h 1263"/>
                <a:gd name="connsiteX1" fmla="*/ 2346 w 2346"/>
                <a:gd name="connsiteY1" fmla="*/ 0 h 1263"/>
                <a:gd name="connsiteX2" fmla="*/ 0 w 2346"/>
                <a:gd name="connsiteY2" fmla="*/ 1263 h 1263"/>
              </a:gdLst>
              <a:ahLst/>
              <a:cxnLst>
                <a:cxn ang="0">
                  <a:pos x="connsiteX0" y="connsiteY0"/>
                </a:cxn>
                <a:cxn ang="0">
                  <a:pos x="connsiteX1" y="connsiteY1"/>
                </a:cxn>
                <a:cxn ang="0">
                  <a:pos x="connsiteX2" y="connsiteY2"/>
                </a:cxn>
              </a:cxnLst>
              <a:rect l="l" t="t" r="r" b="b"/>
              <a:pathLst>
                <a:path w="2346" h="1263">
                  <a:moveTo>
                    <a:pt x="0" y="1263"/>
                  </a:moveTo>
                  <a:cubicBezTo>
                    <a:pt x="722" y="902"/>
                    <a:pt x="1624" y="361"/>
                    <a:pt x="2346" y="0"/>
                  </a:cubicBezTo>
                  <a:cubicBezTo>
                    <a:pt x="1624" y="361"/>
                    <a:pt x="722" y="722"/>
                    <a:pt x="0" y="1263"/>
                  </a:cubicBezTo>
                  <a:close/>
                </a:path>
              </a:pathLst>
            </a:custGeom>
            <a:solidFill>
              <a:srgbClr val="FFFFFF"/>
            </a:solidFill>
            <a:ln w="1804" cap="flat">
              <a:noFill/>
              <a:prstDash val="solid"/>
              <a:miter/>
            </a:ln>
          </p:spPr>
          <p:txBody>
            <a:bodyPr rtlCol="0" anchor="ctr"/>
            <a:lstStyle/>
            <a:p>
              <a:endParaRPr lang="en-US"/>
            </a:p>
          </p:txBody>
        </p:sp>
        <p:sp>
          <p:nvSpPr>
            <p:cNvPr id="77" name="Freeform 612">
              <a:extLst>
                <a:ext uri="{FF2B5EF4-FFF2-40B4-BE49-F238E27FC236}">
                  <a16:creationId xmlns:a16="http://schemas.microsoft.com/office/drawing/2014/main" id="{FB20F14B-F57D-156B-C7CE-E5E411A12201}"/>
                </a:ext>
              </a:extLst>
            </p:cNvPr>
            <p:cNvSpPr/>
            <p:nvPr/>
          </p:nvSpPr>
          <p:spPr>
            <a:xfrm>
              <a:off x="4997095" y="3863580"/>
              <a:ext cx="2526" cy="1263"/>
            </a:xfrm>
            <a:custGeom>
              <a:avLst/>
              <a:gdLst>
                <a:gd name="connsiteX0" fmla="*/ 0 w 2526"/>
                <a:gd name="connsiteY0" fmla="*/ 1263 h 1263"/>
                <a:gd name="connsiteX1" fmla="*/ 2527 w 2526"/>
                <a:gd name="connsiteY1" fmla="*/ 0 h 1263"/>
                <a:gd name="connsiteX2" fmla="*/ 0 w 2526"/>
                <a:gd name="connsiteY2" fmla="*/ 1263 h 1263"/>
              </a:gdLst>
              <a:ahLst/>
              <a:cxnLst>
                <a:cxn ang="0">
                  <a:pos x="connsiteX0" y="connsiteY0"/>
                </a:cxn>
                <a:cxn ang="0">
                  <a:pos x="connsiteX1" y="connsiteY1"/>
                </a:cxn>
                <a:cxn ang="0">
                  <a:pos x="connsiteX2" y="connsiteY2"/>
                </a:cxn>
              </a:cxnLst>
              <a:rect l="l" t="t" r="r" b="b"/>
              <a:pathLst>
                <a:path w="2526" h="1263">
                  <a:moveTo>
                    <a:pt x="0" y="1263"/>
                  </a:moveTo>
                  <a:cubicBezTo>
                    <a:pt x="722" y="902"/>
                    <a:pt x="1624" y="361"/>
                    <a:pt x="2527" y="0"/>
                  </a:cubicBezTo>
                  <a:cubicBezTo>
                    <a:pt x="1624" y="361"/>
                    <a:pt x="902" y="722"/>
                    <a:pt x="0" y="1263"/>
                  </a:cubicBezTo>
                  <a:close/>
                </a:path>
              </a:pathLst>
            </a:custGeom>
            <a:solidFill>
              <a:srgbClr val="FFFFFF"/>
            </a:solidFill>
            <a:ln w="1804" cap="flat">
              <a:noFill/>
              <a:prstDash val="solid"/>
              <a:miter/>
            </a:ln>
          </p:spPr>
          <p:txBody>
            <a:bodyPr rtlCol="0" anchor="ctr"/>
            <a:lstStyle/>
            <a:p>
              <a:endParaRPr lang="en-US"/>
            </a:p>
          </p:txBody>
        </p:sp>
        <p:sp>
          <p:nvSpPr>
            <p:cNvPr id="78" name="Freeform 613">
              <a:extLst>
                <a:ext uri="{FF2B5EF4-FFF2-40B4-BE49-F238E27FC236}">
                  <a16:creationId xmlns:a16="http://schemas.microsoft.com/office/drawing/2014/main" id="{6B2F6DD0-2C74-CF7F-77BE-617D9551FDD6}"/>
                </a:ext>
              </a:extLst>
            </p:cNvPr>
            <p:cNvSpPr/>
            <p:nvPr/>
          </p:nvSpPr>
          <p:spPr>
            <a:xfrm>
              <a:off x="4979047" y="3868453"/>
              <a:ext cx="11189" cy="7218"/>
            </a:xfrm>
            <a:custGeom>
              <a:avLst/>
              <a:gdLst>
                <a:gd name="connsiteX0" fmla="*/ 0 w 11189"/>
                <a:gd name="connsiteY0" fmla="*/ 7219 h 7218"/>
                <a:gd name="connsiteX1" fmla="*/ 11190 w 11189"/>
                <a:gd name="connsiteY1" fmla="*/ 0 h 7218"/>
                <a:gd name="connsiteX2" fmla="*/ 0 w 11189"/>
                <a:gd name="connsiteY2" fmla="*/ 7219 h 7218"/>
              </a:gdLst>
              <a:ahLst/>
              <a:cxnLst>
                <a:cxn ang="0">
                  <a:pos x="connsiteX0" y="connsiteY0"/>
                </a:cxn>
                <a:cxn ang="0">
                  <a:pos x="connsiteX1" y="connsiteY1"/>
                </a:cxn>
                <a:cxn ang="0">
                  <a:pos x="connsiteX2" y="connsiteY2"/>
                </a:cxn>
              </a:cxnLst>
              <a:rect l="l" t="t" r="r" b="b"/>
              <a:pathLst>
                <a:path w="11189" h="7218">
                  <a:moveTo>
                    <a:pt x="0" y="7219"/>
                  </a:moveTo>
                  <a:cubicBezTo>
                    <a:pt x="3068" y="4873"/>
                    <a:pt x="6678" y="2526"/>
                    <a:pt x="11190" y="0"/>
                  </a:cubicBezTo>
                  <a:cubicBezTo>
                    <a:pt x="6678" y="2526"/>
                    <a:pt x="3068" y="4873"/>
                    <a:pt x="0" y="7219"/>
                  </a:cubicBezTo>
                  <a:close/>
                </a:path>
              </a:pathLst>
            </a:custGeom>
            <a:solidFill>
              <a:srgbClr val="FFFFFF"/>
            </a:solidFill>
            <a:ln w="1804" cap="flat">
              <a:noFill/>
              <a:prstDash val="solid"/>
              <a:miter/>
            </a:ln>
          </p:spPr>
          <p:txBody>
            <a:bodyPr rtlCol="0" anchor="ctr"/>
            <a:lstStyle/>
            <a:p>
              <a:endParaRPr lang="en-US"/>
            </a:p>
          </p:txBody>
        </p:sp>
        <p:sp>
          <p:nvSpPr>
            <p:cNvPr id="79" name="Freeform 614">
              <a:extLst>
                <a:ext uri="{FF2B5EF4-FFF2-40B4-BE49-F238E27FC236}">
                  <a16:creationId xmlns:a16="http://schemas.microsoft.com/office/drawing/2014/main" id="{6A183E61-7471-AE88-CC4A-08464358971F}"/>
                </a:ext>
              </a:extLst>
            </p:cNvPr>
            <p:cNvSpPr/>
            <p:nvPr/>
          </p:nvSpPr>
          <p:spPr>
            <a:xfrm>
              <a:off x="4841985" y="3611097"/>
              <a:ext cx="341687" cy="434414"/>
            </a:xfrm>
            <a:custGeom>
              <a:avLst/>
              <a:gdLst>
                <a:gd name="connsiteX0" fmla="*/ 444 w 341687"/>
                <a:gd name="connsiteY0" fmla="*/ 227758 h 434414"/>
                <a:gd name="connsiteX1" fmla="*/ 17048 w 341687"/>
                <a:gd name="connsiteY1" fmla="*/ 246166 h 434414"/>
                <a:gd name="connsiteX2" fmla="*/ 38163 w 341687"/>
                <a:gd name="connsiteY2" fmla="*/ 223426 h 434414"/>
                <a:gd name="connsiteX3" fmla="*/ 40870 w 341687"/>
                <a:gd name="connsiteY3" fmla="*/ 188595 h 434414"/>
                <a:gd name="connsiteX4" fmla="*/ 85267 w 341687"/>
                <a:gd name="connsiteY4" fmla="*/ 93846 h 434414"/>
                <a:gd name="connsiteX5" fmla="*/ 96817 w 341687"/>
                <a:gd name="connsiteY5" fmla="*/ 89876 h 434414"/>
                <a:gd name="connsiteX6" fmla="*/ 101510 w 341687"/>
                <a:gd name="connsiteY6" fmla="*/ 98358 h 434414"/>
                <a:gd name="connsiteX7" fmla="*/ 63790 w 341687"/>
                <a:gd name="connsiteY7" fmla="*/ 214042 h 434414"/>
                <a:gd name="connsiteX8" fmla="*/ 39787 w 341687"/>
                <a:gd name="connsiteY8" fmla="*/ 293450 h 434414"/>
                <a:gd name="connsiteX9" fmla="*/ 80214 w 341687"/>
                <a:gd name="connsiteY9" fmla="*/ 394876 h 434414"/>
                <a:gd name="connsiteX10" fmla="*/ 129663 w 341687"/>
                <a:gd name="connsiteY10" fmla="*/ 429166 h 434414"/>
                <a:gd name="connsiteX11" fmla="*/ 135800 w 341687"/>
                <a:gd name="connsiteY11" fmla="*/ 395237 h 434414"/>
                <a:gd name="connsiteX12" fmla="*/ 108728 w 341687"/>
                <a:gd name="connsiteY12" fmla="*/ 275944 h 434414"/>
                <a:gd name="connsiteX13" fmla="*/ 117752 w 341687"/>
                <a:gd name="connsiteY13" fmla="*/ 251761 h 434414"/>
                <a:gd name="connsiteX14" fmla="*/ 164856 w 341687"/>
                <a:gd name="connsiteY14" fmla="*/ 227036 h 434414"/>
                <a:gd name="connsiteX15" fmla="*/ 216110 w 341687"/>
                <a:gd name="connsiteY15" fmla="*/ 228480 h 434414"/>
                <a:gd name="connsiteX16" fmla="*/ 244445 w 341687"/>
                <a:gd name="connsiteY16" fmla="*/ 285510 h 434414"/>
                <a:gd name="connsiteX17" fmla="*/ 223329 w 341687"/>
                <a:gd name="connsiteY17" fmla="*/ 367986 h 434414"/>
                <a:gd name="connsiteX18" fmla="*/ 214125 w 341687"/>
                <a:gd name="connsiteY18" fmla="*/ 412382 h 434414"/>
                <a:gd name="connsiteX19" fmla="*/ 233616 w 341687"/>
                <a:gd name="connsiteY19" fmla="*/ 434400 h 434414"/>
                <a:gd name="connsiteX20" fmla="*/ 260326 w 341687"/>
                <a:gd name="connsiteY20" fmla="*/ 416353 h 434414"/>
                <a:gd name="connsiteX21" fmla="*/ 278013 w 341687"/>
                <a:gd name="connsiteY21" fmla="*/ 374663 h 434414"/>
                <a:gd name="connsiteX22" fmla="*/ 303279 w 341687"/>
                <a:gd name="connsiteY22" fmla="*/ 293450 h 434414"/>
                <a:gd name="connsiteX23" fmla="*/ 291548 w 341687"/>
                <a:gd name="connsiteY23" fmla="*/ 265296 h 434414"/>
                <a:gd name="connsiteX24" fmla="*/ 273320 w 341687"/>
                <a:gd name="connsiteY24" fmla="*/ 225412 h 434414"/>
                <a:gd name="connsiteX25" fmla="*/ 252205 w 341687"/>
                <a:gd name="connsiteY25" fmla="*/ 114962 h 434414"/>
                <a:gd name="connsiteX26" fmla="*/ 252205 w 341687"/>
                <a:gd name="connsiteY26" fmla="*/ 105036 h 434414"/>
                <a:gd name="connsiteX27" fmla="*/ 263936 w 341687"/>
                <a:gd name="connsiteY27" fmla="*/ 103772 h 434414"/>
                <a:gd name="connsiteX28" fmla="*/ 281803 w 341687"/>
                <a:gd name="connsiteY28" fmla="*/ 126331 h 434414"/>
                <a:gd name="connsiteX29" fmla="*/ 289563 w 341687"/>
                <a:gd name="connsiteY29" fmla="*/ 215125 h 434414"/>
                <a:gd name="connsiteX30" fmla="*/ 287758 w 341687"/>
                <a:gd name="connsiteY30" fmla="*/ 238947 h 434414"/>
                <a:gd name="connsiteX31" fmla="*/ 304362 w 341687"/>
                <a:gd name="connsiteY31" fmla="*/ 252302 h 434414"/>
                <a:gd name="connsiteX32" fmla="*/ 320424 w 341687"/>
                <a:gd name="connsiteY32" fmla="*/ 246346 h 434414"/>
                <a:gd name="connsiteX33" fmla="*/ 325477 w 341687"/>
                <a:gd name="connsiteY33" fmla="*/ 236962 h 434414"/>
                <a:gd name="connsiteX34" fmla="*/ 341540 w 341687"/>
                <a:gd name="connsiteY34" fmla="*/ 150876 h 434414"/>
                <a:gd name="connsiteX35" fmla="*/ 309415 w 341687"/>
                <a:gd name="connsiteY35" fmla="*/ 79589 h 434414"/>
                <a:gd name="connsiteX36" fmla="*/ 258882 w 341687"/>
                <a:gd name="connsiteY36" fmla="*/ 16603 h 434414"/>
                <a:gd name="connsiteX37" fmla="*/ 203658 w 341687"/>
                <a:gd name="connsiteY37" fmla="*/ 0 h 434414"/>
                <a:gd name="connsiteX38" fmla="*/ 134717 w 341687"/>
                <a:gd name="connsiteY38" fmla="*/ 1985 h 434414"/>
                <a:gd name="connsiteX39" fmla="*/ 41773 w 341687"/>
                <a:gd name="connsiteY39" fmla="*/ 61181 h 434414"/>
                <a:gd name="connsiteX40" fmla="*/ 444 w 341687"/>
                <a:gd name="connsiteY40" fmla="*/ 158276 h 434414"/>
                <a:gd name="connsiteX41" fmla="*/ 444 w 341687"/>
                <a:gd name="connsiteY41" fmla="*/ 227758 h 43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1687" h="434414">
                  <a:moveTo>
                    <a:pt x="444" y="227758"/>
                  </a:moveTo>
                  <a:cubicBezTo>
                    <a:pt x="1166" y="237323"/>
                    <a:pt x="7844" y="245444"/>
                    <a:pt x="17048" y="246166"/>
                  </a:cubicBezTo>
                  <a:cubicBezTo>
                    <a:pt x="27154" y="246888"/>
                    <a:pt x="35276" y="231908"/>
                    <a:pt x="38163" y="223426"/>
                  </a:cubicBezTo>
                  <a:cubicBezTo>
                    <a:pt x="39787" y="218554"/>
                    <a:pt x="41231" y="193829"/>
                    <a:pt x="40870" y="188595"/>
                  </a:cubicBezTo>
                  <a:cubicBezTo>
                    <a:pt x="37802" y="140769"/>
                    <a:pt x="53323" y="127234"/>
                    <a:pt x="85267" y="93846"/>
                  </a:cubicBezTo>
                  <a:cubicBezTo>
                    <a:pt x="88696" y="90237"/>
                    <a:pt x="92125" y="88432"/>
                    <a:pt x="96817" y="89876"/>
                  </a:cubicBezTo>
                  <a:cubicBezTo>
                    <a:pt x="100968" y="91139"/>
                    <a:pt x="102231" y="95110"/>
                    <a:pt x="101510" y="98358"/>
                  </a:cubicBezTo>
                  <a:cubicBezTo>
                    <a:pt x="93569" y="138243"/>
                    <a:pt x="99705" y="181556"/>
                    <a:pt x="63790" y="214042"/>
                  </a:cubicBezTo>
                  <a:cubicBezTo>
                    <a:pt x="42314" y="233533"/>
                    <a:pt x="27876" y="261326"/>
                    <a:pt x="39787" y="293450"/>
                  </a:cubicBezTo>
                  <a:cubicBezTo>
                    <a:pt x="52601" y="327560"/>
                    <a:pt x="66498" y="361308"/>
                    <a:pt x="80214" y="394876"/>
                  </a:cubicBezTo>
                  <a:cubicBezTo>
                    <a:pt x="83823" y="403900"/>
                    <a:pt x="98622" y="442341"/>
                    <a:pt x="129663" y="429166"/>
                  </a:cubicBezTo>
                  <a:cubicBezTo>
                    <a:pt x="144101" y="420684"/>
                    <a:pt x="138507" y="406066"/>
                    <a:pt x="135800" y="395237"/>
                  </a:cubicBezTo>
                  <a:cubicBezTo>
                    <a:pt x="125512" y="355714"/>
                    <a:pt x="117211" y="315829"/>
                    <a:pt x="108728" y="275944"/>
                  </a:cubicBezTo>
                  <a:cubicBezTo>
                    <a:pt x="106021" y="263672"/>
                    <a:pt x="108728" y="258077"/>
                    <a:pt x="117752" y="251761"/>
                  </a:cubicBezTo>
                  <a:cubicBezTo>
                    <a:pt x="132370" y="241293"/>
                    <a:pt x="150057" y="236601"/>
                    <a:pt x="164856" y="227036"/>
                  </a:cubicBezTo>
                  <a:cubicBezTo>
                    <a:pt x="183084" y="215305"/>
                    <a:pt x="199146" y="215125"/>
                    <a:pt x="216110" y="228480"/>
                  </a:cubicBezTo>
                  <a:cubicBezTo>
                    <a:pt x="234699" y="243098"/>
                    <a:pt x="252566" y="257175"/>
                    <a:pt x="244445" y="285510"/>
                  </a:cubicBezTo>
                  <a:cubicBezTo>
                    <a:pt x="236684" y="312761"/>
                    <a:pt x="230007" y="340373"/>
                    <a:pt x="223329" y="367986"/>
                  </a:cubicBezTo>
                  <a:cubicBezTo>
                    <a:pt x="219720" y="382604"/>
                    <a:pt x="216110" y="397403"/>
                    <a:pt x="214125" y="412382"/>
                  </a:cubicBezTo>
                  <a:cubicBezTo>
                    <a:pt x="212140" y="426459"/>
                    <a:pt x="219539" y="433859"/>
                    <a:pt x="233616" y="434400"/>
                  </a:cubicBezTo>
                  <a:cubicBezTo>
                    <a:pt x="246791" y="434761"/>
                    <a:pt x="255453" y="428084"/>
                    <a:pt x="260326" y="416353"/>
                  </a:cubicBezTo>
                  <a:cubicBezTo>
                    <a:pt x="266282" y="402456"/>
                    <a:pt x="271155" y="388018"/>
                    <a:pt x="278013" y="374663"/>
                  </a:cubicBezTo>
                  <a:cubicBezTo>
                    <a:pt x="291368" y="349036"/>
                    <a:pt x="296782" y="321063"/>
                    <a:pt x="303279" y="293450"/>
                  </a:cubicBezTo>
                  <a:cubicBezTo>
                    <a:pt x="305986" y="281539"/>
                    <a:pt x="305986" y="271613"/>
                    <a:pt x="291548" y="265296"/>
                  </a:cubicBezTo>
                  <a:cubicBezTo>
                    <a:pt x="274945" y="258077"/>
                    <a:pt x="270433" y="243820"/>
                    <a:pt x="273320" y="225412"/>
                  </a:cubicBezTo>
                  <a:cubicBezTo>
                    <a:pt x="279276" y="186429"/>
                    <a:pt x="283066" y="147266"/>
                    <a:pt x="252205" y="114962"/>
                  </a:cubicBezTo>
                  <a:cubicBezTo>
                    <a:pt x="249678" y="112255"/>
                    <a:pt x="250039" y="108104"/>
                    <a:pt x="252205" y="105036"/>
                  </a:cubicBezTo>
                  <a:cubicBezTo>
                    <a:pt x="255453" y="100704"/>
                    <a:pt x="259965" y="101246"/>
                    <a:pt x="263936" y="103772"/>
                  </a:cubicBezTo>
                  <a:cubicBezTo>
                    <a:pt x="272598" y="109006"/>
                    <a:pt x="278554" y="117127"/>
                    <a:pt x="281803" y="126331"/>
                  </a:cubicBezTo>
                  <a:cubicBezTo>
                    <a:pt x="291548" y="155207"/>
                    <a:pt x="297504" y="184264"/>
                    <a:pt x="289563" y="215125"/>
                  </a:cubicBezTo>
                  <a:cubicBezTo>
                    <a:pt x="287578" y="223065"/>
                    <a:pt x="286675" y="231006"/>
                    <a:pt x="287758" y="238947"/>
                  </a:cubicBezTo>
                  <a:cubicBezTo>
                    <a:pt x="288841" y="247249"/>
                    <a:pt x="297323" y="249956"/>
                    <a:pt x="304362" y="252302"/>
                  </a:cubicBezTo>
                  <a:cubicBezTo>
                    <a:pt x="311581" y="254648"/>
                    <a:pt x="316454" y="251580"/>
                    <a:pt x="320424" y="246346"/>
                  </a:cubicBezTo>
                  <a:cubicBezTo>
                    <a:pt x="322590" y="243639"/>
                    <a:pt x="324033" y="240210"/>
                    <a:pt x="325477" y="236962"/>
                  </a:cubicBezTo>
                  <a:cubicBezTo>
                    <a:pt x="336667" y="209349"/>
                    <a:pt x="336847" y="179752"/>
                    <a:pt x="341540" y="150876"/>
                  </a:cubicBezTo>
                  <a:cubicBezTo>
                    <a:pt x="343886" y="133550"/>
                    <a:pt x="317717" y="95110"/>
                    <a:pt x="309415" y="79589"/>
                  </a:cubicBezTo>
                  <a:cubicBezTo>
                    <a:pt x="293534" y="49811"/>
                    <a:pt x="274584" y="35012"/>
                    <a:pt x="258882" y="16603"/>
                  </a:cubicBezTo>
                  <a:cubicBezTo>
                    <a:pt x="249498" y="6136"/>
                    <a:pt x="218276" y="0"/>
                    <a:pt x="203658" y="0"/>
                  </a:cubicBezTo>
                  <a:cubicBezTo>
                    <a:pt x="184347" y="0"/>
                    <a:pt x="154027" y="1083"/>
                    <a:pt x="134717" y="1985"/>
                  </a:cubicBezTo>
                  <a:cubicBezTo>
                    <a:pt x="90140" y="3970"/>
                    <a:pt x="71912" y="33207"/>
                    <a:pt x="41773" y="61181"/>
                  </a:cubicBezTo>
                  <a:cubicBezTo>
                    <a:pt x="13077" y="87710"/>
                    <a:pt x="83" y="119835"/>
                    <a:pt x="444" y="158276"/>
                  </a:cubicBezTo>
                  <a:cubicBezTo>
                    <a:pt x="264" y="167479"/>
                    <a:pt x="-458" y="213681"/>
                    <a:pt x="444" y="227758"/>
                  </a:cubicBezTo>
                  <a:close/>
                </a:path>
              </a:pathLst>
            </a:custGeom>
            <a:solidFill>
              <a:srgbClr val="FFFFFF"/>
            </a:solidFill>
            <a:ln w="1804" cap="flat">
              <a:noFill/>
              <a:prstDash val="solid"/>
              <a:miter/>
            </a:ln>
          </p:spPr>
          <p:txBody>
            <a:bodyPr rtlCol="0" anchor="ctr"/>
            <a:lstStyle/>
            <a:p>
              <a:endParaRPr lang="en-US"/>
            </a:p>
          </p:txBody>
        </p:sp>
        <p:sp>
          <p:nvSpPr>
            <p:cNvPr id="80" name="Freeform 615">
              <a:extLst>
                <a:ext uri="{FF2B5EF4-FFF2-40B4-BE49-F238E27FC236}">
                  <a16:creationId xmlns:a16="http://schemas.microsoft.com/office/drawing/2014/main" id="{3C964F57-A551-0CF9-2603-CF71448FC24D}"/>
                </a:ext>
              </a:extLst>
            </p:cNvPr>
            <p:cNvSpPr/>
            <p:nvPr/>
          </p:nvSpPr>
          <p:spPr>
            <a:xfrm>
              <a:off x="4321215" y="3772441"/>
              <a:ext cx="356626" cy="477183"/>
            </a:xfrm>
            <a:custGeom>
              <a:avLst/>
              <a:gdLst>
                <a:gd name="connsiteX0" fmla="*/ 86633 w 356626"/>
                <a:gd name="connsiteY0" fmla="*/ 251039 h 477183"/>
                <a:gd name="connsiteX1" fmla="*/ 91686 w 356626"/>
                <a:gd name="connsiteY1" fmla="*/ 229743 h 477183"/>
                <a:gd name="connsiteX2" fmla="*/ 75444 w 356626"/>
                <a:gd name="connsiteY2" fmla="*/ 189678 h 477183"/>
                <a:gd name="connsiteX3" fmla="*/ 65518 w 356626"/>
                <a:gd name="connsiteY3" fmla="*/ 149252 h 477183"/>
                <a:gd name="connsiteX4" fmla="*/ 86092 w 356626"/>
                <a:gd name="connsiteY4" fmla="*/ 123985 h 477183"/>
                <a:gd name="connsiteX5" fmla="*/ 98003 w 356626"/>
                <a:gd name="connsiteY5" fmla="*/ 142394 h 477183"/>
                <a:gd name="connsiteX6" fmla="*/ 91325 w 356626"/>
                <a:gd name="connsiteY6" fmla="*/ 177767 h 477183"/>
                <a:gd name="connsiteX7" fmla="*/ 95296 w 356626"/>
                <a:gd name="connsiteY7" fmla="*/ 204477 h 477183"/>
                <a:gd name="connsiteX8" fmla="*/ 101793 w 356626"/>
                <a:gd name="connsiteY8" fmla="*/ 221983 h 477183"/>
                <a:gd name="connsiteX9" fmla="*/ 91506 w 356626"/>
                <a:gd name="connsiteY9" fmla="*/ 265116 h 477183"/>
                <a:gd name="connsiteX10" fmla="*/ 82482 w 356626"/>
                <a:gd name="connsiteY10" fmla="*/ 289119 h 477183"/>
                <a:gd name="connsiteX11" fmla="*/ 77429 w 356626"/>
                <a:gd name="connsiteY11" fmla="*/ 401012 h 477183"/>
                <a:gd name="connsiteX12" fmla="*/ 77609 w 356626"/>
                <a:gd name="connsiteY12" fmla="*/ 449019 h 477183"/>
                <a:gd name="connsiteX13" fmla="*/ 108651 w 356626"/>
                <a:gd name="connsiteY13" fmla="*/ 477172 h 477183"/>
                <a:gd name="connsiteX14" fmla="*/ 137888 w 356626"/>
                <a:gd name="connsiteY14" fmla="*/ 449560 h 477183"/>
                <a:gd name="connsiteX15" fmla="*/ 145287 w 356626"/>
                <a:gd name="connsiteY15" fmla="*/ 383326 h 477183"/>
                <a:gd name="connsiteX16" fmla="*/ 162071 w 356626"/>
                <a:gd name="connsiteY16" fmla="*/ 270169 h 477183"/>
                <a:gd name="connsiteX17" fmla="*/ 187337 w 356626"/>
                <a:gd name="connsiteY17" fmla="*/ 252843 h 477183"/>
                <a:gd name="connsiteX18" fmla="*/ 207731 w 356626"/>
                <a:gd name="connsiteY18" fmla="*/ 268725 h 477183"/>
                <a:gd name="connsiteX19" fmla="*/ 210438 w 356626"/>
                <a:gd name="connsiteY19" fmla="*/ 281719 h 477183"/>
                <a:gd name="connsiteX20" fmla="*/ 226139 w 356626"/>
                <a:gd name="connsiteY20" fmla="*/ 424655 h 477183"/>
                <a:gd name="connsiteX21" fmla="*/ 229929 w 356626"/>
                <a:gd name="connsiteY21" fmla="*/ 453350 h 477183"/>
                <a:gd name="connsiteX22" fmla="*/ 266204 w 356626"/>
                <a:gd name="connsiteY22" fmla="*/ 474465 h 477183"/>
                <a:gd name="connsiteX23" fmla="*/ 283710 w 356626"/>
                <a:gd name="connsiteY23" fmla="*/ 445589 h 477183"/>
                <a:gd name="connsiteX24" fmla="*/ 271980 w 356626"/>
                <a:gd name="connsiteY24" fmla="*/ 275403 h 477183"/>
                <a:gd name="connsiteX25" fmla="*/ 264761 w 356626"/>
                <a:gd name="connsiteY25" fmla="*/ 250136 h 477183"/>
                <a:gd name="connsiteX26" fmla="*/ 258805 w 356626"/>
                <a:gd name="connsiteY26" fmla="*/ 201950 h 477183"/>
                <a:gd name="connsiteX27" fmla="*/ 257000 w 356626"/>
                <a:gd name="connsiteY27" fmla="*/ 142574 h 477183"/>
                <a:gd name="connsiteX28" fmla="*/ 263136 w 356626"/>
                <a:gd name="connsiteY28" fmla="*/ 112796 h 477183"/>
                <a:gd name="connsiteX29" fmla="*/ 284071 w 356626"/>
                <a:gd name="connsiteY29" fmla="*/ 125790 h 477183"/>
                <a:gd name="connsiteX30" fmla="*/ 282266 w 356626"/>
                <a:gd name="connsiteY30" fmla="*/ 191844 h 477183"/>
                <a:gd name="connsiteX31" fmla="*/ 266746 w 356626"/>
                <a:gd name="connsiteY31" fmla="*/ 216568 h 477183"/>
                <a:gd name="connsiteX32" fmla="*/ 274145 w 356626"/>
                <a:gd name="connsiteY32" fmla="*/ 240572 h 477183"/>
                <a:gd name="connsiteX33" fmla="*/ 298509 w 356626"/>
                <a:gd name="connsiteY33" fmla="*/ 234255 h 477183"/>
                <a:gd name="connsiteX34" fmla="*/ 353554 w 356626"/>
                <a:gd name="connsiteY34" fmla="*/ 156471 h 477183"/>
                <a:gd name="connsiteX35" fmla="*/ 349583 w 356626"/>
                <a:gd name="connsiteY35" fmla="*/ 122000 h 477183"/>
                <a:gd name="connsiteX36" fmla="*/ 222710 w 356626"/>
                <a:gd name="connsiteY36" fmla="*/ 0 h 477183"/>
                <a:gd name="connsiteX37" fmla="*/ 164959 w 356626"/>
                <a:gd name="connsiteY37" fmla="*/ 2346 h 477183"/>
                <a:gd name="connsiteX38" fmla="*/ 78331 w 356626"/>
                <a:gd name="connsiteY38" fmla="*/ 40065 h 477183"/>
                <a:gd name="connsiteX39" fmla="*/ 26896 w 356626"/>
                <a:gd name="connsiteY39" fmla="*/ 90417 h 477183"/>
                <a:gd name="connsiteX40" fmla="*/ 5420 w 356626"/>
                <a:gd name="connsiteY40" fmla="*/ 117308 h 477183"/>
                <a:gd name="connsiteX41" fmla="*/ 1630 w 356626"/>
                <a:gd name="connsiteY41" fmla="*/ 145462 h 477183"/>
                <a:gd name="connsiteX42" fmla="*/ 35559 w 356626"/>
                <a:gd name="connsiteY42" fmla="*/ 223427 h 477183"/>
                <a:gd name="connsiteX43" fmla="*/ 61728 w 356626"/>
                <a:gd name="connsiteY43" fmla="*/ 253385 h 477183"/>
                <a:gd name="connsiteX44" fmla="*/ 86633 w 356626"/>
                <a:gd name="connsiteY44" fmla="*/ 251039 h 477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56626" h="477183">
                  <a:moveTo>
                    <a:pt x="86633" y="251039"/>
                  </a:moveTo>
                  <a:cubicBezTo>
                    <a:pt x="94032" y="245624"/>
                    <a:pt x="93852" y="236601"/>
                    <a:pt x="91686" y="229743"/>
                  </a:cubicBezTo>
                  <a:cubicBezTo>
                    <a:pt x="87174" y="216208"/>
                    <a:pt x="81219" y="202672"/>
                    <a:pt x="75444" y="189678"/>
                  </a:cubicBezTo>
                  <a:cubicBezTo>
                    <a:pt x="68044" y="173796"/>
                    <a:pt x="66240" y="165855"/>
                    <a:pt x="65518" y="149252"/>
                  </a:cubicBezTo>
                  <a:cubicBezTo>
                    <a:pt x="64976" y="136618"/>
                    <a:pt x="73278" y="123444"/>
                    <a:pt x="86092" y="123985"/>
                  </a:cubicBezTo>
                  <a:cubicBezTo>
                    <a:pt x="99086" y="124527"/>
                    <a:pt x="99808" y="132648"/>
                    <a:pt x="98003" y="142394"/>
                  </a:cubicBezTo>
                  <a:cubicBezTo>
                    <a:pt x="96559" y="150154"/>
                    <a:pt x="92950" y="170006"/>
                    <a:pt x="91325" y="177767"/>
                  </a:cubicBezTo>
                  <a:cubicBezTo>
                    <a:pt x="88077" y="192385"/>
                    <a:pt x="89701" y="191844"/>
                    <a:pt x="95296" y="204477"/>
                  </a:cubicBezTo>
                  <a:cubicBezTo>
                    <a:pt x="97822" y="210071"/>
                    <a:pt x="100530" y="215846"/>
                    <a:pt x="101793" y="221983"/>
                  </a:cubicBezTo>
                  <a:cubicBezTo>
                    <a:pt x="105402" y="237864"/>
                    <a:pt x="108651" y="253746"/>
                    <a:pt x="91506" y="265116"/>
                  </a:cubicBezTo>
                  <a:cubicBezTo>
                    <a:pt x="83204" y="270530"/>
                    <a:pt x="82121" y="280276"/>
                    <a:pt x="82482" y="289119"/>
                  </a:cubicBezTo>
                  <a:cubicBezTo>
                    <a:pt x="83745" y="326657"/>
                    <a:pt x="77248" y="363654"/>
                    <a:pt x="77429" y="401012"/>
                  </a:cubicBezTo>
                  <a:cubicBezTo>
                    <a:pt x="77429" y="417074"/>
                    <a:pt x="76526" y="433137"/>
                    <a:pt x="77609" y="449019"/>
                  </a:cubicBezTo>
                  <a:cubicBezTo>
                    <a:pt x="79053" y="468871"/>
                    <a:pt x="89340" y="477533"/>
                    <a:pt x="108651" y="477172"/>
                  </a:cubicBezTo>
                  <a:cubicBezTo>
                    <a:pt x="126698" y="476811"/>
                    <a:pt x="135541" y="468871"/>
                    <a:pt x="137888" y="449560"/>
                  </a:cubicBezTo>
                  <a:cubicBezTo>
                    <a:pt x="140595" y="427542"/>
                    <a:pt x="142399" y="405344"/>
                    <a:pt x="145287" y="383326"/>
                  </a:cubicBezTo>
                  <a:cubicBezTo>
                    <a:pt x="150521" y="344705"/>
                    <a:pt x="149257" y="307527"/>
                    <a:pt x="162071" y="270169"/>
                  </a:cubicBezTo>
                  <a:cubicBezTo>
                    <a:pt x="164959" y="261867"/>
                    <a:pt x="174885" y="251219"/>
                    <a:pt x="187337" y="252843"/>
                  </a:cubicBezTo>
                  <a:cubicBezTo>
                    <a:pt x="197985" y="254287"/>
                    <a:pt x="204843" y="255912"/>
                    <a:pt x="207731" y="268725"/>
                  </a:cubicBezTo>
                  <a:cubicBezTo>
                    <a:pt x="208814" y="273057"/>
                    <a:pt x="209535" y="277388"/>
                    <a:pt x="210438" y="281719"/>
                  </a:cubicBezTo>
                  <a:cubicBezTo>
                    <a:pt x="219101" y="329004"/>
                    <a:pt x="220003" y="377190"/>
                    <a:pt x="226139" y="424655"/>
                  </a:cubicBezTo>
                  <a:cubicBezTo>
                    <a:pt x="227402" y="434400"/>
                    <a:pt x="226139" y="443965"/>
                    <a:pt x="229929" y="453350"/>
                  </a:cubicBezTo>
                  <a:cubicBezTo>
                    <a:pt x="237870" y="473021"/>
                    <a:pt x="242382" y="478616"/>
                    <a:pt x="266204" y="474465"/>
                  </a:cubicBezTo>
                  <a:cubicBezTo>
                    <a:pt x="284432" y="471217"/>
                    <a:pt x="284071" y="456238"/>
                    <a:pt x="283710" y="445589"/>
                  </a:cubicBezTo>
                  <a:cubicBezTo>
                    <a:pt x="281906" y="388740"/>
                    <a:pt x="270716" y="332613"/>
                    <a:pt x="271980" y="275403"/>
                  </a:cubicBezTo>
                  <a:cubicBezTo>
                    <a:pt x="272160" y="266920"/>
                    <a:pt x="269453" y="256994"/>
                    <a:pt x="264761" y="250136"/>
                  </a:cubicBezTo>
                  <a:cubicBezTo>
                    <a:pt x="253932" y="234616"/>
                    <a:pt x="253752" y="218734"/>
                    <a:pt x="258805" y="201950"/>
                  </a:cubicBezTo>
                  <a:cubicBezTo>
                    <a:pt x="263497" y="186790"/>
                    <a:pt x="256639" y="151959"/>
                    <a:pt x="257000" y="142574"/>
                  </a:cubicBezTo>
                  <a:cubicBezTo>
                    <a:pt x="257722" y="129039"/>
                    <a:pt x="253932" y="114420"/>
                    <a:pt x="263136" y="112796"/>
                  </a:cubicBezTo>
                  <a:cubicBezTo>
                    <a:pt x="272701" y="110991"/>
                    <a:pt x="280642" y="116947"/>
                    <a:pt x="284071" y="125790"/>
                  </a:cubicBezTo>
                  <a:cubicBezTo>
                    <a:pt x="292553" y="147808"/>
                    <a:pt x="297607" y="170367"/>
                    <a:pt x="282266" y="191844"/>
                  </a:cubicBezTo>
                  <a:cubicBezTo>
                    <a:pt x="276491" y="199965"/>
                    <a:pt x="268911" y="207003"/>
                    <a:pt x="266746" y="216568"/>
                  </a:cubicBezTo>
                  <a:cubicBezTo>
                    <a:pt x="264761" y="225051"/>
                    <a:pt x="265663" y="235157"/>
                    <a:pt x="274145" y="240572"/>
                  </a:cubicBezTo>
                  <a:cubicBezTo>
                    <a:pt x="283530" y="246707"/>
                    <a:pt x="293456" y="239849"/>
                    <a:pt x="298509" y="234255"/>
                  </a:cubicBezTo>
                  <a:cubicBezTo>
                    <a:pt x="319805" y="210432"/>
                    <a:pt x="341823" y="187332"/>
                    <a:pt x="353554" y="156471"/>
                  </a:cubicBezTo>
                  <a:cubicBezTo>
                    <a:pt x="358607" y="143116"/>
                    <a:pt x="357524" y="133190"/>
                    <a:pt x="349583" y="122000"/>
                  </a:cubicBezTo>
                  <a:cubicBezTo>
                    <a:pt x="322873" y="84823"/>
                    <a:pt x="255737" y="180"/>
                    <a:pt x="222710" y="0"/>
                  </a:cubicBezTo>
                  <a:cubicBezTo>
                    <a:pt x="211160" y="542"/>
                    <a:pt x="167485" y="2526"/>
                    <a:pt x="164959" y="2346"/>
                  </a:cubicBezTo>
                  <a:cubicBezTo>
                    <a:pt x="129225" y="-902"/>
                    <a:pt x="103056" y="16603"/>
                    <a:pt x="78331" y="40065"/>
                  </a:cubicBezTo>
                  <a:cubicBezTo>
                    <a:pt x="60825" y="56488"/>
                    <a:pt x="44402" y="74174"/>
                    <a:pt x="26896" y="90417"/>
                  </a:cubicBezTo>
                  <a:cubicBezTo>
                    <a:pt x="18233" y="98358"/>
                    <a:pt x="11736" y="107743"/>
                    <a:pt x="5420" y="117308"/>
                  </a:cubicBezTo>
                  <a:cubicBezTo>
                    <a:pt x="-175" y="125971"/>
                    <a:pt x="-1438" y="135175"/>
                    <a:pt x="1630" y="145462"/>
                  </a:cubicBezTo>
                  <a:cubicBezTo>
                    <a:pt x="9571" y="172894"/>
                    <a:pt x="20399" y="199243"/>
                    <a:pt x="35559" y="223427"/>
                  </a:cubicBezTo>
                  <a:cubicBezTo>
                    <a:pt x="42056" y="233894"/>
                    <a:pt x="51080" y="246707"/>
                    <a:pt x="61728" y="253385"/>
                  </a:cubicBezTo>
                  <a:cubicBezTo>
                    <a:pt x="69849" y="258980"/>
                    <a:pt x="78512" y="256994"/>
                    <a:pt x="86633" y="251039"/>
                  </a:cubicBezTo>
                  <a:close/>
                </a:path>
              </a:pathLst>
            </a:custGeom>
            <a:solidFill>
              <a:srgbClr val="FFFFFF"/>
            </a:solidFill>
            <a:ln w="1804" cap="flat">
              <a:noFill/>
              <a:prstDash val="solid"/>
              <a:miter/>
            </a:ln>
          </p:spPr>
          <p:txBody>
            <a:bodyPr rtlCol="0" anchor="ctr"/>
            <a:lstStyle/>
            <a:p>
              <a:endParaRPr lang="en-US"/>
            </a:p>
          </p:txBody>
        </p:sp>
        <p:sp>
          <p:nvSpPr>
            <p:cNvPr id="81" name="Freeform 616">
              <a:extLst>
                <a:ext uri="{FF2B5EF4-FFF2-40B4-BE49-F238E27FC236}">
                  <a16:creationId xmlns:a16="http://schemas.microsoft.com/office/drawing/2014/main" id="{87F1919F-F33C-AD2E-5869-FF33EBB0F34C}"/>
                </a:ext>
              </a:extLst>
            </p:cNvPr>
            <p:cNvSpPr/>
            <p:nvPr/>
          </p:nvSpPr>
          <p:spPr>
            <a:xfrm>
              <a:off x="3852531" y="4464377"/>
              <a:ext cx="304897" cy="226253"/>
            </a:xfrm>
            <a:custGeom>
              <a:avLst/>
              <a:gdLst>
                <a:gd name="connsiteX0" fmla="*/ 303196 w 304897"/>
                <a:gd name="connsiteY0" fmla="*/ 21837 h 226253"/>
                <a:gd name="connsiteX1" fmla="*/ 303015 w 304897"/>
                <a:gd name="connsiteY1" fmla="*/ 20935 h 226253"/>
                <a:gd name="connsiteX2" fmla="*/ 302835 w 304897"/>
                <a:gd name="connsiteY2" fmla="*/ 19311 h 226253"/>
                <a:gd name="connsiteX3" fmla="*/ 302654 w 304897"/>
                <a:gd name="connsiteY3" fmla="*/ 18408 h 226253"/>
                <a:gd name="connsiteX4" fmla="*/ 302293 w 304897"/>
                <a:gd name="connsiteY4" fmla="*/ 17145 h 226253"/>
                <a:gd name="connsiteX5" fmla="*/ 302113 w 304897"/>
                <a:gd name="connsiteY5" fmla="*/ 16243 h 226253"/>
                <a:gd name="connsiteX6" fmla="*/ 301752 w 304897"/>
                <a:gd name="connsiteY6" fmla="*/ 15160 h 226253"/>
                <a:gd name="connsiteX7" fmla="*/ 301391 w 304897"/>
                <a:gd name="connsiteY7" fmla="*/ 14258 h 226253"/>
                <a:gd name="connsiteX8" fmla="*/ 301030 w 304897"/>
                <a:gd name="connsiteY8" fmla="*/ 13175 h 226253"/>
                <a:gd name="connsiteX9" fmla="*/ 300669 w 304897"/>
                <a:gd name="connsiteY9" fmla="*/ 12272 h 226253"/>
                <a:gd name="connsiteX10" fmla="*/ 300308 w 304897"/>
                <a:gd name="connsiteY10" fmla="*/ 11370 h 226253"/>
                <a:gd name="connsiteX11" fmla="*/ 299767 w 304897"/>
                <a:gd name="connsiteY11" fmla="*/ 10468 h 226253"/>
                <a:gd name="connsiteX12" fmla="*/ 299225 w 304897"/>
                <a:gd name="connsiteY12" fmla="*/ 9746 h 226253"/>
                <a:gd name="connsiteX13" fmla="*/ 298684 w 304897"/>
                <a:gd name="connsiteY13" fmla="*/ 8843 h 226253"/>
                <a:gd name="connsiteX14" fmla="*/ 298323 w 304897"/>
                <a:gd name="connsiteY14" fmla="*/ 8482 h 226253"/>
                <a:gd name="connsiteX15" fmla="*/ 296699 w 304897"/>
                <a:gd name="connsiteY15" fmla="*/ 6497 h 226253"/>
                <a:gd name="connsiteX16" fmla="*/ 296338 w 304897"/>
                <a:gd name="connsiteY16" fmla="*/ 6136 h 226253"/>
                <a:gd name="connsiteX17" fmla="*/ 295435 w 304897"/>
                <a:gd name="connsiteY17" fmla="*/ 5234 h 226253"/>
                <a:gd name="connsiteX18" fmla="*/ 294894 w 304897"/>
                <a:gd name="connsiteY18" fmla="*/ 4873 h 226253"/>
                <a:gd name="connsiteX19" fmla="*/ 293811 w 304897"/>
                <a:gd name="connsiteY19" fmla="*/ 4151 h 226253"/>
                <a:gd name="connsiteX20" fmla="*/ 293270 w 304897"/>
                <a:gd name="connsiteY20" fmla="*/ 3790 h 226253"/>
                <a:gd name="connsiteX21" fmla="*/ 292187 w 304897"/>
                <a:gd name="connsiteY21" fmla="*/ 3068 h 226253"/>
                <a:gd name="connsiteX22" fmla="*/ 291645 w 304897"/>
                <a:gd name="connsiteY22" fmla="*/ 2707 h 226253"/>
                <a:gd name="connsiteX23" fmla="*/ 290382 w 304897"/>
                <a:gd name="connsiteY23" fmla="*/ 1985 h 226253"/>
                <a:gd name="connsiteX24" fmla="*/ 289841 w 304897"/>
                <a:gd name="connsiteY24" fmla="*/ 1625 h 226253"/>
                <a:gd name="connsiteX25" fmla="*/ 288577 w 304897"/>
                <a:gd name="connsiteY25" fmla="*/ 902 h 226253"/>
                <a:gd name="connsiteX26" fmla="*/ 288216 w 304897"/>
                <a:gd name="connsiteY26" fmla="*/ 722 h 226253"/>
                <a:gd name="connsiteX27" fmla="*/ 286592 w 304897"/>
                <a:gd name="connsiteY27" fmla="*/ 0 h 226253"/>
                <a:gd name="connsiteX28" fmla="*/ 286592 w 304897"/>
                <a:gd name="connsiteY28" fmla="*/ 0 h 226253"/>
                <a:gd name="connsiteX29" fmla="*/ 289480 w 304897"/>
                <a:gd name="connsiteY29" fmla="*/ 21837 h 226253"/>
                <a:gd name="connsiteX30" fmla="*/ 273598 w 304897"/>
                <a:gd name="connsiteY30" fmla="*/ 98178 h 226253"/>
                <a:gd name="connsiteX31" fmla="*/ 221802 w 304897"/>
                <a:gd name="connsiteY31" fmla="*/ 151237 h 226253"/>
                <a:gd name="connsiteX32" fmla="*/ 142574 w 304897"/>
                <a:gd name="connsiteY32" fmla="*/ 172713 h 226253"/>
                <a:gd name="connsiteX33" fmla="*/ 38080 w 304897"/>
                <a:gd name="connsiteY33" fmla="*/ 170187 h 226253"/>
                <a:gd name="connsiteX34" fmla="*/ 0 w 304897"/>
                <a:gd name="connsiteY34" fmla="*/ 154125 h 226253"/>
                <a:gd name="connsiteX35" fmla="*/ 902 w 304897"/>
                <a:gd name="connsiteY35" fmla="*/ 166036 h 226253"/>
                <a:gd name="connsiteX36" fmla="*/ 902 w 304897"/>
                <a:gd name="connsiteY36" fmla="*/ 166216 h 226253"/>
                <a:gd name="connsiteX37" fmla="*/ 1985 w 304897"/>
                <a:gd name="connsiteY37" fmla="*/ 177406 h 226253"/>
                <a:gd name="connsiteX38" fmla="*/ 2166 w 304897"/>
                <a:gd name="connsiteY38" fmla="*/ 178489 h 226253"/>
                <a:gd name="connsiteX39" fmla="*/ 3429 w 304897"/>
                <a:gd name="connsiteY39" fmla="*/ 188776 h 226253"/>
                <a:gd name="connsiteX40" fmla="*/ 3609 w 304897"/>
                <a:gd name="connsiteY40" fmla="*/ 190761 h 226253"/>
                <a:gd name="connsiteX41" fmla="*/ 5414 w 304897"/>
                <a:gd name="connsiteY41" fmla="*/ 202672 h 226253"/>
                <a:gd name="connsiteX42" fmla="*/ 34470 w 304897"/>
                <a:gd name="connsiteY42" fmla="*/ 225231 h 226253"/>
                <a:gd name="connsiteX43" fmla="*/ 274140 w 304897"/>
                <a:gd name="connsiteY43" fmla="*/ 221261 h 226253"/>
                <a:gd name="connsiteX44" fmla="*/ 297962 w 304897"/>
                <a:gd name="connsiteY44" fmla="*/ 195272 h 226253"/>
                <a:gd name="connsiteX45" fmla="*/ 303557 w 304897"/>
                <a:gd name="connsiteY45" fmla="*/ 24905 h 226253"/>
                <a:gd name="connsiteX46" fmla="*/ 303196 w 304897"/>
                <a:gd name="connsiteY46" fmla="*/ 21837 h 22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4897" h="226253">
                  <a:moveTo>
                    <a:pt x="303196" y="21837"/>
                  </a:moveTo>
                  <a:cubicBezTo>
                    <a:pt x="303196" y="21477"/>
                    <a:pt x="303196" y="21296"/>
                    <a:pt x="303015" y="20935"/>
                  </a:cubicBezTo>
                  <a:cubicBezTo>
                    <a:pt x="303015" y="20394"/>
                    <a:pt x="302835" y="19852"/>
                    <a:pt x="302835" y="19311"/>
                  </a:cubicBezTo>
                  <a:cubicBezTo>
                    <a:pt x="302835" y="18950"/>
                    <a:pt x="302654" y="18589"/>
                    <a:pt x="302654" y="18408"/>
                  </a:cubicBezTo>
                  <a:cubicBezTo>
                    <a:pt x="302474" y="18047"/>
                    <a:pt x="302474" y="17506"/>
                    <a:pt x="302293" y="17145"/>
                  </a:cubicBezTo>
                  <a:cubicBezTo>
                    <a:pt x="302293" y="16784"/>
                    <a:pt x="302113" y="16423"/>
                    <a:pt x="302113" y="16243"/>
                  </a:cubicBezTo>
                  <a:cubicBezTo>
                    <a:pt x="301932" y="15882"/>
                    <a:pt x="301932" y="15521"/>
                    <a:pt x="301752" y="15160"/>
                  </a:cubicBezTo>
                  <a:cubicBezTo>
                    <a:pt x="301571" y="14799"/>
                    <a:pt x="301571" y="14438"/>
                    <a:pt x="301391" y="14258"/>
                  </a:cubicBezTo>
                  <a:cubicBezTo>
                    <a:pt x="301211" y="13896"/>
                    <a:pt x="301211" y="13536"/>
                    <a:pt x="301030" y="13175"/>
                  </a:cubicBezTo>
                  <a:cubicBezTo>
                    <a:pt x="300850" y="12814"/>
                    <a:pt x="300850" y="12633"/>
                    <a:pt x="300669" y="12272"/>
                  </a:cubicBezTo>
                  <a:cubicBezTo>
                    <a:pt x="300489" y="11911"/>
                    <a:pt x="300308" y="11731"/>
                    <a:pt x="300308" y="11370"/>
                  </a:cubicBezTo>
                  <a:cubicBezTo>
                    <a:pt x="300128" y="11009"/>
                    <a:pt x="299947" y="10828"/>
                    <a:pt x="299767" y="10468"/>
                  </a:cubicBezTo>
                  <a:cubicBezTo>
                    <a:pt x="299586" y="10287"/>
                    <a:pt x="299406" y="9926"/>
                    <a:pt x="299225" y="9746"/>
                  </a:cubicBezTo>
                  <a:cubicBezTo>
                    <a:pt x="299045" y="9385"/>
                    <a:pt x="298864" y="9204"/>
                    <a:pt x="298684" y="8843"/>
                  </a:cubicBezTo>
                  <a:cubicBezTo>
                    <a:pt x="298504" y="8663"/>
                    <a:pt x="298504" y="8663"/>
                    <a:pt x="298323" y="8482"/>
                  </a:cubicBezTo>
                  <a:cubicBezTo>
                    <a:pt x="297782" y="7760"/>
                    <a:pt x="297240" y="7039"/>
                    <a:pt x="296699" y="6497"/>
                  </a:cubicBezTo>
                  <a:cubicBezTo>
                    <a:pt x="296518" y="6317"/>
                    <a:pt x="296518" y="6317"/>
                    <a:pt x="296338" y="6136"/>
                  </a:cubicBezTo>
                  <a:cubicBezTo>
                    <a:pt x="295977" y="5775"/>
                    <a:pt x="295796" y="5595"/>
                    <a:pt x="295435" y="5234"/>
                  </a:cubicBezTo>
                  <a:cubicBezTo>
                    <a:pt x="295255" y="5053"/>
                    <a:pt x="295074" y="4873"/>
                    <a:pt x="294894" y="4873"/>
                  </a:cubicBezTo>
                  <a:cubicBezTo>
                    <a:pt x="294533" y="4512"/>
                    <a:pt x="294172" y="4332"/>
                    <a:pt x="293811" y="4151"/>
                  </a:cubicBezTo>
                  <a:cubicBezTo>
                    <a:pt x="293631" y="3970"/>
                    <a:pt x="293450" y="3790"/>
                    <a:pt x="293270" y="3790"/>
                  </a:cubicBezTo>
                  <a:cubicBezTo>
                    <a:pt x="292909" y="3609"/>
                    <a:pt x="292548" y="3249"/>
                    <a:pt x="292187" y="3068"/>
                  </a:cubicBezTo>
                  <a:cubicBezTo>
                    <a:pt x="292006" y="2888"/>
                    <a:pt x="291826" y="2888"/>
                    <a:pt x="291645" y="2707"/>
                  </a:cubicBezTo>
                  <a:cubicBezTo>
                    <a:pt x="291285" y="2527"/>
                    <a:pt x="290924" y="2166"/>
                    <a:pt x="290382" y="1985"/>
                  </a:cubicBezTo>
                  <a:cubicBezTo>
                    <a:pt x="290202" y="1805"/>
                    <a:pt x="290021" y="1805"/>
                    <a:pt x="289841" y="1625"/>
                  </a:cubicBezTo>
                  <a:cubicBezTo>
                    <a:pt x="289480" y="1444"/>
                    <a:pt x="288938" y="1083"/>
                    <a:pt x="288577" y="902"/>
                  </a:cubicBezTo>
                  <a:cubicBezTo>
                    <a:pt x="288397" y="902"/>
                    <a:pt x="288216" y="722"/>
                    <a:pt x="288216" y="722"/>
                  </a:cubicBezTo>
                  <a:cubicBezTo>
                    <a:pt x="287675" y="542"/>
                    <a:pt x="287134" y="181"/>
                    <a:pt x="286592" y="0"/>
                  </a:cubicBezTo>
                  <a:cubicBezTo>
                    <a:pt x="286592" y="0"/>
                    <a:pt x="286592" y="0"/>
                    <a:pt x="286592" y="0"/>
                  </a:cubicBezTo>
                  <a:cubicBezTo>
                    <a:pt x="287856" y="7219"/>
                    <a:pt x="288758" y="14619"/>
                    <a:pt x="289480" y="21837"/>
                  </a:cubicBezTo>
                  <a:cubicBezTo>
                    <a:pt x="292006" y="48548"/>
                    <a:pt x="285148" y="74355"/>
                    <a:pt x="273598" y="98178"/>
                  </a:cubicBezTo>
                  <a:cubicBezTo>
                    <a:pt x="263131" y="120015"/>
                    <a:pt x="242557" y="139506"/>
                    <a:pt x="221802" y="151237"/>
                  </a:cubicBezTo>
                  <a:cubicBezTo>
                    <a:pt x="196897" y="165494"/>
                    <a:pt x="170728" y="170728"/>
                    <a:pt x="142574" y="172713"/>
                  </a:cubicBezTo>
                  <a:cubicBezTo>
                    <a:pt x="107382" y="175420"/>
                    <a:pt x="72911" y="177767"/>
                    <a:pt x="38080" y="170187"/>
                  </a:cubicBezTo>
                  <a:cubicBezTo>
                    <a:pt x="24725" y="167299"/>
                    <a:pt x="11550" y="161705"/>
                    <a:pt x="0" y="154125"/>
                  </a:cubicBezTo>
                  <a:cubicBezTo>
                    <a:pt x="180" y="158095"/>
                    <a:pt x="541" y="162065"/>
                    <a:pt x="902" y="166036"/>
                  </a:cubicBezTo>
                  <a:cubicBezTo>
                    <a:pt x="902" y="166036"/>
                    <a:pt x="902" y="166036"/>
                    <a:pt x="902" y="166216"/>
                  </a:cubicBezTo>
                  <a:cubicBezTo>
                    <a:pt x="1263" y="170006"/>
                    <a:pt x="1624" y="173616"/>
                    <a:pt x="1985" y="177406"/>
                  </a:cubicBezTo>
                  <a:cubicBezTo>
                    <a:pt x="1985" y="177767"/>
                    <a:pt x="1985" y="178127"/>
                    <a:pt x="2166" y="178489"/>
                  </a:cubicBezTo>
                  <a:cubicBezTo>
                    <a:pt x="2527" y="181918"/>
                    <a:pt x="2888" y="185346"/>
                    <a:pt x="3429" y="188776"/>
                  </a:cubicBezTo>
                  <a:cubicBezTo>
                    <a:pt x="3429" y="189497"/>
                    <a:pt x="3609" y="190039"/>
                    <a:pt x="3609" y="190761"/>
                  </a:cubicBezTo>
                  <a:cubicBezTo>
                    <a:pt x="4151" y="194731"/>
                    <a:pt x="4692" y="198702"/>
                    <a:pt x="5414" y="202672"/>
                  </a:cubicBezTo>
                  <a:cubicBezTo>
                    <a:pt x="9204" y="226134"/>
                    <a:pt x="9926" y="228119"/>
                    <a:pt x="34470" y="225231"/>
                  </a:cubicBezTo>
                  <a:cubicBezTo>
                    <a:pt x="105758" y="226134"/>
                    <a:pt x="239488" y="221622"/>
                    <a:pt x="274140" y="221261"/>
                  </a:cubicBezTo>
                  <a:cubicBezTo>
                    <a:pt x="286773" y="221080"/>
                    <a:pt x="296518" y="210974"/>
                    <a:pt x="297962" y="195272"/>
                  </a:cubicBezTo>
                  <a:cubicBezTo>
                    <a:pt x="303376" y="138604"/>
                    <a:pt x="306986" y="81935"/>
                    <a:pt x="303557" y="24905"/>
                  </a:cubicBezTo>
                  <a:cubicBezTo>
                    <a:pt x="303376" y="23642"/>
                    <a:pt x="303376" y="22740"/>
                    <a:pt x="303196" y="21837"/>
                  </a:cubicBezTo>
                  <a:close/>
                </a:path>
              </a:pathLst>
            </a:custGeom>
            <a:solidFill>
              <a:srgbClr val="FFFFFF"/>
            </a:solidFill>
            <a:ln w="1804" cap="flat">
              <a:noFill/>
              <a:prstDash val="solid"/>
              <a:miter/>
            </a:ln>
          </p:spPr>
          <p:txBody>
            <a:bodyPr rtlCol="0" anchor="ctr"/>
            <a:lstStyle/>
            <a:p>
              <a:endParaRPr lang="en-US"/>
            </a:p>
          </p:txBody>
        </p:sp>
        <p:sp>
          <p:nvSpPr>
            <p:cNvPr id="82" name="Freeform 617">
              <a:extLst>
                <a:ext uri="{FF2B5EF4-FFF2-40B4-BE49-F238E27FC236}">
                  <a16:creationId xmlns:a16="http://schemas.microsoft.com/office/drawing/2014/main" id="{273CFBFE-DFBA-9EC3-8F83-BAAD844A0996}"/>
                </a:ext>
              </a:extLst>
            </p:cNvPr>
            <p:cNvSpPr/>
            <p:nvPr/>
          </p:nvSpPr>
          <p:spPr>
            <a:xfrm>
              <a:off x="4942305" y="3432966"/>
              <a:ext cx="164939" cy="161202"/>
            </a:xfrm>
            <a:custGeom>
              <a:avLst/>
              <a:gdLst>
                <a:gd name="connsiteX0" fmla="*/ 164518 w 164939"/>
                <a:gd name="connsiteY0" fmla="*/ 85909 h 161202"/>
                <a:gd name="connsiteX1" fmla="*/ 89260 w 164939"/>
                <a:gd name="connsiteY1" fmla="*/ 4 h 161202"/>
                <a:gd name="connsiteX2" fmla="*/ 106 w 164939"/>
                <a:gd name="connsiteY2" fmla="*/ 82661 h 161202"/>
                <a:gd name="connsiteX3" fmla="*/ 89802 w 164939"/>
                <a:gd name="connsiteY3" fmla="*/ 161167 h 161202"/>
                <a:gd name="connsiteX4" fmla="*/ 164518 w 164939"/>
                <a:gd name="connsiteY4" fmla="*/ 85909 h 161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939" h="161202">
                  <a:moveTo>
                    <a:pt x="164518" y="85909"/>
                  </a:moveTo>
                  <a:cubicBezTo>
                    <a:pt x="169571" y="29421"/>
                    <a:pt x="128243" y="184"/>
                    <a:pt x="89260" y="4"/>
                  </a:cubicBezTo>
                  <a:cubicBezTo>
                    <a:pt x="47030" y="-357"/>
                    <a:pt x="2814" y="26533"/>
                    <a:pt x="106" y="82661"/>
                  </a:cubicBezTo>
                  <a:cubicBezTo>
                    <a:pt x="-2240" y="128501"/>
                    <a:pt x="34396" y="161889"/>
                    <a:pt x="89802" y="161167"/>
                  </a:cubicBezTo>
                  <a:cubicBezTo>
                    <a:pt x="130589" y="162430"/>
                    <a:pt x="163074" y="129764"/>
                    <a:pt x="164518" y="85909"/>
                  </a:cubicBezTo>
                  <a:close/>
                </a:path>
              </a:pathLst>
            </a:custGeom>
            <a:solidFill>
              <a:srgbClr val="FFFFFF"/>
            </a:solidFill>
            <a:ln w="1804" cap="flat">
              <a:noFill/>
              <a:prstDash val="solid"/>
              <a:miter/>
            </a:ln>
          </p:spPr>
          <p:txBody>
            <a:bodyPr rtlCol="0" anchor="ctr"/>
            <a:lstStyle/>
            <a:p>
              <a:endParaRPr lang="en-US"/>
            </a:p>
          </p:txBody>
        </p:sp>
        <p:sp>
          <p:nvSpPr>
            <p:cNvPr id="83" name="Freeform 618">
              <a:extLst>
                <a:ext uri="{FF2B5EF4-FFF2-40B4-BE49-F238E27FC236}">
                  <a16:creationId xmlns:a16="http://schemas.microsoft.com/office/drawing/2014/main" id="{B49EFBDF-3AAF-D50B-93F6-95DA33EB3A94}"/>
                </a:ext>
              </a:extLst>
            </p:cNvPr>
            <p:cNvSpPr/>
            <p:nvPr/>
          </p:nvSpPr>
          <p:spPr>
            <a:xfrm>
              <a:off x="4343058" y="4362951"/>
              <a:ext cx="319799" cy="310886"/>
            </a:xfrm>
            <a:custGeom>
              <a:avLst/>
              <a:gdLst>
                <a:gd name="connsiteX0" fmla="*/ 313844 w 319799"/>
                <a:gd name="connsiteY0" fmla="*/ 62624 h 310886"/>
                <a:gd name="connsiteX1" fmla="*/ 301030 w 319799"/>
                <a:gd name="connsiteY1" fmla="*/ 133009 h 310886"/>
                <a:gd name="connsiteX2" fmla="*/ 256814 w 319799"/>
                <a:gd name="connsiteY2" fmla="*/ 204657 h 310886"/>
                <a:gd name="connsiteX3" fmla="*/ 178850 w 319799"/>
                <a:gd name="connsiteY3" fmla="*/ 248151 h 310886"/>
                <a:gd name="connsiteX4" fmla="*/ 28154 w 319799"/>
                <a:gd name="connsiteY4" fmla="*/ 234255 h 310886"/>
                <a:gd name="connsiteX5" fmla="*/ 0 w 319799"/>
                <a:gd name="connsiteY5" fmla="*/ 220900 h 310886"/>
                <a:gd name="connsiteX6" fmla="*/ 0 w 319799"/>
                <a:gd name="connsiteY6" fmla="*/ 221622 h 310886"/>
                <a:gd name="connsiteX7" fmla="*/ 181 w 319799"/>
                <a:gd name="connsiteY7" fmla="*/ 224329 h 310886"/>
                <a:gd name="connsiteX8" fmla="*/ 361 w 319799"/>
                <a:gd name="connsiteY8" fmla="*/ 226134 h 310886"/>
                <a:gd name="connsiteX9" fmla="*/ 542 w 319799"/>
                <a:gd name="connsiteY9" fmla="*/ 228299 h 310886"/>
                <a:gd name="connsiteX10" fmla="*/ 722 w 319799"/>
                <a:gd name="connsiteY10" fmla="*/ 229923 h 310886"/>
                <a:gd name="connsiteX11" fmla="*/ 902 w 319799"/>
                <a:gd name="connsiteY11" fmla="*/ 233172 h 310886"/>
                <a:gd name="connsiteX12" fmla="*/ 1083 w 319799"/>
                <a:gd name="connsiteY12" fmla="*/ 234796 h 310886"/>
                <a:gd name="connsiteX13" fmla="*/ 1263 w 319799"/>
                <a:gd name="connsiteY13" fmla="*/ 236962 h 310886"/>
                <a:gd name="connsiteX14" fmla="*/ 1444 w 319799"/>
                <a:gd name="connsiteY14" fmla="*/ 238406 h 310886"/>
                <a:gd name="connsiteX15" fmla="*/ 1624 w 319799"/>
                <a:gd name="connsiteY15" fmla="*/ 241474 h 310886"/>
                <a:gd name="connsiteX16" fmla="*/ 1624 w 319799"/>
                <a:gd name="connsiteY16" fmla="*/ 242556 h 310886"/>
                <a:gd name="connsiteX17" fmla="*/ 1805 w 319799"/>
                <a:gd name="connsiteY17" fmla="*/ 244903 h 310886"/>
                <a:gd name="connsiteX18" fmla="*/ 1985 w 319799"/>
                <a:gd name="connsiteY18" fmla="*/ 245986 h 310886"/>
                <a:gd name="connsiteX19" fmla="*/ 2166 w 319799"/>
                <a:gd name="connsiteY19" fmla="*/ 248873 h 310886"/>
                <a:gd name="connsiteX20" fmla="*/ 2166 w 319799"/>
                <a:gd name="connsiteY20" fmla="*/ 249595 h 310886"/>
                <a:gd name="connsiteX21" fmla="*/ 2346 w 319799"/>
                <a:gd name="connsiteY21" fmla="*/ 251941 h 310886"/>
                <a:gd name="connsiteX22" fmla="*/ 2346 w 319799"/>
                <a:gd name="connsiteY22" fmla="*/ 252844 h 310886"/>
                <a:gd name="connsiteX23" fmla="*/ 2527 w 319799"/>
                <a:gd name="connsiteY23" fmla="*/ 255551 h 310886"/>
                <a:gd name="connsiteX24" fmla="*/ 2527 w 319799"/>
                <a:gd name="connsiteY24" fmla="*/ 255912 h 310886"/>
                <a:gd name="connsiteX25" fmla="*/ 2707 w 319799"/>
                <a:gd name="connsiteY25" fmla="*/ 258258 h 310886"/>
                <a:gd name="connsiteX26" fmla="*/ 2707 w 319799"/>
                <a:gd name="connsiteY26" fmla="*/ 258980 h 310886"/>
                <a:gd name="connsiteX27" fmla="*/ 3068 w 319799"/>
                <a:gd name="connsiteY27" fmla="*/ 261326 h 310886"/>
                <a:gd name="connsiteX28" fmla="*/ 59015 w 319799"/>
                <a:gd name="connsiteY28" fmla="*/ 309512 h 310886"/>
                <a:gd name="connsiteX29" fmla="*/ 299406 w 319799"/>
                <a:gd name="connsiteY29" fmla="*/ 308610 h 310886"/>
                <a:gd name="connsiteX30" fmla="*/ 313483 w 319799"/>
                <a:gd name="connsiteY30" fmla="*/ 281720 h 310886"/>
                <a:gd name="connsiteX31" fmla="*/ 316010 w 319799"/>
                <a:gd name="connsiteY31" fmla="*/ 201770 h 310886"/>
                <a:gd name="connsiteX32" fmla="*/ 316190 w 319799"/>
                <a:gd name="connsiteY32" fmla="*/ 198160 h 310886"/>
                <a:gd name="connsiteX33" fmla="*/ 316190 w 319799"/>
                <a:gd name="connsiteY33" fmla="*/ 196536 h 310886"/>
                <a:gd name="connsiteX34" fmla="*/ 316190 w 319799"/>
                <a:gd name="connsiteY34" fmla="*/ 194009 h 310886"/>
                <a:gd name="connsiteX35" fmla="*/ 316190 w 319799"/>
                <a:gd name="connsiteY35" fmla="*/ 192385 h 310886"/>
                <a:gd name="connsiteX36" fmla="*/ 316190 w 319799"/>
                <a:gd name="connsiteY36" fmla="*/ 189678 h 310886"/>
                <a:gd name="connsiteX37" fmla="*/ 316190 w 319799"/>
                <a:gd name="connsiteY37" fmla="*/ 188053 h 310886"/>
                <a:gd name="connsiteX38" fmla="*/ 316370 w 319799"/>
                <a:gd name="connsiteY38" fmla="*/ 183722 h 310886"/>
                <a:gd name="connsiteX39" fmla="*/ 316370 w 319799"/>
                <a:gd name="connsiteY39" fmla="*/ 182098 h 310886"/>
                <a:gd name="connsiteX40" fmla="*/ 316370 w 319799"/>
                <a:gd name="connsiteY40" fmla="*/ 179030 h 310886"/>
                <a:gd name="connsiteX41" fmla="*/ 316370 w 319799"/>
                <a:gd name="connsiteY41" fmla="*/ 176864 h 310886"/>
                <a:gd name="connsiteX42" fmla="*/ 316370 w 319799"/>
                <a:gd name="connsiteY42" fmla="*/ 174338 h 310886"/>
                <a:gd name="connsiteX43" fmla="*/ 316370 w 319799"/>
                <a:gd name="connsiteY43" fmla="*/ 171811 h 310886"/>
                <a:gd name="connsiteX44" fmla="*/ 316551 w 319799"/>
                <a:gd name="connsiteY44" fmla="*/ 167119 h 310886"/>
                <a:gd name="connsiteX45" fmla="*/ 316551 w 319799"/>
                <a:gd name="connsiteY45" fmla="*/ 166036 h 310886"/>
                <a:gd name="connsiteX46" fmla="*/ 316551 w 319799"/>
                <a:gd name="connsiteY46" fmla="*/ 162426 h 310886"/>
                <a:gd name="connsiteX47" fmla="*/ 316551 w 319799"/>
                <a:gd name="connsiteY47" fmla="*/ 159719 h 310886"/>
                <a:gd name="connsiteX48" fmla="*/ 316551 w 319799"/>
                <a:gd name="connsiteY48" fmla="*/ 156290 h 310886"/>
                <a:gd name="connsiteX49" fmla="*/ 316551 w 319799"/>
                <a:gd name="connsiteY49" fmla="*/ 154305 h 310886"/>
                <a:gd name="connsiteX50" fmla="*/ 316731 w 319799"/>
                <a:gd name="connsiteY50" fmla="*/ 143477 h 310886"/>
                <a:gd name="connsiteX51" fmla="*/ 316731 w 319799"/>
                <a:gd name="connsiteY51" fmla="*/ 141311 h 310886"/>
                <a:gd name="connsiteX52" fmla="*/ 316912 w 319799"/>
                <a:gd name="connsiteY52" fmla="*/ 136979 h 310886"/>
                <a:gd name="connsiteX53" fmla="*/ 316912 w 319799"/>
                <a:gd name="connsiteY53" fmla="*/ 135536 h 310886"/>
                <a:gd name="connsiteX54" fmla="*/ 317092 w 319799"/>
                <a:gd name="connsiteY54" fmla="*/ 131204 h 310886"/>
                <a:gd name="connsiteX55" fmla="*/ 317092 w 319799"/>
                <a:gd name="connsiteY55" fmla="*/ 129219 h 310886"/>
                <a:gd name="connsiteX56" fmla="*/ 317273 w 319799"/>
                <a:gd name="connsiteY56" fmla="*/ 123624 h 310886"/>
                <a:gd name="connsiteX57" fmla="*/ 317273 w 319799"/>
                <a:gd name="connsiteY57" fmla="*/ 121820 h 310886"/>
                <a:gd name="connsiteX58" fmla="*/ 317453 w 319799"/>
                <a:gd name="connsiteY58" fmla="*/ 117308 h 310886"/>
                <a:gd name="connsiteX59" fmla="*/ 317453 w 319799"/>
                <a:gd name="connsiteY59" fmla="*/ 115323 h 310886"/>
                <a:gd name="connsiteX60" fmla="*/ 317634 w 319799"/>
                <a:gd name="connsiteY60" fmla="*/ 109728 h 310886"/>
                <a:gd name="connsiteX61" fmla="*/ 317634 w 319799"/>
                <a:gd name="connsiteY61" fmla="*/ 109367 h 310886"/>
                <a:gd name="connsiteX62" fmla="*/ 317814 w 319799"/>
                <a:gd name="connsiteY62" fmla="*/ 103953 h 310886"/>
                <a:gd name="connsiteX63" fmla="*/ 317814 w 319799"/>
                <a:gd name="connsiteY63" fmla="*/ 100885 h 310886"/>
                <a:gd name="connsiteX64" fmla="*/ 317995 w 319799"/>
                <a:gd name="connsiteY64" fmla="*/ 95832 h 310886"/>
                <a:gd name="connsiteX65" fmla="*/ 317995 w 319799"/>
                <a:gd name="connsiteY65" fmla="*/ 94568 h 310886"/>
                <a:gd name="connsiteX66" fmla="*/ 318175 w 319799"/>
                <a:gd name="connsiteY66" fmla="*/ 89154 h 310886"/>
                <a:gd name="connsiteX67" fmla="*/ 318175 w 319799"/>
                <a:gd name="connsiteY67" fmla="*/ 88071 h 310886"/>
                <a:gd name="connsiteX68" fmla="*/ 318356 w 319799"/>
                <a:gd name="connsiteY68" fmla="*/ 81574 h 310886"/>
                <a:gd name="connsiteX69" fmla="*/ 318356 w 319799"/>
                <a:gd name="connsiteY69" fmla="*/ 81213 h 310886"/>
                <a:gd name="connsiteX70" fmla="*/ 318536 w 319799"/>
                <a:gd name="connsiteY70" fmla="*/ 68038 h 310886"/>
                <a:gd name="connsiteX71" fmla="*/ 318536 w 319799"/>
                <a:gd name="connsiteY71" fmla="*/ 66414 h 310886"/>
                <a:gd name="connsiteX72" fmla="*/ 319800 w 319799"/>
                <a:gd name="connsiteY72" fmla="*/ 0 h 310886"/>
                <a:gd name="connsiteX73" fmla="*/ 313844 w 319799"/>
                <a:gd name="connsiteY73" fmla="*/ 62624 h 31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19799" h="310886">
                  <a:moveTo>
                    <a:pt x="313844" y="62624"/>
                  </a:moveTo>
                  <a:cubicBezTo>
                    <a:pt x="311137" y="86086"/>
                    <a:pt x="308971" y="110630"/>
                    <a:pt x="301030" y="133009"/>
                  </a:cubicBezTo>
                  <a:cubicBezTo>
                    <a:pt x="291465" y="159900"/>
                    <a:pt x="277929" y="184805"/>
                    <a:pt x="256814" y="204657"/>
                  </a:cubicBezTo>
                  <a:cubicBezTo>
                    <a:pt x="235157" y="225231"/>
                    <a:pt x="208267" y="241835"/>
                    <a:pt x="178850" y="248151"/>
                  </a:cubicBezTo>
                  <a:cubicBezTo>
                    <a:pt x="129400" y="258619"/>
                    <a:pt x="75077" y="252663"/>
                    <a:pt x="28154" y="234255"/>
                  </a:cubicBezTo>
                  <a:cubicBezTo>
                    <a:pt x="18408" y="230465"/>
                    <a:pt x="9024" y="226134"/>
                    <a:pt x="0" y="220900"/>
                  </a:cubicBezTo>
                  <a:cubicBezTo>
                    <a:pt x="0" y="221080"/>
                    <a:pt x="0" y="221441"/>
                    <a:pt x="0" y="221622"/>
                  </a:cubicBezTo>
                  <a:cubicBezTo>
                    <a:pt x="0" y="222524"/>
                    <a:pt x="181" y="223427"/>
                    <a:pt x="181" y="224329"/>
                  </a:cubicBezTo>
                  <a:cubicBezTo>
                    <a:pt x="181" y="224870"/>
                    <a:pt x="181" y="225592"/>
                    <a:pt x="361" y="226134"/>
                  </a:cubicBezTo>
                  <a:cubicBezTo>
                    <a:pt x="361" y="226855"/>
                    <a:pt x="542" y="227577"/>
                    <a:pt x="542" y="228299"/>
                  </a:cubicBezTo>
                  <a:cubicBezTo>
                    <a:pt x="542" y="228841"/>
                    <a:pt x="542" y="229382"/>
                    <a:pt x="722" y="229923"/>
                  </a:cubicBezTo>
                  <a:cubicBezTo>
                    <a:pt x="722" y="231006"/>
                    <a:pt x="902" y="232089"/>
                    <a:pt x="902" y="233172"/>
                  </a:cubicBezTo>
                  <a:cubicBezTo>
                    <a:pt x="902" y="233713"/>
                    <a:pt x="902" y="234255"/>
                    <a:pt x="1083" y="234796"/>
                  </a:cubicBezTo>
                  <a:cubicBezTo>
                    <a:pt x="1083" y="235518"/>
                    <a:pt x="1263" y="236240"/>
                    <a:pt x="1263" y="236962"/>
                  </a:cubicBezTo>
                  <a:cubicBezTo>
                    <a:pt x="1263" y="237504"/>
                    <a:pt x="1263" y="237864"/>
                    <a:pt x="1444" y="238406"/>
                  </a:cubicBezTo>
                  <a:cubicBezTo>
                    <a:pt x="1444" y="239488"/>
                    <a:pt x="1624" y="240572"/>
                    <a:pt x="1624" y="241474"/>
                  </a:cubicBezTo>
                  <a:cubicBezTo>
                    <a:pt x="1624" y="241835"/>
                    <a:pt x="1624" y="242196"/>
                    <a:pt x="1624" y="242556"/>
                  </a:cubicBezTo>
                  <a:cubicBezTo>
                    <a:pt x="1624" y="243279"/>
                    <a:pt x="1805" y="244181"/>
                    <a:pt x="1805" y="244903"/>
                  </a:cubicBezTo>
                  <a:cubicBezTo>
                    <a:pt x="1805" y="245264"/>
                    <a:pt x="1805" y="245625"/>
                    <a:pt x="1985" y="245986"/>
                  </a:cubicBezTo>
                  <a:cubicBezTo>
                    <a:pt x="1985" y="247068"/>
                    <a:pt x="2166" y="247971"/>
                    <a:pt x="2166" y="248873"/>
                  </a:cubicBezTo>
                  <a:cubicBezTo>
                    <a:pt x="2166" y="249054"/>
                    <a:pt x="2166" y="249415"/>
                    <a:pt x="2166" y="249595"/>
                  </a:cubicBezTo>
                  <a:cubicBezTo>
                    <a:pt x="2166" y="250317"/>
                    <a:pt x="2346" y="251219"/>
                    <a:pt x="2346" y="251941"/>
                  </a:cubicBezTo>
                  <a:cubicBezTo>
                    <a:pt x="2346" y="252302"/>
                    <a:pt x="2346" y="252483"/>
                    <a:pt x="2346" y="252844"/>
                  </a:cubicBezTo>
                  <a:cubicBezTo>
                    <a:pt x="2346" y="253746"/>
                    <a:pt x="2527" y="254649"/>
                    <a:pt x="2527" y="255551"/>
                  </a:cubicBezTo>
                  <a:cubicBezTo>
                    <a:pt x="2527" y="255731"/>
                    <a:pt x="2527" y="255731"/>
                    <a:pt x="2527" y="255912"/>
                  </a:cubicBezTo>
                  <a:cubicBezTo>
                    <a:pt x="2527" y="256633"/>
                    <a:pt x="2707" y="257356"/>
                    <a:pt x="2707" y="258258"/>
                  </a:cubicBezTo>
                  <a:cubicBezTo>
                    <a:pt x="2707" y="258438"/>
                    <a:pt x="2707" y="258619"/>
                    <a:pt x="2707" y="258980"/>
                  </a:cubicBezTo>
                  <a:cubicBezTo>
                    <a:pt x="2888" y="259701"/>
                    <a:pt x="2888" y="260604"/>
                    <a:pt x="3068" y="261326"/>
                  </a:cubicBezTo>
                  <a:cubicBezTo>
                    <a:pt x="8843" y="308069"/>
                    <a:pt x="-1624" y="314385"/>
                    <a:pt x="59015" y="309512"/>
                  </a:cubicBezTo>
                  <a:cubicBezTo>
                    <a:pt x="104314" y="305903"/>
                    <a:pt x="265838" y="309332"/>
                    <a:pt x="299406" y="308610"/>
                  </a:cubicBezTo>
                  <a:cubicBezTo>
                    <a:pt x="313483" y="308249"/>
                    <a:pt x="313483" y="294894"/>
                    <a:pt x="313483" y="281720"/>
                  </a:cubicBezTo>
                  <a:cubicBezTo>
                    <a:pt x="313483" y="255009"/>
                    <a:pt x="315468" y="228480"/>
                    <a:pt x="316010" y="201770"/>
                  </a:cubicBezTo>
                  <a:cubicBezTo>
                    <a:pt x="316010" y="200506"/>
                    <a:pt x="316010" y="199423"/>
                    <a:pt x="316190" y="198160"/>
                  </a:cubicBezTo>
                  <a:cubicBezTo>
                    <a:pt x="316190" y="197619"/>
                    <a:pt x="316190" y="197077"/>
                    <a:pt x="316190" y="196536"/>
                  </a:cubicBezTo>
                  <a:cubicBezTo>
                    <a:pt x="316190" y="195633"/>
                    <a:pt x="316190" y="194912"/>
                    <a:pt x="316190" y="194009"/>
                  </a:cubicBezTo>
                  <a:cubicBezTo>
                    <a:pt x="316190" y="193468"/>
                    <a:pt x="316190" y="192926"/>
                    <a:pt x="316190" y="192385"/>
                  </a:cubicBezTo>
                  <a:cubicBezTo>
                    <a:pt x="316190" y="191483"/>
                    <a:pt x="316190" y="190580"/>
                    <a:pt x="316190" y="189678"/>
                  </a:cubicBezTo>
                  <a:cubicBezTo>
                    <a:pt x="316190" y="189137"/>
                    <a:pt x="316190" y="188595"/>
                    <a:pt x="316190" y="188053"/>
                  </a:cubicBezTo>
                  <a:cubicBezTo>
                    <a:pt x="316190" y="186610"/>
                    <a:pt x="316190" y="185166"/>
                    <a:pt x="316370" y="183722"/>
                  </a:cubicBezTo>
                  <a:cubicBezTo>
                    <a:pt x="316370" y="183181"/>
                    <a:pt x="316370" y="182639"/>
                    <a:pt x="316370" y="182098"/>
                  </a:cubicBezTo>
                  <a:cubicBezTo>
                    <a:pt x="316370" y="181015"/>
                    <a:pt x="316370" y="180113"/>
                    <a:pt x="316370" y="179030"/>
                  </a:cubicBezTo>
                  <a:cubicBezTo>
                    <a:pt x="316370" y="178308"/>
                    <a:pt x="316370" y="177586"/>
                    <a:pt x="316370" y="176864"/>
                  </a:cubicBezTo>
                  <a:cubicBezTo>
                    <a:pt x="316370" y="175962"/>
                    <a:pt x="316370" y="175240"/>
                    <a:pt x="316370" y="174338"/>
                  </a:cubicBezTo>
                  <a:cubicBezTo>
                    <a:pt x="316370" y="173435"/>
                    <a:pt x="316370" y="172713"/>
                    <a:pt x="316370" y="171811"/>
                  </a:cubicBezTo>
                  <a:cubicBezTo>
                    <a:pt x="316370" y="170187"/>
                    <a:pt x="316370" y="168743"/>
                    <a:pt x="316551" y="167119"/>
                  </a:cubicBezTo>
                  <a:cubicBezTo>
                    <a:pt x="316551" y="166758"/>
                    <a:pt x="316551" y="166397"/>
                    <a:pt x="316551" y="166036"/>
                  </a:cubicBezTo>
                  <a:cubicBezTo>
                    <a:pt x="316551" y="164773"/>
                    <a:pt x="316551" y="163690"/>
                    <a:pt x="316551" y="162426"/>
                  </a:cubicBezTo>
                  <a:cubicBezTo>
                    <a:pt x="316551" y="161524"/>
                    <a:pt x="316551" y="160622"/>
                    <a:pt x="316551" y="159719"/>
                  </a:cubicBezTo>
                  <a:cubicBezTo>
                    <a:pt x="316551" y="158636"/>
                    <a:pt x="316551" y="157554"/>
                    <a:pt x="316551" y="156290"/>
                  </a:cubicBezTo>
                  <a:cubicBezTo>
                    <a:pt x="316551" y="155568"/>
                    <a:pt x="316551" y="155027"/>
                    <a:pt x="316551" y="154305"/>
                  </a:cubicBezTo>
                  <a:cubicBezTo>
                    <a:pt x="316551" y="150696"/>
                    <a:pt x="316731" y="147086"/>
                    <a:pt x="316731" y="143477"/>
                  </a:cubicBezTo>
                  <a:cubicBezTo>
                    <a:pt x="316731" y="142755"/>
                    <a:pt x="316731" y="142033"/>
                    <a:pt x="316731" y="141311"/>
                  </a:cubicBezTo>
                  <a:cubicBezTo>
                    <a:pt x="316731" y="139867"/>
                    <a:pt x="316731" y="138423"/>
                    <a:pt x="316912" y="136979"/>
                  </a:cubicBezTo>
                  <a:cubicBezTo>
                    <a:pt x="316912" y="136438"/>
                    <a:pt x="316912" y="136077"/>
                    <a:pt x="316912" y="135536"/>
                  </a:cubicBezTo>
                  <a:cubicBezTo>
                    <a:pt x="316912" y="134092"/>
                    <a:pt x="316912" y="132648"/>
                    <a:pt x="317092" y="131204"/>
                  </a:cubicBezTo>
                  <a:cubicBezTo>
                    <a:pt x="317092" y="130483"/>
                    <a:pt x="317092" y="129941"/>
                    <a:pt x="317092" y="129219"/>
                  </a:cubicBezTo>
                  <a:cubicBezTo>
                    <a:pt x="317092" y="127415"/>
                    <a:pt x="317092" y="125429"/>
                    <a:pt x="317273" y="123624"/>
                  </a:cubicBezTo>
                  <a:cubicBezTo>
                    <a:pt x="317273" y="123083"/>
                    <a:pt x="317273" y="122361"/>
                    <a:pt x="317273" y="121820"/>
                  </a:cubicBezTo>
                  <a:cubicBezTo>
                    <a:pt x="317273" y="120376"/>
                    <a:pt x="317273" y="118752"/>
                    <a:pt x="317453" y="117308"/>
                  </a:cubicBezTo>
                  <a:cubicBezTo>
                    <a:pt x="317453" y="116586"/>
                    <a:pt x="317453" y="116045"/>
                    <a:pt x="317453" y="115323"/>
                  </a:cubicBezTo>
                  <a:cubicBezTo>
                    <a:pt x="317453" y="113518"/>
                    <a:pt x="317453" y="111713"/>
                    <a:pt x="317634" y="109728"/>
                  </a:cubicBezTo>
                  <a:cubicBezTo>
                    <a:pt x="317634" y="109547"/>
                    <a:pt x="317634" y="109547"/>
                    <a:pt x="317634" y="109367"/>
                  </a:cubicBezTo>
                  <a:cubicBezTo>
                    <a:pt x="317634" y="107562"/>
                    <a:pt x="317634" y="105758"/>
                    <a:pt x="317814" y="103953"/>
                  </a:cubicBezTo>
                  <a:cubicBezTo>
                    <a:pt x="317814" y="102870"/>
                    <a:pt x="317814" y="101968"/>
                    <a:pt x="317814" y="100885"/>
                  </a:cubicBezTo>
                  <a:cubicBezTo>
                    <a:pt x="317814" y="99261"/>
                    <a:pt x="317814" y="97636"/>
                    <a:pt x="317995" y="95832"/>
                  </a:cubicBezTo>
                  <a:cubicBezTo>
                    <a:pt x="317995" y="95470"/>
                    <a:pt x="317995" y="94929"/>
                    <a:pt x="317995" y="94568"/>
                  </a:cubicBezTo>
                  <a:cubicBezTo>
                    <a:pt x="317995" y="92763"/>
                    <a:pt x="317995" y="90959"/>
                    <a:pt x="318175" y="89154"/>
                  </a:cubicBezTo>
                  <a:cubicBezTo>
                    <a:pt x="318175" y="88793"/>
                    <a:pt x="318175" y="88432"/>
                    <a:pt x="318175" y="88071"/>
                  </a:cubicBezTo>
                  <a:cubicBezTo>
                    <a:pt x="318175" y="85906"/>
                    <a:pt x="318175" y="83740"/>
                    <a:pt x="318356" y="81574"/>
                  </a:cubicBezTo>
                  <a:cubicBezTo>
                    <a:pt x="318356" y="81394"/>
                    <a:pt x="318356" y="81394"/>
                    <a:pt x="318356" y="81213"/>
                  </a:cubicBezTo>
                  <a:cubicBezTo>
                    <a:pt x="318356" y="76882"/>
                    <a:pt x="318536" y="72550"/>
                    <a:pt x="318536" y="68038"/>
                  </a:cubicBezTo>
                  <a:cubicBezTo>
                    <a:pt x="318536" y="67497"/>
                    <a:pt x="318536" y="66956"/>
                    <a:pt x="318536" y="66414"/>
                  </a:cubicBezTo>
                  <a:cubicBezTo>
                    <a:pt x="319078" y="43314"/>
                    <a:pt x="319438" y="20394"/>
                    <a:pt x="319800" y="0"/>
                  </a:cubicBezTo>
                  <a:cubicBezTo>
                    <a:pt x="318717" y="21115"/>
                    <a:pt x="316190" y="41870"/>
                    <a:pt x="313844" y="62624"/>
                  </a:cubicBezTo>
                  <a:close/>
                </a:path>
              </a:pathLst>
            </a:custGeom>
            <a:solidFill>
              <a:srgbClr val="FFFFFF"/>
            </a:solidFill>
            <a:ln w="1804" cap="flat">
              <a:noFill/>
              <a:prstDash val="solid"/>
              <a:miter/>
            </a:ln>
          </p:spPr>
          <p:txBody>
            <a:bodyPr rtlCol="0" anchor="ctr"/>
            <a:lstStyle/>
            <a:p>
              <a:endParaRPr lang="en-US"/>
            </a:p>
          </p:txBody>
        </p:sp>
        <p:sp>
          <p:nvSpPr>
            <p:cNvPr id="84" name="Freeform 619">
              <a:extLst>
                <a:ext uri="{FF2B5EF4-FFF2-40B4-BE49-F238E27FC236}">
                  <a16:creationId xmlns:a16="http://schemas.microsoft.com/office/drawing/2014/main" id="{F0BC468C-EB2B-3E87-D1BF-F784412DA34B}"/>
                </a:ext>
              </a:extLst>
            </p:cNvPr>
            <p:cNvSpPr/>
            <p:nvPr/>
          </p:nvSpPr>
          <p:spPr>
            <a:xfrm>
              <a:off x="3844685" y="3814005"/>
              <a:ext cx="260504" cy="617245"/>
            </a:xfrm>
            <a:custGeom>
              <a:avLst/>
              <a:gdLst>
                <a:gd name="connsiteX0" fmla="*/ 75884 w 260504"/>
                <a:gd name="connsiteY0" fmla="*/ 484336 h 617245"/>
                <a:gd name="connsiteX1" fmla="*/ 77689 w 260504"/>
                <a:gd name="connsiteY1" fmla="*/ 564105 h 617245"/>
                <a:gd name="connsiteX2" fmla="*/ 87795 w 260504"/>
                <a:gd name="connsiteY2" fmla="*/ 606336 h 617245"/>
                <a:gd name="connsiteX3" fmla="*/ 118476 w 260504"/>
                <a:gd name="connsiteY3" fmla="*/ 613194 h 617245"/>
                <a:gd name="connsiteX4" fmla="*/ 135260 w 260504"/>
                <a:gd name="connsiteY4" fmla="*/ 596771 h 617245"/>
                <a:gd name="connsiteX5" fmla="*/ 135801 w 260504"/>
                <a:gd name="connsiteY5" fmla="*/ 416117 h 617245"/>
                <a:gd name="connsiteX6" fmla="*/ 162150 w 260504"/>
                <a:gd name="connsiteY6" fmla="*/ 394821 h 617245"/>
                <a:gd name="connsiteX7" fmla="*/ 187417 w 260504"/>
                <a:gd name="connsiteY7" fmla="*/ 424960 h 617245"/>
                <a:gd name="connsiteX8" fmla="*/ 211600 w 260504"/>
                <a:gd name="connsiteY8" fmla="*/ 600922 h 617245"/>
                <a:gd name="connsiteX9" fmla="*/ 242642 w 260504"/>
                <a:gd name="connsiteY9" fmla="*/ 616804 h 617245"/>
                <a:gd name="connsiteX10" fmla="*/ 260328 w 260504"/>
                <a:gd name="connsiteY10" fmla="*/ 592801 h 617245"/>
                <a:gd name="connsiteX11" fmla="*/ 237588 w 260504"/>
                <a:gd name="connsiteY11" fmla="*/ 258564 h 617245"/>
                <a:gd name="connsiteX12" fmla="*/ 218639 w 260504"/>
                <a:gd name="connsiteY12" fmla="*/ 195217 h 617245"/>
                <a:gd name="connsiteX13" fmla="*/ 171174 w 260504"/>
                <a:gd name="connsiteY13" fmla="*/ 173199 h 617245"/>
                <a:gd name="connsiteX14" fmla="*/ 108730 w 260504"/>
                <a:gd name="connsiteY14" fmla="*/ 168507 h 617245"/>
                <a:gd name="connsiteX15" fmla="*/ 95736 w 260504"/>
                <a:gd name="connsiteY15" fmla="*/ 166883 h 617245"/>
                <a:gd name="connsiteX16" fmla="*/ 111076 w 260504"/>
                <a:gd name="connsiteY16" fmla="*/ 200270 h 617245"/>
                <a:gd name="connsiteX17" fmla="*/ 110535 w 260504"/>
                <a:gd name="connsiteY17" fmla="*/ 212362 h 617245"/>
                <a:gd name="connsiteX18" fmla="*/ 98804 w 260504"/>
                <a:gd name="connsiteY18" fmla="*/ 205685 h 617245"/>
                <a:gd name="connsiteX19" fmla="*/ 61988 w 260504"/>
                <a:gd name="connsiteY19" fmla="*/ 131871 h 617245"/>
                <a:gd name="connsiteX20" fmla="*/ 71733 w 260504"/>
                <a:gd name="connsiteY20" fmla="*/ 88557 h 617245"/>
                <a:gd name="connsiteX21" fmla="*/ 106204 w 260504"/>
                <a:gd name="connsiteY21" fmla="*/ 48131 h 617245"/>
                <a:gd name="connsiteX22" fmla="*/ 110715 w 260504"/>
                <a:gd name="connsiteY22" fmla="*/ 18172 h 617245"/>
                <a:gd name="connsiteX23" fmla="*/ 85630 w 260504"/>
                <a:gd name="connsiteY23" fmla="*/ 125 h 617245"/>
                <a:gd name="connsiteX24" fmla="*/ 56934 w 260504"/>
                <a:gd name="connsiteY24" fmla="*/ 20519 h 617245"/>
                <a:gd name="connsiteX25" fmla="*/ 15064 w 260504"/>
                <a:gd name="connsiteY25" fmla="*/ 75744 h 617245"/>
                <a:gd name="connsiteX26" fmla="*/ 7845 w 260504"/>
                <a:gd name="connsiteY26" fmla="*/ 151001 h 617245"/>
                <a:gd name="connsiteX27" fmla="*/ 50257 w 260504"/>
                <a:gd name="connsiteY27" fmla="*/ 245750 h 617245"/>
                <a:gd name="connsiteX28" fmla="*/ 73177 w 260504"/>
                <a:gd name="connsiteY28" fmla="*/ 319022 h 617245"/>
                <a:gd name="connsiteX29" fmla="*/ 75884 w 260504"/>
                <a:gd name="connsiteY29" fmla="*/ 484336 h 61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0504" h="617245">
                  <a:moveTo>
                    <a:pt x="75884" y="484336"/>
                  </a:moveTo>
                  <a:cubicBezTo>
                    <a:pt x="75343" y="511046"/>
                    <a:pt x="75704" y="537576"/>
                    <a:pt x="77689" y="564105"/>
                  </a:cubicBezTo>
                  <a:cubicBezTo>
                    <a:pt x="78952" y="579445"/>
                    <a:pt x="79855" y="592981"/>
                    <a:pt x="87795" y="606336"/>
                  </a:cubicBezTo>
                  <a:cubicBezTo>
                    <a:pt x="96458" y="621135"/>
                    <a:pt x="108189" y="612653"/>
                    <a:pt x="118476" y="613194"/>
                  </a:cubicBezTo>
                  <a:cubicBezTo>
                    <a:pt x="129124" y="613735"/>
                    <a:pt x="134538" y="605253"/>
                    <a:pt x="135260" y="596771"/>
                  </a:cubicBezTo>
                  <a:cubicBezTo>
                    <a:pt x="139230" y="546419"/>
                    <a:pt x="135260" y="425863"/>
                    <a:pt x="135801" y="416117"/>
                  </a:cubicBezTo>
                  <a:cubicBezTo>
                    <a:pt x="136523" y="405288"/>
                    <a:pt x="143562" y="396445"/>
                    <a:pt x="162150" y="394821"/>
                  </a:cubicBezTo>
                  <a:cubicBezTo>
                    <a:pt x="182363" y="396445"/>
                    <a:pt x="185792" y="418102"/>
                    <a:pt x="187417" y="424960"/>
                  </a:cubicBezTo>
                  <a:cubicBezTo>
                    <a:pt x="194816" y="455280"/>
                    <a:pt x="202035" y="573670"/>
                    <a:pt x="211600" y="600922"/>
                  </a:cubicBezTo>
                  <a:cubicBezTo>
                    <a:pt x="216653" y="615179"/>
                    <a:pt x="230189" y="618609"/>
                    <a:pt x="242642" y="616804"/>
                  </a:cubicBezTo>
                  <a:cubicBezTo>
                    <a:pt x="257982" y="614458"/>
                    <a:pt x="259606" y="607419"/>
                    <a:pt x="260328" y="592801"/>
                  </a:cubicBezTo>
                  <a:cubicBezTo>
                    <a:pt x="262494" y="546599"/>
                    <a:pt x="244086" y="323895"/>
                    <a:pt x="237588" y="258564"/>
                  </a:cubicBezTo>
                  <a:cubicBezTo>
                    <a:pt x="235423" y="236185"/>
                    <a:pt x="228384" y="215069"/>
                    <a:pt x="218639" y="195217"/>
                  </a:cubicBezTo>
                  <a:cubicBezTo>
                    <a:pt x="207269" y="171756"/>
                    <a:pt x="196982" y="167605"/>
                    <a:pt x="171174" y="173199"/>
                  </a:cubicBezTo>
                  <a:cubicBezTo>
                    <a:pt x="149698" y="177891"/>
                    <a:pt x="128943" y="178614"/>
                    <a:pt x="108730" y="168507"/>
                  </a:cubicBezTo>
                  <a:cubicBezTo>
                    <a:pt x="104940" y="166702"/>
                    <a:pt x="100970" y="163815"/>
                    <a:pt x="95736" y="166883"/>
                  </a:cubicBezTo>
                  <a:cubicBezTo>
                    <a:pt x="100789" y="178072"/>
                    <a:pt x="106204" y="189081"/>
                    <a:pt x="111076" y="200270"/>
                  </a:cubicBezTo>
                  <a:cubicBezTo>
                    <a:pt x="112701" y="204060"/>
                    <a:pt x="115227" y="209474"/>
                    <a:pt x="110535" y="212362"/>
                  </a:cubicBezTo>
                  <a:cubicBezTo>
                    <a:pt x="103857" y="216332"/>
                    <a:pt x="101150" y="210016"/>
                    <a:pt x="98804" y="205685"/>
                  </a:cubicBezTo>
                  <a:cubicBezTo>
                    <a:pt x="86352" y="181140"/>
                    <a:pt x="73538" y="156776"/>
                    <a:pt x="61988" y="131871"/>
                  </a:cubicBezTo>
                  <a:cubicBezTo>
                    <a:pt x="54588" y="115809"/>
                    <a:pt x="57837" y="100468"/>
                    <a:pt x="71733" y="88557"/>
                  </a:cubicBezTo>
                  <a:cubicBezTo>
                    <a:pt x="85449" y="76826"/>
                    <a:pt x="97360" y="63471"/>
                    <a:pt x="106204" y="48131"/>
                  </a:cubicBezTo>
                  <a:cubicBezTo>
                    <a:pt x="111257" y="39468"/>
                    <a:pt x="117573" y="29181"/>
                    <a:pt x="110715" y="18172"/>
                  </a:cubicBezTo>
                  <a:cubicBezTo>
                    <a:pt x="103677" y="6803"/>
                    <a:pt x="97000" y="1569"/>
                    <a:pt x="85630" y="125"/>
                  </a:cubicBezTo>
                  <a:cubicBezTo>
                    <a:pt x="73538" y="-1499"/>
                    <a:pt x="62168" y="13119"/>
                    <a:pt x="56934" y="20519"/>
                  </a:cubicBezTo>
                  <a:cubicBezTo>
                    <a:pt x="43760" y="39468"/>
                    <a:pt x="28961" y="57155"/>
                    <a:pt x="15064" y="75744"/>
                  </a:cubicBezTo>
                  <a:cubicBezTo>
                    <a:pt x="-2261" y="99025"/>
                    <a:pt x="-4607" y="124291"/>
                    <a:pt x="7845" y="151001"/>
                  </a:cubicBezTo>
                  <a:cubicBezTo>
                    <a:pt x="22464" y="182403"/>
                    <a:pt x="37804" y="213445"/>
                    <a:pt x="50257" y="245750"/>
                  </a:cubicBezTo>
                  <a:cubicBezTo>
                    <a:pt x="59461" y="269572"/>
                    <a:pt x="71553" y="292492"/>
                    <a:pt x="73177" y="319022"/>
                  </a:cubicBezTo>
                  <a:cubicBezTo>
                    <a:pt x="76967" y="374067"/>
                    <a:pt x="76967" y="429291"/>
                    <a:pt x="75884" y="484336"/>
                  </a:cubicBezTo>
                  <a:close/>
                </a:path>
              </a:pathLst>
            </a:custGeom>
            <a:solidFill>
              <a:srgbClr val="FFFFFF"/>
            </a:solidFill>
            <a:ln w="1804" cap="flat">
              <a:noFill/>
              <a:prstDash val="solid"/>
              <a:miter/>
            </a:ln>
          </p:spPr>
          <p:txBody>
            <a:bodyPr rtlCol="0" anchor="ctr"/>
            <a:lstStyle/>
            <a:p>
              <a:endParaRPr lang="en-US"/>
            </a:p>
          </p:txBody>
        </p:sp>
        <p:sp>
          <p:nvSpPr>
            <p:cNvPr id="85" name="Freeform 620">
              <a:extLst>
                <a:ext uri="{FF2B5EF4-FFF2-40B4-BE49-F238E27FC236}">
                  <a16:creationId xmlns:a16="http://schemas.microsoft.com/office/drawing/2014/main" id="{C4E13048-842E-F5DA-8046-DC03AF345595}"/>
                </a:ext>
              </a:extLst>
            </p:cNvPr>
            <p:cNvSpPr/>
            <p:nvPr/>
          </p:nvSpPr>
          <p:spPr>
            <a:xfrm>
              <a:off x="4413795" y="3591209"/>
              <a:ext cx="171279" cy="168498"/>
            </a:xfrm>
            <a:custGeom>
              <a:avLst/>
              <a:gdLst>
                <a:gd name="connsiteX0" fmla="*/ 81583 w 171279"/>
                <a:gd name="connsiteY0" fmla="*/ 168418 h 168498"/>
                <a:gd name="connsiteX1" fmla="*/ 171279 w 171279"/>
                <a:gd name="connsiteY1" fmla="*/ 88288 h 168498"/>
                <a:gd name="connsiteX2" fmla="*/ 85193 w 171279"/>
                <a:gd name="connsiteY2" fmla="*/ 36 h 168498"/>
                <a:gd name="connsiteX3" fmla="*/ 9 w 171279"/>
                <a:gd name="connsiteY3" fmla="*/ 89551 h 168498"/>
                <a:gd name="connsiteX4" fmla="*/ 81583 w 171279"/>
                <a:gd name="connsiteY4" fmla="*/ 168418 h 16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79" h="168498">
                  <a:moveTo>
                    <a:pt x="81583" y="168418"/>
                  </a:moveTo>
                  <a:cubicBezTo>
                    <a:pt x="139515" y="165350"/>
                    <a:pt x="167128" y="143513"/>
                    <a:pt x="171279" y="88288"/>
                  </a:cubicBezTo>
                  <a:cubicBezTo>
                    <a:pt x="171459" y="44613"/>
                    <a:pt x="141320" y="36"/>
                    <a:pt x="85193" y="36"/>
                  </a:cubicBezTo>
                  <a:cubicBezTo>
                    <a:pt x="37548" y="-1407"/>
                    <a:pt x="731" y="40282"/>
                    <a:pt x="9" y="89551"/>
                  </a:cubicBezTo>
                  <a:cubicBezTo>
                    <a:pt x="-713" y="128534"/>
                    <a:pt x="40616" y="170584"/>
                    <a:pt x="81583" y="168418"/>
                  </a:cubicBezTo>
                  <a:close/>
                </a:path>
              </a:pathLst>
            </a:custGeom>
            <a:solidFill>
              <a:srgbClr val="FFFFFF"/>
            </a:solidFill>
            <a:ln w="1804" cap="flat">
              <a:noFill/>
              <a:prstDash val="solid"/>
              <a:miter/>
            </a:ln>
          </p:spPr>
          <p:txBody>
            <a:bodyPr rtlCol="0" anchor="ctr"/>
            <a:lstStyle/>
            <a:p>
              <a:endParaRPr lang="en-US"/>
            </a:p>
          </p:txBody>
        </p:sp>
        <p:sp>
          <p:nvSpPr>
            <p:cNvPr id="86" name="Freeform 621">
              <a:extLst>
                <a:ext uri="{FF2B5EF4-FFF2-40B4-BE49-F238E27FC236}">
                  <a16:creationId xmlns:a16="http://schemas.microsoft.com/office/drawing/2014/main" id="{CFC4FB10-4F62-8FDC-A619-E78AB85BA363}"/>
                </a:ext>
              </a:extLst>
            </p:cNvPr>
            <p:cNvSpPr/>
            <p:nvPr/>
          </p:nvSpPr>
          <p:spPr>
            <a:xfrm>
              <a:off x="4100682" y="4110107"/>
              <a:ext cx="19841" cy="110811"/>
            </a:xfrm>
            <a:custGeom>
              <a:avLst/>
              <a:gdLst>
                <a:gd name="connsiteX0" fmla="*/ 0 w 19841"/>
                <a:gd name="connsiteY0" fmla="*/ 0 h 110811"/>
                <a:gd name="connsiteX1" fmla="*/ 9385 w 19841"/>
                <a:gd name="connsiteY1" fmla="*/ 110811 h 110811"/>
                <a:gd name="connsiteX2" fmla="*/ 0 w 19841"/>
                <a:gd name="connsiteY2" fmla="*/ 0 h 110811"/>
              </a:gdLst>
              <a:ahLst/>
              <a:cxnLst>
                <a:cxn ang="0">
                  <a:pos x="connsiteX0" y="connsiteY0"/>
                </a:cxn>
                <a:cxn ang="0">
                  <a:pos x="connsiteX1" y="connsiteY1"/>
                </a:cxn>
                <a:cxn ang="0">
                  <a:pos x="connsiteX2" y="connsiteY2"/>
                </a:cxn>
              </a:cxnLst>
              <a:rect l="l" t="t" r="r" b="b"/>
              <a:pathLst>
                <a:path w="19841" h="110811">
                  <a:moveTo>
                    <a:pt x="0" y="0"/>
                  </a:moveTo>
                  <a:cubicBezTo>
                    <a:pt x="2888" y="41509"/>
                    <a:pt x="9565" y="74536"/>
                    <a:pt x="9385" y="110811"/>
                  </a:cubicBezTo>
                  <a:cubicBezTo>
                    <a:pt x="28334" y="110811"/>
                    <a:pt x="19311" y="34290"/>
                    <a:pt x="0" y="0"/>
                  </a:cubicBezTo>
                  <a:close/>
                </a:path>
              </a:pathLst>
            </a:custGeom>
            <a:solidFill>
              <a:srgbClr val="FFFFFF"/>
            </a:solidFill>
            <a:ln w="1804" cap="flat">
              <a:noFill/>
              <a:prstDash val="solid"/>
              <a:miter/>
            </a:ln>
          </p:spPr>
          <p:txBody>
            <a:bodyPr rtlCol="0" anchor="ctr"/>
            <a:lstStyle/>
            <a:p>
              <a:endParaRPr lang="en-US"/>
            </a:p>
          </p:txBody>
        </p:sp>
        <p:sp>
          <p:nvSpPr>
            <p:cNvPr id="87" name="Freeform 622">
              <a:extLst>
                <a:ext uri="{FF2B5EF4-FFF2-40B4-BE49-F238E27FC236}">
                  <a16:creationId xmlns:a16="http://schemas.microsoft.com/office/drawing/2014/main" id="{AA6D778F-7226-891A-8865-516F10EA90C1}"/>
                </a:ext>
              </a:extLst>
            </p:cNvPr>
            <p:cNvSpPr/>
            <p:nvPr/>
          </p:nvSpPr>
          <p:spPr>
            <a:xfrm>
              <a:off x="3927951" y="3787566"/>
              <a:ext cx="155664" cy="187681"/>
            </a:xfrm>
            <a:custGeom>
              <a:avLst/>
              <a:gdLst>
                <a:gd name="connsiteX0" fmla="*/ 22758 w 155664"/>
                <a:gd name="connsiteY0" fmla="*/ 17901 h 187681"/>
                <a:gd name="connsiteX1" fmla="*/ 35210 w 155664"/>
                <a:gd name="connsiteY1" fmla="*/ 83954 h 187681"/>
                <a:gd name="connsiteX2" fmla="*/ 10305 w 155664"/>
                <a:gd name="connsiteY2" fmla="*/ 115176 h 187681"/>
                <a:gd name="connsiteX3" fmla="*/ 2364 w 155664"/>
                <a:gd name="connsiteY3" fmla="*/ 148564 h 187681"/>
                <a:gd name="connsiteX4" fmla="*/ 33406 w 155664"/>
                <a:gd name="connsiteY4" fmla="*/ 182313 h 187681"/>
                <a:gd name="connsiteX5" fmla="*/ 85382 w 155664"/>
                <a:gd name="connsiteY5" fmla="*/ 185200 h 187681"/>
                <a:gd name="connsiteX6" fmla="*/ 150353 w 155664"/>
                <a:gd name="connsiteY6" fmla="*/ 131780 h 187681"/>
                <a:gd name="connsiteX7" fmla="*/ 149089 w 155664"/>
                <a:gd name="connsiteY7" fmla="*/ 58327 h 187681"/>
                <a:gd name="connsiteX8" fmla="*/ 20592 w 155664"/>
                <a:gd name="connsiteY8" fmla="*/ 13209 h 187681"/>
                <a:gd name="connsiteX9" fmla="*/ 22758 w 155664"/>
                <a:gd name="connsiteY9" fmla="*/ 17901 h 18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664" h="187681">
                  <a:moveTo>
                    <a:pt x="22758" y="17901"/>
                  </a:moveTo>
                  <a:cubicBezTo>
                    <a:pt x="48565" y="38295"/>
                    <a:pt x="52355" y="57244"/>
                    <a:pt x="35210" y="83954"/>
                  </a:cubicBezTo>
                  <a:cubicBezTo>
                    <a:pt x="27991" y="95144"/>
                    <a:pt x="20772" y="106514"/>
                    <a:pt x="10305" y="115176"/>
                  </a:cubicBezTo>
                  <a:cubicBezTo>
                    <a:pt x="-1245" y="124561"/>
                    <a:pt x="-1787" y="135389"/>
                    <a:pt x="2364" y="148564"/>
                  </a:cubicBezTo>
                  <a:cubicBezTo>
                    <a:pt x="7418" y="165168"/>
                    <a:pt x="17344" y="174913"/>
                    <a:pt x="33406" y="182313"/>
                  </a:cubicBezTo>
                  <a:cubicBezTo>
                    <a:pt x="51092" y="190434"/>
                    <a:pt x="68057" y="187547"/>
                    <a:pt x="85382" y="185200"/>
                  </a:cubicBezTo>
                  <a:cubicBezTo>
                    <a:pt x="117506" y="180689"/>
                    <a:pt x="140246" y="162821"/>
                    <a:pt x="150353" y="131780"/>
                  </a:cubicBezTo>
                  <a:cubicBezTo>
                    <a:pt x="158474" y="106694"/>
                    <a:pt x="156669" y="82330"/>
                    <a:pt x="149089" y="58327"/>
                  </a:cubicBezTo>
                  <a:cubicBezTo>
                    <a:pt x="132125" y="4727"/>
                    <a:pt x="70583" y="-15848"/>
                    <a:pt x="20592" y="13209"/>
                  </a:cubicBezTo>
                  <a:cubicBezTo>
                    <a:pt x="21133" y="14833"/>
                    <a:pt x="21494" y="16999"/>
                    <a:pt x="22758" y="17901"/>
                  </a:cubicBezTo>
                  <a:close/>
                </a:path>
              </a:pathLst>
            </a:custGeom>
            <a:solidFill>
              <a:srgbClr val="FFFFFF"/>
            </a:solidFill>
            <a:ln w="1804" cap="flat">
              <a:noFill/>
              <a:prstDash val="solid"/>
              <a:miter/>
            </a:ln>
          </p:spPr>
          <p:txBody>
            <a:bodyPr rtlCol="0" anchor="ctr"/>
            <a:lstStyle/>
            <a:p>
              <a:endParaRPr lang="en-US"/>
            </a:p>
          </p:txBody>
        </p:sp>
        <p:sp>
          <p:nvSpPr>
            <p:cNvPr id="88" name="Freeform 623">
              <a:extLst>
                <a:ext uri="{FF2B5EF4-FFF2-40B4-BE49-F238E27FC236}">
                  <a16:creationId xmlns:a16="http://schemas.microsoft.com/office/drawing/2014/main" id="{E644206E-EF13-09FB-2C66-4AC6690F7465}"/>
                </a:ext>
              </a:extLst>
            </p:cNvPr>
            <p:cNvSpPr/>
            <p:nvPr/>
          </p:nvSpPr>
          <p:spPr>
            <a:xfrm>
              <a:off x="4973092" y="3849948"/>
              <a:ext cx="99705" cy="78241"/>
            </a:xfrm>
            <a:custGeom>
              <a:avLst/>
              <a:gdLst>
                <a:gd name="connsiteX0" fmla="*/ 90056 w 99705"/>
                <a:gd name="connsiteY0" fmla="*/ 78242 h 78241"/>
                <a:gd name="connsiteX1" fmla="*/ 93305 w 99705"/>
                <a:gd name="connsiteY1" fmla="*/ 65789 h 78241"/>
                <a:gd name="connsiteX2" fmla="*/ 94207 w 99705"/>
                <a:gd name="connsiteY2" fmla="*/ 62179 h 78241"/>
                <a:gd name="connsiteX3" fmla="*/ 97997 w 99705"/>
                <a:gd name="connsiteY3" fmla="*/ 48463 h 78241"/>
                <a:gd name="connsiteX4" fmla="*/ 81574 w 99705"/>
                <a:gd name="connsiteY4" fmla="*/ 7676 h 78241"/>
                <a:gd name="connsiteX5" fmla="*/ 42772 w 99705"/>
                <a:gd name="connsiteY5" fmla="*/ 5871 h 78241"/>
                <a:gd name="connsiteX6" fmla="*/ 38441 w 99705"/>
                <a:gd name="connsiteY6" fmla="*/ 8037 h 78241"/>
                <a:gd name="connsiteX7" fmla="*/ 36275 w 99705"/>
                <a:gd name="connsiteY7" fmla="*/ 9120 h 78241"/>
                <a:gd name="connsiteX8" fmla="*/ 34290 w 99705"/>
                <a:gd name="connsiteY8" fmla="*/ 10022 h 78241"/>
                <a:gd name="connsiteX9" fmla="*/ 31944 w 99705"/>
                <a:gd name="connsiteY9" fmla="*/ 11286 h 78241"/>
                <a:gd name="connsiteX10" fmla="*/ 30319 w 99705"/>
                <a:gd name="connsiteY10" fmla="*/ 12007 h 78241"/>
                <a:gd name="connsiteX11" fmla="*/ 27793 w 99705"/>
                <a:gd name="connsiteY11" fmla="*/ 13271 h 78241"/>
                <a:gd name="connsiteX12" fmla="*/ 26530 w 99705"/>
                <a:gd name="connsiteY12" fmla="*/ 13812 h 78241"/>
                <a:gd name="connsiteX13" fmla="*/ 24003 w 99705"/>
                <a:gd name="connsiteY13" fmla="*/ 15076 h 78241"/>
                <a:gd name="connsiteX14" fmla="*/ 22920 w 99705"/>
                <a:gd name="connsiteY14" fmla="*/ 15617 h 78241"/>
                <a:gd name="connsiteX15" fmla="*/ 20574 w 99705"/>
                <a:gd name="connsiteY15" fmla="*/ 16881 h 78241"/>
                <a:gd name="connsiteX16" fmla="*/ 19852 w 99705"/>
                <a:gd name="connsiteY16" fmla="*/ 17241 h 78241"/>
                <a:gd name="connsiteX17" fmla="*/ 17506 w 99705"/>
                <a:gd name="connsiteY17" fmla="*/ 18505 h 78241"/>
                <a:gd name="connsiteX18" fmla="*/ 17145 w 99705"/>
                <a:gd name="connsiteY18" fmla="*/ 18685 h 78241"/>
                <a:gd name="connsiteX19" fmla="*/ 5955 w 99705"/>
                <a:gd name="connsiteY19" fmla="*/ 25904 h 78241"/>
                <a:gd name="connsiteX20" fmla="*/ 5775 w 99705"/>
                <a:gd name="connsiteY20" fmla="*/ 26084 h 78241"/>
                <a:gd name="connsiteX21" fmla="*/ 4151 w 99705"/>
                <a:gd name="connsiteY21" fmla="*/ 27348 h 78241"/>
                <a:gd name="connsiteX22" fmla="*/ 3970 w 99705"/>
                <a:gd name="connsiteY22" fmla="*/ 27528 h 78241"/>
                <a:gd name="connsiteX23" fmla="*/ 2707 w 99705"/>
                <a:gd name="connsiteY23" fmla="*/ 28792 h 78241"/>
                <a:gd name="connsiteX24" fmla="*/ 2526 w 99705"/>
                <a:gd name="connsiteY24" fmla="*/ 28972 h 78241"/>
                <a:gd name="connsiteX25" fmla="*/ 1263 w 99705"/>
                <a:gd name="connsiteY25" fmla="*/ 30235 h 78241"/>
                <a:gd name="connsiteX26" fmla="*/ 1083 w 99705"/>
                <a:gd name="connsiteY26" fmla="*/ 30416 h 78241"/>
                <a:gd name="connsiteX27" fmla="*/ 0 w 99705"/>
                <a:gd name="connsiteY27" fmla="*/ 31859 h 78241"/>
                <a:gd name="connsiteX28" fmla="*/ 0 w 99705"/>
                <a:gd name="connsiteY28" fmla="*/ 31859 h 78241"/>
                <a:gd name="connsiteX29" fmla="*/ 90056 w 99705"/>
                <a:gd name="connsiteY29" fmla="*/ 78242 h 78241"/>
                <a:gd name="connsiteX30" fmla="*/ 90056 w 99705"/>
                <a:gd name="connsiteY30" fmla="*/ 78242 h 7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9705" h="78241">
                  <a:moveTo>
                    <a:pt x="90056" y="78242"/>
                  </a:moveTo>
                  <a:cubicBezTo>
                    <a:pt x="91139" y="74091"/>
                    <a:pt x="92222" y="69940"/>
                    <a:pt x="93305" y="65789"/>
                  </a:cubicBezTo>
                  <a:cubicBezTo>
                    <a:pt x="93666" y="64525"/>
                    <a:pt x="94027" y="63442"/>
                    <a:pt x="94207" y="62179"/>
                  </a:cubicBezTo>
                  <a:cubicBezTo>
                    <a:pt x="95470" y="57667"/>
                    <a:pt x="96734" y="52975"/>
                    <a:pt x="97997" y="48463"/>
                  </a:cubicBezTo>
                  <a:cubicBezTo>
                    <a:pt x="103592" y="29152"/>
                    <a:pt x="94749" y="18865"/>
                    <a:pt x="81574" y="7676"/>
                  </a:cubicBezTo>
                  <a:cubicBezTo>
                    <a:pt x="68219" y="-3694"/>
                    <a:pt x="56669" y="-806"/>
                    <a:pt x="42772" y="5871"/>
                  </a:cubicBezTo>
                  <a:cubicBezTo>
                    <a:pt x="41328" y="6593"/>
                    <a:pt x="39885" y="7315"/>
                    <a:pt x="38441" y="8037"/>
                  </a:cubicBezTo>
                  <a:cubicBezTo>
                    <a:pt x="37719" y="8398"/>
                    <a:pt x="36997" y="8759"/>
                    <a:pt x="36275" y="9120"/>
                  </a:cubicBezTo>
                  <a:cubicBezTo>
                    <a:pt x="35553" y="9481"/>
                    <a:pt x="34831" y="9842"/>
                    <a:pt x="34290" y="10022"/>
                  </a:cubicBezTo>
                  <a:cubicBezTo>
                    <a:pt x="33388" y="10383"/>
                    <a:pt x="32666" y="10744"/>
                    <a:pt x="31944" y="11286"/>
                  </a:cubicBezTo>
                  <a:cubicBezTo>
                    <a:pt x="31402" y="11466"/>
                    <a:pt x="30861" y="11827"/>
                    <a:pt x="30319" y="12007"/>
                  </a:cubicBezTo>
                  <a:cubicBezTo>
                    <a:pt x="29417" y="12369"/>
                    <a:pt x="28695" y="12910"/>
                    <a:pt x="27793" y="13271"/>
                  </a:cubicBezTo>
                  <a:cubicBezTo>
                    <a:pt x="27432" y="13451"/>
                    <a:pt x="26890" y="13632"/>
                    <a:pt x="26530" y="13812"/>
                  </a:cubicBezTo>
                  <a:cubicBezTo>
                    <a:pt x="25627" y="14173"/>
                    <a:pt x="24905" y="14714"/>
                    <a:pt x="24003" y="15076"/>
                  </a:cubicBezTo>
                  <a:cubicBezTo>
                    <a:pt x="23642" y="15256"/>
                    <a:pt x="23281" y="15437"/>
                    <a:pt x="22920" y="15617"/>
                  </a:cubicBezTo>
                  <a:cubicBezTo>
                    <a:pt x="22018" y="15978"/>
                    <a:pt x="21296" y="16519"/>
                    <a:pt x="20574" y="16881"/>
                  </a:cubicBezTo>
                  <a:cubicBezTo>
                    <a:pt x="20393" y="17061"/>
                    <a:pt x="20033" y="17061"/>
                    <a:pt x="19852" y="17241"/>
                  </a:cubicBezTo>
                  <a:cubicBezTo>
                    <a:pt x="18950" y="17602"/>
                    <a:pt x="18228" y="18144"/>
                    <a:pt x="17506" y="18505"/>
                  </a:cubicBezTo>
                  <a:cubicBezTo>
                    <a:pt x="17325" y="18505"/>
                    <a:pt x="17325" y="18685"/>
                    <a:pt x="17145" y="18685"/>
                  </a:cubicBezTo>
                  <a:cubicBezTo>
                    <a:pt x="12633" y="21212"/>
                    <a:pt x="8843" y="23558"/>
                    <a:pt x="5955" y="25904"/>
                  </a:cubicBezTo>
                  <a:cubicBezTo>
                    <a:pt x="5955" y="25904"/>
                    <a:pt x="5775" y="26084"/>
                    <a:pt x="5775" y="26084"/>
                  </a:cubicBezTo>
                  <a:cubicBezTo>
                    <a:pt x="5234" y="26445"/>
                    <a:pt x="4692" y="26987"/>
                    <a:pt x="4151" y="27348"/>
                  </a:cubicBezTo>
                  <a:cubicBezTo>
                    <a:pt x="4151" y="27348"/>
                    <a:pt x="3970" y="27528"/>
                    <a:pt x="3970" y="27528"/>
                  </a:cubicBezTo>
                  <a:cubicBezTo>
                    <a:pt x="3429" y="27889"/>
                    <a:pt x="3068" y="28431"/>
                    <a:pt x="2707" y="28792"/>
                  </a:cubicBezTo>
                  <a:cubicBezTo>
                    <a:pt x="2707" y="28792"/>
                    <a:pt x="2526" y="28972"/>
                    <a:pt x="2526" y="28972"/>
                  </a:cubicBezTo>
                  <a:cubicBezTo>
                    <a:pt x="2166" y="29333"/>
                    <a:pt x="1624" y="29875"/>
                    <a:pt x="1263" y="30235"/>
                  </a:cubicBezTo>
                  <a:cubicBezTo>
                    <a:pt x="1263" y="30235"/>
                    <a:pt x="1083" y="30416"/>
                    <a:pt x="1083" y="30416"/>
                  </a:cubicBezTo>
                  <a:cubicBezTo>
                    <a:pt x="722" y="30957"/>
                    <a:pt x="361" y="31318"/>
                    <a:pt x="0" y="31859"/>
                  </a:cubicBezTo>
                  <a:cubicBezTo>
                    <a:pt x="0" y="31859"/>
                    <a:pt x="0" y="31859"/>
                    <a:pt x="0" y="31859"/>
                  </a:cubicBezTo>
                  <a:cubicBezTo>
                    <a:pt x="31222" y="43590"/>
                    <a:pt x="62624" y="58389"/>
                    <a:pt x="90056" y="78242"/>
                  </a:cubicBezTo>
                  <a:lnTo>
                    <a:pt x="90056" y="78242"/>
                  </a:lnTo>
                  <a:close/>
                </a:path>
              </a:pathLst>
            </a:custGeom>
            <a:solidFill>
              <a:srgbClr val="FFFFFF"/>
            </a:solidFill>
            <a:ln w="1804" cap="flat">
              <a:noFill/>
              <a:prstDash val="solid"/>
              <a:miter/>
            </a:ln>
          </p:spPr>
          <p:txBody>
            <a:bodyPr rtlCol="0" anchor="ctr"/>
            <a:lstStyle/>
            <a:p>
              <a:endParaRPr lang="en-US"/>
            </a:p>
          </p:txBody>
        </p:sp>
        <p:sp>
          <p:nvSpPr>
            <p:cNvPr id="89" name="Freeform 624">
              <a:extLst>
                <a:ext uri="{FF2B5EF4-FFF2-40B4-BE49-F238E27FC236}">
                  <a16:creationId xmlns:a16="http://schemas.microsoft.com/office/drawing/2014/main" id="{C5558617-0DDF-A053-25F2-D9AD84C0A039}"/>
                </a:ext>
              </a:extLst>
            </p:cNvPr>
            <p:cNvSpPr/>
            <p:nvPr/>
          </p:nvSpPr>
          <p:spPr>
            <a:xfrm>
              <a:off x="4836473" y="3877477"/>
              <a:ext cx="340945" cy="795848"/>
            </a:xfrm>
            <a:custGeom>
              <a:avLst/>
              <a:gdLst>
                <a:gd name="connsiteX0" fmla="*/ 331530 w 340945"/>
                <a:gd name="connsiteY0" fmla="*/ 0 h 795848"/>
                <a:gd name="connsiteX1" fmla="*/ 326116 w 340945"/>
                <a:gd name="connsiteY1" fmla="*/ 28695 h 795848"/>
                <a:gd name="connsiteX2" fmla="*/ 323228 w 340945"/>
                <a:gd name="connsiteY2" fmla="*/ 40607 h 795848"/>
                <a:gd name="connsiteX3" fmla="*/ 322507 w 340945"/>
                <a:gd name="connsiteY3" fmla="*/ 43314 h 795848"/>
                <a:gd name="connsiteX4" fmla="*/ 319258 w 340945"/>
                <a:gd name="connsiteY4" fmla="*/ 55044 h 795848"/>
                <a:gd name="connsiteX5" fmla="*/ 318897 w 340945"/>
                <a:gd name="connsiteY5" fmla="*/ 55947 h 795848"/>
                <a:gd name="connsiteX6" fmla="*/ 315468 w 340945"/>
                <a:gd name="connsiteY6" fmla="*/ 67136 h 795848"/>
                <a:gd name="connsiteX7" fmla="*/ 314927 w 340945"/>
                <a:gd name="connsiteY7" fmla="*/ 68941 h 795848"/>
                <a:gd name="connsiteX8" fmla="*/ 310956 w 340945"/>
                <a:gd name="connsiteY8" fmla="*/ 80852 h 795848"/>
                <a:gd name="connsiteX9" fmla="*/ 310595 w 340945"/>
                <a:gd name="connsiteY9" fmla="*/ 81574 h 795848"/>
                <a:gd name="connsiteX10" fmla="*/ 306444 w 340945"/>
                <a:gd name="connsiteY10" fmla="*/ 93485 h 795848"/>
                <a:gd name="connsiteX11" fmla="*/ 306264 w 340945"/>
                <a:gd name="connsiteY11" fmla="*/ 94027 h 795848"/>
                <a:gd name="connsiteX12" fmla="*/ 301571 w 340945"/>
                <a:gd name="connsiteY12" fmla="*/ 106479 h 795848"/>
                <a:gd name="connsiteX13" fmla="*/ 301391 w 340945"/>
                <a:gd name="connsiteY13" fmla="*/ 106840 h 795848"/>
                <a:gd name="connsiteX14" fmla="*/ 290924 w 340945"/>
                <a:gd name="connsiteY14" fmla="*/ 131926 h 795848"/>
                <a:gd name="connsiteX15" fmla="*/ 290924 w 340945"/>
                <a:gd name="connsiteY15" fmla="*/ 131926 h 795848"/>
                <a:gd name="connsiteX16" fmla="*/ 303376 w 340945"/>
                <a:gd name="connsiteY16" fmla="*/ 325214 h 795848"/>
                <a:gd name="connsiteX17" fmla="*/ 312761 w 340945"/>
                <a:gd name="connsiteY17" fmla="*/ 481143 h 795848"/>
                <a:gd name="connsiteX18" fmla="*/ 304279 w 340945"/>
                <a:gd name="connsiteY18" fmla="*/ 606933 h 795848"/>
                <a:gd name="connsiteX19" fmla="*/ 270891 w 340945"/>
                <a:gd name="connsiteY19" fmla="*/ 667031 h 795848"/>
                <a:gd name="connsiteX20" fmla="*/ 209711 w 340945"/>
                <a:gd name="connsiteY20" fmla="*/ 704750 h 795848"/>
                <a:gd name="connsiteX21" fmla="*/ 146364 w 340945"/>
                <a:gd name="connsiteY21" fmla="*/ 715398 h 795848"/>
                <a:gd name="connsiteX22" fmla="*/ 113518 w 340945"/>
                <a:gd name="connsiteY22" fmla="*/ 717744 h 795848"/>
                <a:gd name="connsiteX23" fmla="*/ 17506 w 340945"/>
                <a:gd name="connsiteY23" fmla="*/ 706374 h 795848"/>
                <a:gd name="connsiteX24" fmla="*/ 0 w 340945"/>
                <a:gd name="connsiteY24" fmla="*/ 699155 h 795848"/>
                <a:gd name="connsiteX25" fmla="*/ 542 w 340945"/>
                <a:gd name="connsiteY25" fmla="*/ 739401 h 795848"/>
                <a:gd name="connsiteX26" fmla="*/ 54684 w 340945"/>
                <a:gd name="connsiteY26" fmla="*/ 795347 h 795848"/>
                <a:gd name="connsiteX27" fmla="*/ 286773 w 340945"/>
                <a:gd name="connsiteY27" fmla="*/ 794626 h 795848"/>
                <a:gd name="connsiteX28" fmla="*/ 319438 w 340945"/>
                <a:gd name="connsiteY28" fmla="*/ 750590 h 795848"/>
                <a:gd name="connsiteX29" fmla="*/ 319438 w 340945"/>
                <a:gd name="connsiteY29" fmla="*/ 747883 h 795848"/>
                <a:gd name="connsiteX30" fmla="*/ 328462 w 340945"/>
                <a:gd name="connsiteY30" fmla="*/ 470495 h 795848"/>
                <a:gd name="connsiteX31" fmla="*/ 340734 w 340945"/>
                <a:gd name="connsiteY31" fmla="*/ 35734 h 795848"/>
                <a:gd name="connsiteX32" fmla="*/ 331530 w 340945"/>
                <a:gd name="connsiteY32" fmla="*/ 0 h 79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0945" h="795848">
                  <a:moveTo>
                    <a:pt x="331530" y="0"/>
                  </a:moveTo>
                  <a:cubicBezTo>
                    <a:pt x="323409" y="10828"/>
                    <a:pt x="328101" y="20213"/>
                    <a:pt x="326116" y="28695"/>
                  </a:cubicBezTo>
                  <a:cubicBezTo>
                    <a:pt x="325214" y="32666"/>
                    <a:pt x="324311" y="36636"/>
                    <a:pt x="323228" y="40607"/>
                  </a:cubicBezTo>
                  <a:cubicBezTo>
                    <a:pt x="323048" y="41509"/>
                    <a:pt x="322867" y="42411"/>
                    <a:pt x="322507" y="43314"/>
                  </a:cubicBezTo>
                  <a:cubicBezTo>
                    <a:pt x="321424" y="47284"/>
                    <a:pt x="320521" y="51254"/>
                    <a:pt x="319258" y="55044"/>
                  </a:cubicBezTo>
                  <a:cubicBezTo>
                    <a:pt x="319078" y="55405"/>
                    <a:pt x="319078" y="55766"/>
                    <a:pt x="318897" y="55947"/>
                  </a:cubicBezTo>
                  <a:cubicBezTo>
                    <a:pt x="317814" y="59737"/>
                    <a:pt x="316731" y="63527"/>
                    <a:pt x="315468" y="67136"/>
                  </a:cubicBezTo>
                  <a:cubicBezTo>
                    <a:pt x="315288" y="67678"/>
                    <a:pt x="315107" y="68399"/>
                    <a:pt x="314927" y="68941"/>
                  </a:cubicBezTo>
                  <a:cubicBezTo>
                    <a:pt x="313663" y="72911"/>
                    <a:pt x="312400" y="76882"/>
                    <a:pt x="310956" y="80852"/>
                  </a:cubicBezTo>
                  <a:cubicBezTo>
                    <a:pt x="310776" y="81033"/>
                    <a:pt x="310776" y="81394"/>
                    <a:pt x="310595" y="81574"/>
                  </a:cubicBezTo>
                  <a:cubicBezTo>
                    <a:pt x="309152" y="85544"/>
                    <a:pt x="307888" y="89515"/>
                    <a:pt x="306444" y="93485"/>
                  </a:cubicBezTo>
                  <a:cubicBezTo>
                    <a:pt x="306444" y="93666"/>
                    <a:pt x="306264" y="93846"/>
                    <a:pt x="306264" y="94027"/>
                  </a:cubicBezTo>
                  <a:cubicBezTo>
                    <a:pt x="304820" y="98178"/>
                    <a:pt x="303196" y="102328"/>
                    <a:pt x="301571" y="106479"/>
                  </a:cubicBezTo>
                  <a:cubicBezTo>
                    <a:pt x="301571" y="106660"/>
                    <a:pt x="301571" y="106660"/>
                    <a:pt x="301391" y="106840"/>
                  </a:cubicBezTo>
                  <a:cubicBezTo>
                    <a:pt x="298143" y="115323"/>
                    <a:pt x="294533" y="123624"/>
                    <a:pt x="290924" y="131926"/>
                  </a:cubicBezTo>
                  <a:cubicBezTo>
                    <a:pt x="290924" y="131926"/>
                    <a:pt x="290924" y="131926"/>
                    <a:pt x="290924" y="131926"/>
                  </a:cubicBezTo>
                  <a:cubicBezTo>
                    <a:pt x="312581" y="191663"/>
                    <a:pt x="301211" y="261867"/>
                    <a:pt x="303376" y="325214"/>
                  </a:cubicBezTo>
                  <a:cubicBezTo>
                    <a:pt x="305181" y="377371"/>
                    <a:pt x="310776" y="429167"/>
                    <a:pt x="312761" y="481143"/>
                  </a:cubicBezTo>
                  <a:cubicBezTo>
                    <a:pt x="314385" y="522110"/>
                    <a:pt x="316009" y="567048"/>
                    <a:pt x="304279" y="606933"/>
                  </a:cubicBezTo>
                  <a:cubicBezTo>
                    <a:pt x="297421" y="630034"/>
                    <a:pt x="286592" y="649164"/>
                    <a:pt x="270891" y="667031"/>
                  </a:cubicBezTo>
                  <a:cubicBezTo>
                    <a:pt x="254648" y="685439"/>
                    <a:pt x="232270" y="696628"/>
                    <a:pt x="209711" y="704750"/>
                  </a:cubicBezTo>
                  <a:cubicBezTo>
                    <a:pt x="189678" y="711969"/>
                    <a:pt x="167480" y="713593"/>
                    <a:pt x="146364" y="715398"/>
                  </a:cubicBezTo>
                  <a:cubicBezTo>
                    <a:pt x="135355" y="716300"/>
                    <a:pt x="124527" y="717383"/>
                    <a:pt x="113518" y="717744"/>
                  </a:cubicBezTo>
                  <a:cubicBezTo>
                    <a:pt x="81935" y="719007"/>
                    <a:pt x="47284" y="717564"/>
                    <a:pt x="17506" y="706374"/>
                  </a:cubicBezTo>
                  <a:cubicBezTo>
                    <a:pt x="11550" y="704208"/>
                    <a:pt x="5775" y="701682"/>
                    <a:pt x="0" y="699155"/>
                  </a:cubicBezTo>
                  <a:cubicBezTo>
                    <a:pt x="180" y="712510"/>
                    <a:pt x="361" y="726046"/>
                    <a:pt x="542" y="739401"/>
                  </a:cubicBezTo>
                  <a:cubicBezTo>
                    <a:pt x="1083" y="780368"/>
                    <a:pt x="13897" y="793001"/>
                    <a:pt x="54684" y="795347"/>
                  </a:cubicBezTo>
                  <a:cubicBezTo>
                    <a:pt x="70565" y="796250"/>
                    <a:pt x="273418" y="795889"/>
                    <a:pt x="286773" y="794626"/>
                  </a:cubicBezTo>
                  <a:cubicBezTo>
                    <a:pt x="321243" y="791377"/>
                    <a:pt x="317814" y="785602"/>
                    <a:pt x="319438" y="750590"/>
                  </a:cubicBezTo>
                  <a:cubicBezTo>
                    <a:pt x="319438" y="749688"/>
                    <a:pt x="319438" y="748785"/>
                    <a:pt x="319438" y="747883"/>
                  </a:cubicBezTo>
                  <a:cubicBezTo>
                    <a:pt x="322507" y="655480"/>
                    <a:pt x="325755" y="563078"/>
                    <a:pt x="328462" y="470495"/>
                  </a:cubicBezTo>
                  <a:cubicBezTo>
                    <a:pt x="330086" y="414368"/>
                    <a:pt x="342720" y="124888"/>
                    <a:pt x="340734" y="35734"/>
                  </a:cubicBezTo>
                  <a:cubicBezTo>
                    <a:pt x="340734" y="24545"/>
                    <a:pt x="338569" y="13536"/>
                    <a:pt x="331530" y="0"/>
                  </a:cubicBezTo>
                  <a:close/>
                </a:path>
              </a:pathLst>
            </a:custGeom>
            <a:solidFill>
              <a:srgbClr val="FFFFFF"/>
            </a:solidFill>
            <a:ln w="1804" cap="flat">
              <a:noFill/>
              <a:prstDash val="solid"/>
              <a:miter/>
            </a:ln>
          </p:spPr>
          <p:txBody>
            <a:bodyPr rtlCol="0" anchor="ctr"/>
            <a:lstStyle/>
            <a:p>
              <a:endParaRPr lang="en-US"/>
            </a:p>
          </p:txBody>
        </p:sp>
        <p:sp>
          <p:nvSpPr>
            <p:cNvPr id="90" name="Freeform 625">
              <a:extLst>
                <a:ext uri="{FF2B5EF4-FFF2-40B4-BE49-F238E27FC236}">
                  <a16:creationId xmlns:a16="http://schemas.microsoft.com/office/drawing/2014/main" id="{242AE6F3-AEF5-12D1-4811-80A9B5073618}"/>
                </a:ext>
              </a:extLst>
            </p:cNvPr>
            <p:cNvSpPr/>
            <p:nvPr/>
          </p:nvSpPr>
          <p:spPr>
            <a:xfrm>
              <a:off x="4816140" y="3417856"/>
              <a:ext cx="383929" cy="1272248"/>
            </a:xfrm>
            <a:custGeom>
              <a:avLst/>
              <a:gdLst>
                <a:gd name="connsiteX0" fmla="*/ 365760 w 383929"/>
                <a:gd name="connsiteY0" fmla="*/ 447890 h 1272248"/>
                <a:gd name="connsiteX1" fmla="*/ 366482 w 383929"/>
                <a:gd name="connsiteY1" fmla="*/ 435076 h 1272248"/>
                <a:gd name="connsiteX2" fmla="*/ 382003 w 383929"/>
                <a:gd name="connsiteY2" fmla="*/ 356751 h 1272248"/>
                <a:gd name="connsiteX3" fmla="*/ 375506 w 383929"/>
                <a:gd name="connsiteY3" fmla="*/ 308744 h 1272248"/>
                <a:gd name="connsiteX4" fmla="*/ 295736 w 383929"/>
                <a:gd name="connsiteY4" fmla="*/ 200641 h 1272248"/>
                <a:gd name="connsiteX5" fmla="*/ 266680 w 383929"/>
                <a:gd name="connsiteY5" fmla="*/ 183857 h 1272248"/>
                <a:gd name="connsiteX6" fmla="*/ 276967 w 383929"/>
                <a:gd name="connsiteY6" fmla="*/ 25040 h 1272248"/>
                <a:gd name="connsiteX7" fmla="*/ 141431 w 383929"/>
                <a:gd name="connsiteY7" fmla="*/ 28469 h 1272248"/>
                <a:gd name="connsiteX8" fmla="*/ 109488 w 383929"/>
                <a:gd name="connsiteY8" fmla="*/ 92176 h 1272248"/>
                <a:gd name="connsiteX9" fmla="*/ 151357 w 383929"/>
                <a:gd name="connsiteY9" fmla="*/ 179164 h 1272248"/>
                <a:gd name="connsiteX10" fmla="*/ 124647 w 383929"/>
                <a:gd name="connsiteY10" fmla="*/ 189271 h 1272248"/>
                <a:gd name="connsiteX11" fmla="*/ 32425 w 383929"/>
                <a:gd name="connsiteY11" fmla="*/ 271928 h 1272248"/>
                <a:gd name="connsiteX12" fmla="*/ 16363 w 383929"/>
                <a:gd name="connsiteY12" fmla="*/ 301887 h 1272248"/>
                <a:gd name="connsiteX13" fmla="*/ 8964 w 383929"/>
                <a:gd name="connsiteY13" fmla="*/ 359999 h 1272248"/>
                <a:gd name="connsiteX14" fmla="*/ 4632 w 383929"/>
                <a:gd name="connsiteY14" fmla="*/ 479112 h 1272248"/>
                <a:gd name="connsiteX15" fmla="*/ 1023 w 383929"/>
                <a:gd name="connsiteY15" fmla="*/ 636124 h 1272248"/>
                <a:gd name="connsiteX16" fmla="*/ 3369 w 383929"/>
                <a:gd name="connsiteY16" fmla="*/ 1052477 h 1272248"/>
                <a:gd name="connsiteX17" fmla="*/ 6437 w 383929"/>
                <a:gd name="connsiteY17" fmla="*/ 1223205 h 1272248"/>
                <a:gd name="connsiteX18" fmla="*/ 43073 w 383929"/>
                <a:gd name="connsiteY18" fmla="*/ 1265616 h 1272248"/>
                <a:gd name="connsiteX19" fmla="*/ 130422 w 383929"/>
                <a:gd name="connsiteY19" fmla="*/ 1271211 h 1272248"/>
                <a:gd name="connsiteX20" fmla="*/ 327319 w 383929"/>
                <a:gd name="connsiteY20" fmla="*/ 1269226 h 1272248"/>
                <a:gd name="connsiteX21" fmla="*/ 354029 w 383929"/>
                <a:gd name="connsiteY21" fmla="*/ 1232409 h 1272248"/>
                <a:gd name="connsiteX22" fmla="*/ 358361 w 383929"/>
                <a:gd name="connsiteY22" fmla="*/ 1139645 h 1272248"/>
                <a:gd name="connsiteX23" fmla="*/ 366663 w 383929"/>
                <a:gd name="connsiteY23" fmla="*/ 870379 h 1272248"/>
                <a:gd name="connsiteX24" fmla="*/ 378213 w 383929"/>
                <a:gd name="connsiteY24" fmla="*/ 561227 h 1272248"/>
                <a:gd name="connsiteX25" fmla="*/ 365760 w 383929"/>
                <a:gd name="connsiteY25" fmla="*/ 447890 h 1272248"/>
                <a:gd name="connsiteX26" fmla="*/ 126272 w 383929"/>
                <a:gd name="connsiteY26" fmla="*/ 97771 h 1272248"/>
                <a:gd name="connsiteX27" fmla="*/ 215425 w 383929"/>
                <a:gd name="connsiteY27" fmla="*/ 15114 h 1272248"/>
                <a:gd name="connsiteX28" fmla="*/ 290683 w 383929"/>
                <a:gd name="connsiteY28" fmla="*/ 101019 h 1272248"/>
                <a:gd name="connsiteX29" fmla="*/ 215967 w 383929"/>
                <a:gd name="connsiteY29" fmla="*/ 176277 h 1272248"/>
                <a:gd name="connsiteX30" fmla="*/ 126272 w 383929"/>
                <a:gd name="connsiteY30" fmla="*/ 97771 h 1272248"/>
                <a:gd name="connsiteX31" fmla="*/ 25928 w 383929"/>
                <a:gd name="connsiteY31" fmla="*/ 351878 h 1272248"/>
                <a:gd name="connsiteX32" fmla="*/ 67257 w 383929"/>
                <a:gd name="connsiteY32" fmla="*/ 254783 h 1272248"/>
                <a:gd name="connsiteX33" fmla="*/ 160201 w 383929"/>
                <a:gd name="connsiteY33" fmla="*/ 195587 h 1272248"/>
                <a:gd name="connsiteX34" fmla="*/ 229142 w 383929"/>
                <a:gd name="connsiteY34" fmla="*/ 193602 h 1272248"/>
                <a:gd name="connsiteX35" fmla="*/ 284367 w 383929"/>
                <a:gd name="connsiteY35" fmla="*/ 210206 h 1272248"/>
                <a:gd name="connsiteX36" fmla="*/ 334899 w 383929"/>
                <a:gd name="connsiteY36" fmla="*/ 273191 h 1272248"/>
                <a:gd name="connsiteX37" fmla="*/ 367023 w 383929"/>
                <a:gd name="connsiteY37" fmla="*/ 344478 h 1272248"/>
                <a:gd name="connsiteX38" fmla="*/ 350961 w 383929"/>
                <a:gd name="connsiteY38" fmla="*/ 430564 h 1272248"/>
                <a:gd name="connsiteX39" fmla="*/ 345908 w 383929"/>
                <a:gd name="connsiteY39" fmla="*/ 439949 h 1272248"/>
                <a:gd name="connsiteX40" fmla="*/ 329846 w 383929"/>
                <a:gd name="connsiteY40" fmla="*/ 445904 h 1272248"/>
                <a:gd name="connsiteX41" fmla="*/ 313242 w 383929"/>
                <a:gd name="connsiteY41" fmla="*/ 432549 h 1272248"/>
                <a:gd name="connsiteX42" fmla="*/ 315047 w 383929"/>
                <a:gd name="connsiteY42" fmla="*/ 408727 h 1272248"/>
                <a:gd name="connsiteX43" fmla="*/ 307287 w 383929"/>
                <a:gd name="connsiteY43" fmla="*/ 319934 h 1272248"/>
                <a:gd name="connsiteX44" fmla="*/ 289420 w 383929"/>
                <a:gd name="connsiteY44" fmla="*/ 297375 h 1272248"/>
                <a:gd name="connsiteX45" fmla="*/ 277689 w 383929"/>
                <a:gd name="connsiteY45" fmla="*/ 298638 h 1272248"/>
                <a:gd name="connsiteX46" fmla="*/ 277689 w 383929"/>
                <a:gd name="connsiteY46" fmla="*/ 308564 h 1272248"/>
                <a:gd name="connsiteX47" fmla="*/ 298804 w 383929"/>
                <a:gd name="connsiteY47" fmla="*/ 419014 h 1272248"/>
                <a:gd name="connsiteX48" fmla="*/ 317032 w 383929"/>
                <a:gd name="connsiteY48" fmla="*/ 458899 h 1272248"/>
                <a:gd name="connsiteX49" fmla="*/ 328763 w 383929"/>
                <a:gd name="connsiteY49" fmla="*/ 487052 h 1272248"/>
                <a:gd name="connsiteX50" fmla="*/ 303497 w 383929"/>
                <a:gd name="connsiteY50" fmla="*/ 568266 h 1272248"/>
                <a:gd name="connsiteX51" fmla="*/ 285810 w 383929"/>
                <a:gd name="connsiteY51" fmla="*/ 609955 h 1272248"/>
                <a:gd name="connsiteX52" fmla="*/ 259100 w 383929"/>
                <a:gd name="connsiteY52" fmla="*/ 628003 h 1272248"/>
                <a:gd name="connsiteX53" fmla="*/ 239609 w 383929"/>
                <a:gd name="connsiteY53" fmla="*/ 605985 h 1272248"/>
                <a:gd name="connsiteX54" fmla="*/ 248813 w 383929"/>
                <a:gd name="connsiteY54" fmla="*/ 561588 h 1272248"/>
                <a:gd name="connsiteX55" fmla="*/ 269929 w 383929"/>
                <a:gd name="connsiteY55" fmla="*/ 479112 h 1272248"/>
                <a:gd name="connsiteX56" fmla="*/ 241594 w 383929"/>
                <a:gd name="connsiteY56" fmla="*/ 422082 h 1272248"/>
                <a:gd name="connsiteX57" fmla="*/ 190340 w 383929"/>
                <a:gd name="connsiteY57" fmla="*/ 420638 h 1272248"/>
                <a:gd name="connsiteX58" fmla="*/ 143236 w 383929"/>
                <a:gd name="connsiteY58" fmla="*/ 445363 h 1272248"/>
                <a:gd name="connsiteX59" fmla="*/ 134212 w 383929"/>
                <a:gd name="connsiteY59" fmla="*/ 469547 h 1272248"/>
                <a:gd name="connsiteX60" fmla="*/ 161283 w 383929"/>
                <a:gd name="connsiteY60" fmla="*/ 588840 h 1272248"/>
                <a:gd name="connsiteX61" fmla="*/ 155147 w 383929"/>
                <a:gd name="connsiteY61" fmla="*/ 622769 h 1272248"/>
                <a:gd name="connsiteX62" fmla="*/ 105698 w 383929"/>
                <a:gd name="connsiteY62" fmla="*/ 588479 h 1272248"/>
                <a:gd name="connsiteX63" fmla="*/ 65271 w 383929"/>
                <a:gd name="connsiteY63" fmla="*/ 487052 h 1272248"/>
                <a:gd name="connsiteX64" fmla="*/ 89275 w 383929"/>
                <a:gd name="connsiteY64" fmla="*/ 407644 h 1272248"/>
                <a:gd name="connsiteX65" fmla="*/ 126993 w 383929"/>
                <a:gd name="connsiteY65" fmla="*/ 291961 h 1272248"/>
                <a:gd name="connsiteX66" fmla="*/ 122301 w 383929"/>
                <a:gd name="connsiteY66" fmla="*/ 283478 h 1272248"/>
                <a:gd name="connsiteX67" fmla="*/ 110751 w 383929"/>
                <a:gd name="connsiteY67" fmla="*/ 287449 h 1272248"/>
                <a:gd name="connsiteX68" fmla="*/ 66354 w 383929"/>
                <a:gd name="connsiteY68" fmla="*/ 382197 h 1272248"/>
                <a:gd name="connsiteX69" fmla="*/ 63647 w 383929"/>
                <a:gd name="connsiteY69" fmla="*/ 417029 h 1272248"/>
                <a:gd name="connsiteX70" fmla="*/ 42532 w 383929"/>
                <a:gd name="connsiteY70" fmla="*/ 439768 h 1272248"/>
                <a:gd name="connsiteX71" fmla="*/ 25928 w 383929"/>
                <a:gd name="connsiteY71" fmla="*/ 421360 h 1272248"/>
                <a:gd name="connsiteX72" fmla="*/ 25928 w 383929"/>
                <a:gd name="connsiteY72" fmla="*/ 351878 h 1272248"/>
                <a:gd name="connsiteX73" fmla="*/ 105878 w 383929"/>
                <a:gd name="connsiteY73" fmla="*/ 327153 h 1272248"/>
                <a:gd name="connsiteX74" fmla="*/ 84943 w 383929"/>
                <a:gd name="connsiteY74" fmla="*/ 388333 h 1272248"/>
                <a:gd name="connsiteX75" fmla="*/ 105878 w 383929"/>
                <a:gd name="connsiteY75" fmla="*/ 327153 h 1272248"/>
                <a:gd name="connsiteX76" fmla="*/ 348976 w 383929"/>
                <a:gd name="connsiteY76" fmla="*/ 930296 h 1272248"/>
                <a:gd name="connsiteX77" fmla="*/ 339952 w 383929"/>
                <a:gd name="connsiteY77" fmla="*/ 1207684 h 1272248"/>
                <a:gd name="connsiteX78" fmla="*/ 339952 w 383929"/>
                <a:gd name="connsiteY78" fmla="*/ 1210391 h 1272248"/>
                <a:gd name="connsiteX79" fmla="*/ 307287 w 383929"/>
                <a:gd name="connsiteY79" fmla="*/ 1254426 h 1272248"/>
                <a:gd name="connsiteX80" fmla="*/ 75198 w 383929"/>
                <a:gd name="connsiteY80" fmla="*/ 1255149 h 1272248"/>
                <a:gd name="connsiteX81" fmla="*/ 21055 w 383929"/>
                <a:gd name="connsiteY81" fmla="*/ 1199202 h 1272248"/>
                <a:gd name="connsiteX82" fmla="*/ 18890 w 383929"/>
                <a:gd name="connsiteY82" fmla="*/ 937515 h 1272248"/>
                <a:gd name="connsiteX83" fmla="*/ 14739 w 383929"/>
                <a:gd name="connsiteY83" fmla="*/ 601292 h 1272248"/>
                <a:gd name="connsiteX84" fmla="*/ 19973 w 383929"/>
                <a:gd name="connsiteY84" fmla="*/ 478751 h 1272248"/>
                <a:gd name="connsiteX85" fmla="*/ 20695 w 383929"/>
                <a:gd name="connsiteY85" fmla="*/ 473517 h 1272248"/>
                <a:gd name="connsiteX86" fmla="*/ 32786 w 383929"/>
                <a:gd name="connsiteY86" fmla="*/ 456011 h 1272248"/>
                <a:gd name="connsiteX87" fmla="*/ 44697 w 383929"/>
                <a:gd name="connsiteY87" fmla="*/ 473698 h 1272248"/>
                <a:gd name="connsiteX88" fmla="*/ 104434 w 383929"/>
                <a:gd name="connsiteY88" fmla="*/ 618437 h 1272248"/>
                <a:gd name="connsiteX89" fmla="*/ 128257 w 383929"/>
                <a:gd name="connsiteY89" fmla="*/ 638831 h 1272248"/>
                <a:gd name="connsiteX90" fmla="*/ 178789 w 383929"/>
                <a:gd name="connsiteY90" fmla="*/ 599488 h 1272248"/>
                <a:gd name="connsiteX91" fmla="*/ 160742 w 383929"/>
                <a:gd name="connsiteY91" fmla="*/ 521523 h 1272248"/>
                <a:gd name="connsiteX92" fmla="*/ 156772 w 383929"/>
                <a:gd name="connsiteY92" fmla="*/ 463952 h 1272248"/>
                <a:gd name="connsiteX93" fmla="*/ 156772 w 383929"/>
                <a:gd name="connsiteY93" fmla="*/ 463952 h 1272248"/>
                <a:gd name="connsiteX94" fmla="*/ 157855 w 383929"/>
                <a:gd name="connsiteY94" fmla="*/ 462508 h 1272248"/>
                <a:gd name="connsiteX95" fmla="*/ 158035 w 383929"/>
                <a:gd name="connsiteY95" fmla="*/ 462328 h 1272248"/>
                <a:gd name="connsiteX96" fmla="*/ 159298 w 383929"/>
                <a:gd name="connsiteY96" fmla="*/ 461064 h 1272248"/>
                <a:gd name="connsiteX97" fmla="*/ 159479 w 383929"/>
                <a:gd name="connsiteY97" fmla="*/ 460884 h 1272248"/>
                <a:gd name="connsiteX98" fmla="*/ 160742 w 383929"/>
                <a:gd name="connsiteY98" fmla="*/ 459621 h 1272248"/>
                <a:gd name="connsiteX99" fmla="*/ 160923 w 383929"/>
                <a:gd name="connsiteY99" fmla="*/ 459440 h 1272248"/>
                <a:gd name="connsiteX100" fmla="*/ 162547 w 383929"/>
                <a:gd name="connsiteY100" fmla="*/ 458177 h 1272248"/>
                <a:gd name="connsiteX101" fmla="*/ 162727 w 383929"/>
                <a:gd name="connsiteY101" fmla="*/ 457996 h 1272248"/>
                <a:gd name="connsiteX102" fmla="*/ 173917 w 383929"/>
                <a:gd name="connsiteY102" fmla="*/ 450777 h 1272248"/>
                <a:gd name="connsiteX103" fmla="*/ 174278 w 383929"/>
                <a:gd name="connsiteY103" fmla="*/ 450597 h 1272248"/>
                <a:gd name="connsiteX104" fmla="*/ 176624 w 383929"/>
                <a:gd name="connsiteY104" fmla="*/ 449334 h 1272248"/>
                <a:gd name="connsiteX105" fmla="*/ 177346 w 383929"/>
                <a:gd name="connsiteY105" fmla="*/ 448973 h 1272248"/>
                <a:gd name="connsiteX106" fmla="*/ 179692 w 383929"/>
                <a:gd name="connsiteY106" fmla="*/ 447709 h 1272248"/>
                <a:gd name="connsiteX107" fmla="*/ 180775 w 383929"/>
                <a:gd name="connsiteY107" fmla="*/ 447168 h 1272248"/>
                <a:gd name="connsiteX108" fmla="*/ 183301 w 383929"/>
                <a:gd name="connsiteY108" fmla="*/ 445904 h 1272248"/>
                <a:gd name="connsiteX109" fmla="*/ 184565 w 383929"/>
                <a:gd name="connsiteY109" fmla="*/ 445363 h 1272248"/>
                <a:gd name="connsiteX110" fmla="*/ 187091 w 383929"/>
                <a:gd name="connsiteY110" fmla="*/ 444100 h 1272248"/>
                <a:gd name="connsiteX111" fmla="*/ 188716 w 383929"/>
                <a:gd name="connsiteY111" fmla="*/ 443378 h 1272248"/>
                <a:gd name="connsiteX112" fmla="*/ 191062 w 383929"/>
                <a:gd name="connsiteY112" fmla="*/ 442115 h 1272248"/>
                <a:gd name="connsiteX113" fmla="*/ 193047 w 383929"/>
                <a:gd name="connsiteY113" fmla="*/ 441212 h 1272248"/>
                <a:gd name="connsiteX114" fmla="*/ 195213 w 383929"/>
                <a:gd name="connsiteY114" fmla="*/ 440129 h 1272248"/>
                <a:gd name="connsiteX115" fmla="*/ 199544 w 383929"/>
                <a:gd name="connsiteY115" fmla="*/ 437964 h 1272248"/>
                <a:gd name="connsiteX116" fmla="*/ 238346 w 383929"/>
                <a:gd name="connsiteY116" fmla="*/ 439768 h 1272248"/>
                <a:gd name="connsiteX117" fmla="*/ 254769 w 383929"/>
                <a:gd name="connsiteY117" fmla="*/ 480556 h 1272248"/>
                <a:gd name="connsiteX118" fmla="*/ 250979 w 383929"/>
                <a:gd name="connsiteY118" fmla="*/ 494271 h 1272248"/>
                <a:gd name="connsiteX119" fmla="*/ 250077 w 383929"/>
                <a:gd name="connsiteY119" fmla="*/ 497881 h 1272248"/>
                <a:gd name="connsiteX120" fmla="*/ 246828 w 383929"/>
                <a:gd name="connsiteY120" fmla="*/ 510334 h 1272248"/>
                <a:gd name="connsiteX121" fmla="*/ 231307 w 383929"/>
                <a:gd name="connsiteY121" fmla="*/ 565017 h 1272248"/>
                <a:gd name="connsiteX122" fmla="*/ 222464 w 383929"/>
                <a:gd name="connsiteY122" fmla="*/ 601112 h 1272248"/>
                <a:gd name="connsiteX123" fmla="*/ 238165 w 383929"/>
                <a:gd name="connsiteY123" fmla="*/ 639733 h 1272248"/>
                <a:gd name="connsiteX124" fmla="*/ 290864 w 383929"/>
                <a:gd name="connsiteY124" fmla="*/ 631612 h 1272248"/>
                <a:gd name="connsiteX125" fmla="*/ 298263 w 383929"/>
                <a:gd name="connsiteY125" fmla="*/ 620603 h 1272248"/>
                <a:gd name="connsiteX126" fmla="*/ 311618 w 383929"/>
                <a:gd name="connsiteY126" fmla="*/ 591908 h 1272248"/>
                <a:gd name="connsiteX127" fmla="*/ 322086 w 383929"/>
                <a:gd name="connsiteY127" fmla="*/ 566822 h 1272248"/>
                <a:gd name="connsiteX128" fmla="*/ 322266 w 383929"/>
                <a:gd name="connsiteY128" fmla="*/ 566461 h 1272248"/>
                <a:gd name="connsiteX129" fmla="*/ 326958 w 383929"/>
                <a:gd name="connsiteY129" fmla="*/ 554008 h 1272248"/>
                <a:gd name="connsiteX130" fmla="*/ 327139 w 383929"/>
                <a:gd name="connsiteY130" fmla="*/ 553467 h 1272248"/>
                <a:gd name="connsiteX131" fmla="*/ 331290 w 383929"/>
                <a:gd name="connsiteY131" fmla="*/ 541555 h 1272248"/>
                <a:gd name="connsiteX132" fmla="*/ 331651 w 383929"/>
                <a:gd name="connsiteY132" fmla="*/ 540834 h 1272248"/>
                <a:gd name="connsiteX133" fmla="*/ 335621 w 383929"/>
                <a:gd name="connsiteY133" fmla="*/ 528922 h 1272248"/>
                <a:gd name="connsiteX134" fmla="*/ 336162 w 383929"/>
                <a:gd name="connsiteY134" fmla="*/ 527118 h 1272248"/>
                <a:gd name="connsiteX135" fmla="*/ 339591 w 383929"/>
                <a:gd name="connsiteY135" fmla="*/ 515928 h 1272248"/>
                <a:gd name="connsiteX136" fmla="*/ 339952 w 383929"/>
                <a:gd name="connsiteY136" fmla="*/ 515026 h 1272248"/>
                <a:gd name="connsiteX137" fmla="*/ 343201 w 383929"/>
                <a:gd name="connsiteY137" fmla="*/ 503295 h 1272248"/>
                <a:gd name="connsiteX138" fmla="*/ 343923 w 383929"/>
                <a:gd name="connsiteY138" fmla="*/ 500588 h 1272248"/>
                <a:gd name="connsiteX139" fmla="*/ 346810 w 383929"/>
                <a:gd name="connsiteY139" fmla="*/ 488677 h 1272248"/>
                <a:gd name="connsiteX140" fmla="*/ 352225 w 383929"/>
                <a:gd name="connsiteY140" fmla="*/ 459981 h 1272248"/>
                <a:gd name="connsiteX141" fmla="*/ 361609 w 383929"/>
                <a:gd name="connsiteY141" fmla="*/ 496076 h 1272248"/>
                <a:gd name="connsiteX142" fmla="*/ 348976 w 383929"/>
                <a:gd name="connsiteY142" fmla="*/ 930296 h 127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83929" h="1272248">
                  <a:moveTo>
                    <a:pt x="365760" y="447890"/>
                  </a:moveTo>
                  <a:cubicBezTo>
                    <a:pt x="364136" y="444280"/>
                    <a:pt x="364858" y="438866"/>
                    <a:pt x="366482" y="435076"/>
                  </a:cubicBezTo>
                  <a:cubicBezTo>
                    <a:pt x="376228" y="409810"/>
                    <a:pt x="375325" y="382558"/>
                    <a:pt x="382003" y="356751"/>
                  </a:cubicBezTo>
                  <a:cubicBezTo>
                    <a:pt x="385612" y="342673"/>
                    <a:pt x="384529" y="321378"/>
                    <a:pt x="375506" y="308744"/>
                  </a:cubicBezTo>
                  <a:cubicBezTo>
                    <a:pt x="348435" y="270845"/>
                    <a:pt x="330207" y="229877"/>
                    <a:pt x="295736" y="200641"/>
                  </a:cubicBezTo>
                  <a:cubicBezTo>
                    <a:pt x="286352" y="192700"/>
                    <a:pt x="275523" y="191617"/>
                    <a:pt x="266680" y="183857"/>
                  </a:cubicBezTo>
                  <a:cubicBezTo>
                    <a:pt x="322988" y="132783"/>
                    <a:pt x="318657" y="62037"/>
                    <a:pt x="276967" y="25040"/>
                  </a:cubicBezTo>
                  <a:cubicBezTo>
                    <a:pt x="231849" y="-15025"/>
                    <a:pt x="175541" y="-1851"/>
                    <a:pt x="141431" y="28469"/>
                  </a:cubicBezTo>
                  <a:cubicBezTo>
                    <a:pt x="120677" y="46877"/>
                    <a:pt x="112917" y="65827"/>
                    <a:pt x="109488" y="92176"/>
                  </a:cubicBezTo>
                  <a:cubicBezTo>
                    <a:pt x="104615" y="129715"/>
                    <a:pt x="127896" y="156064"/>
                    <a:pt x="151357" y="179164"/>
                  </a:cubicBezTo>
                  <a:cubicBezTo>
                    <a:pt x="142153" y="185842"/>
                    <a:pt x="133130" y="187105"/>
                    <a:pt x="124647" y="189271"/>
                  </a:cubicBezTo>
                  <a:cubicBezTo>
                    <a:pt x="93606" y="196490"/>
                    <a:pt x="54263" y="249730"/>
                    <a:pt x="32425" y="271928"/>
                  </a:cubicBezTo>
                  <a:cubicBezTo>
                    <a:pt x="23943" y="280410"/>
                    <a:pt x="18168" y="290336"/>
                    <a:pt x="16363" y="301887"/>
                  </a:cubicBezTo>
                  <a:cubicBezTo>
                    <a:pt x="13295" y="321197"/>
                    <a:pt x="10047" y="340508"/>
                    <a:pt x="8964" y="359999"/>
                  </a:cubicBezTo>
                  <a:cubicBezTo>
                    <a:pt x="6798" y="399703"/>
                    <a:pt x="9505" y="439227"/>
                    <a:pt x="4632" y="479112"/>
                  </a:cubicBezTo>
                  <a:cubicBezTo>
                    <a:pt x="-1684" y="531088"/>
                    <a:pt x="-60" y="583606"/>
                    <a:pt x="1023" y="636124"/>
                  </a:cubicBezTo>
                  <a:cubicBezTo>
                    <a:pt x="3730" y="774908"/>
                    <a:pt x="2647" y="913693"/>
                    <a:pt x="3369" y="1052477"/>
                  </a:cubicBezTo>
                  <a:cubicBezTo>
                    <a:pt x="3730" y="1109326"/>
                    <a:pt x="4632" y="1166356"/>
                    <a:pt x="6437" y="1223205"/>
                  </a:cubicBezTo>
                  <a:cubicBezTo>
                    <a:pt x="7339" y="1254607"/>
                    <a:pt x="11851" y="1257856"/>
                    <a:pt x="43073" y="1265616"/>
                  </a:cubicBezTo>
                  <a:cubicBezTo>
                    <a:pt x="71949" y="1272835"/>
                    <a:pt x="101727" y="1273196"/>
                    <a:pt x="130422" y="1271211"/>
                  </a:cubicBezTo>
                  <a:cubicBezTo>
                    <a:pt x="195934" y="1266338"/>
                    <a:pt x="261807" y="1276805"/>
                    <a:pt x="327319" y="1269226"/>
                  </a:cubicBezTo>
                  <a:cubicBezTo>
                    <a:pt x="355654" y="1265977"/>
                    <a:pt x="356195" y="1261826"/>
                    <a:pt x="354029" y="1232409"/>
                  </a:cubicBezTo>
                  <a:cubicBezTo>
                    <a:pt x="354029" y="1231506"/>
                    <a:pt x="356015" y="1169604"/>
                    <a:pt x="358361" y="1139645"/>
                  </a:cubicBezTo>
                  <a:cubicBezTo>
                    <a:pt x="365038" y="1049950"/>
                    <a:pt x="363414" y="960074"/>
                    <a:pt x="366663" y="870379"/>
                  </a:cubicBezTo>
                  <a:cubicBezTo>
                    <a:pt x="368648" y="817139"/>
                    <a:pt x="381461" y="611218"/>
                    <a:pt x="378213" y="561227"/>
                  </a:cubicBezTo>
                  <a:cubicBezTo>
                    <a:pt x="375506" y="522967"/>
                    <a:pt x="382183" y="484165"/>
                    <a:pt x="365760" y="447890"/>
                  </a:cubicBezTo>
                  <a:close/>
                  <a:moveTo>
                    <a:pt x="126272" y="97771"/>
                  </a:moveTo>
                  <a:cubicBezTo>
                    <a:pt x="128979" y="41643"/>
                    <a:pt x="173195" y="14753"/>
                    <a:pt x="215425" y="15114"/>
                  </a:cubicBezTo>
                  <a:cubicBezTo>
                    <a:pt x="254227" y="15475"/>
                    <a:pt x="295736" y="44531"/>
                    <a:pt x="290683" y="101019"/>
                  </a:cubicBezTo>
                  <a:cubicBezTo>
                    <a:pt x="289239" y="144694"/>
                    <a:pt x="256754" y="177540"/>
                    <a:pt x="215967" y="176277"/>
                  </a:cubicBezTo>
                  <a:cubicBezTo>
                    <a:pt x="160562" y="176999"/>
                    <a:pt x="123925" y="143611"/>
                    <a:pt x="126272" y="97771"/>
                  </a:cubicBezTo>
                  <a:close/>
                  <a:moveTo>
                    <a:pt x="25928" y="351878"/>
                  </a:moveTo>
                  <a:cubicBezTo>
                    <a:pt x="25567" y="313437"/>
                    <a:pt x="38742" y="281312"/>
                    <a:pt x="67257" y="254783"/>
                  </a:cubicBezTo>
                  <a:cubicBezTo>
                    <a:pt x="97396" y="226809"/>
                    <a:pt x="115443" y="197573"/>
                    <a:pt x="160201" y="195587"/>
                  </a:cubicBezTo>
                  <a:cubicBezTo>
                    <a:pt x="179511" y="194685"/>
                    <a:pt x="209831" y="193602"/>
                    <a:pt x="229142" y="193602"/>
                  </a:cubicBezTo>
                  <a:cubicBezTo>
                    <a:pt x="243760" y="193602"/>
                    <a:pt x="274982" y="199738"/>
                    <a:pt x="284367" y="210206"/>
                  </a:cubicBezTo>
                  <a:cubicBezTo>
                    <a:pt x="300068" y="228614"/>
                    <a:pt x="318837" y="243413"/>
                    <a:pt x="334899" y="273191"/>
                  </a:cubicBezTo>
                  <a:cubicBezTo>
                    <a:pt x="343201" y="288712"/>
                    <a:pt x="369370" y="327153"/>
                    <a:pt x="367023" y="344478"/>
                  </a:cubicBezTo>
                  <a:cubicBezTo>
                    <a:pt x="362151" y="373354"/>
                    <a:pt x="362151" y="402952"/>
                    <a:pt x="350961" y="430564"/>
                  </a:cubicBezTo>
                  <a:cubicBezTo>
                    <a:pt x="349698" y="433813"/>
                    <a:pt x="348074" y="437061"/>
                    <a:pt x="345908" y="439949"/>
                  </a:cubicBezTo>
                  <a:cubicBezTo>
                    <a:pt x="341938" y="445183"/>
                    <a:pt x="337065" y="448251"/>
                    <a:pt x="329846" y="445904"/>
                  </a:cubicBezTo>
                  <a:cubicBezTo>
                    <a:pt x="322807" y="443559"/>
                    <a:pt x="314506" y="440671"/>
                    <a:pt x="313242" y="432549"/>
                  </a:cubicBezTo>
                  <a:cubicBezTo>
                    <a:pt x="312160" y="424609"/>
                    <a:pt x="313062" y="416668"/>
                    <a:pt x="315047" y="408727"/>
                  </a:cubicBezTo>
                  <a:cubicBezTo>
                    <a:pt x="323168" y="378047"/>
                    <a:pt x="317032" y="348810"/>
                    <a:pt x="307287" y="319934"/>
                  </a:cubicBezTo>
                  <a:cubicBezTo>
                    <a:pt x="304219" y="310549"/>
                    <a:pt x="298263" y="302608"/>
                    <a:pt x="289420" y="297375"/>
                  </a:cubicBezTo>
                  <a:cubicBezTo>
                    <a:pt x="285269" y="294848"/>
                    <a:pt x="280757" y="294306"/>
                    <a:pt x="277689" y="298638"/>
                  </a:cubicBezTo>
                  <a:cubicBezTo>
                    <a:pt x="275523" y="301706"/>
                    <a:pt x="275162" y="305857"/>
                    <a:pt x="277689" y="308564"/>
                  </a:cubicBezTo>
                  <a:cubicBezTo>
                    <a:pt x="308550" y="340869"/>
                    <a:pt x="304760" y="380031"/>
                    <a:pt x="298804" y="419014"/>
                  </a:cubicBezTo>
                  <a:cubicBezTo>
                    <a:pt x="295917" y="437422"/>
                    <a:pt x="300429" y="451680"/>
                    <a:pt x="317032" y="458899"/>
                  </a:cubicBezTo>
                  <a:cubicBezTo>
                    <a:pt x="331470" y="465215"/>
                    <a:pt x="331470" y="475322"/>
                    <a:pt x="328763" y="487052"/>
                  </a:cubicBezTo>
                  <a:cubicBezTo>
                    <a:pt x="322266" y="514665"/>
                    <a:pt x="316852" y="542638"/>
                    <a:pt x="303497" y="568266"/>
                  </a:cubicBezTo>
                  <a:cubicBezTo>
                    <a:pt x="296639" y="581621"/>
                    <a:pt x="291586" y="596059"/>
                    <a:pt x="285810" y="609955"/>
                  </a:cubicBezTo>
                  <a:cubicBezTo>
                    <a:pt x="280757" y="621686"/>
                    <a:pt x="272275" y="628544"/>
                    <a:pt x="259100" y="628003"/>
                  </a:cubicBezTo>
                  <a:cubicBezTo>
                    <a:pt x="244843" y="627461"/>
                    <a:pt x="237624" y="620061"/>
                    <a:pt x="239609" y="605985"/>
                  </a:cubicBezTo>
                  <a:cubicBezTo>
                    <a:pt x="241594" y="591005"/>
                    <a:pt x="245204" y="576387"/>
                    <a:pt x="248813" y="561588"/>
                  </a:cubicBezTo>
                  <a:cubicBezTo>
                    <a:pt x="255491" y="533976"/>
                    <a:pt x="262168" y="506363"/>
                    <a:pt x="269929" y="479112"/>
                  </a:cubicBezTo>
                  <a:cubicBezTo>
                    <a:pt x="278050" y="450777"/>
                    <a:pt x="260003" y="436700"/>
                    <a:pt x="241594" y="422082"/>
                  </a:cubicBezTo>
                  <a:cubicBezTo>
                    <a:pt x="224630" y="408727"/>
                    <a:pt x="208568" y="408727"/>
                    <a:pt x="190340" y="420638"/>
                  </a:cubicBezTo>
                  <a:cubicBezTo>
                    <a:pt x="175541" y="430203"/>
                    <a:pt x="157855" y="434896"/>
                    <a:pt x="143236" y="445363"/>
                  </a:cubicBezTo>
                  <a:cubicBezTo>
                    <a:pt x="134393" y="451680"/>
                    <a:pt x="131686" y="457274"/>
                    <a:pt x="134212" y="469547"/>
                  </a:cubicBezTo>
                  <a:cubicBezTo>
                    <a:pt x="142695" y="509431"/>
                    <a:pt x="151177" y="549316"/>
                    <a:pt x="161283" y="588840"/>
                  </a:cubicBezTo>
                  <a:cubicBezTo>
                    <a:pt x="164171" y="599668"/>
                    <a:pt x="169585" y="614286"/>
                    <a:pt x="155147" y="622769"/>
                  </a:cubicBezTo>
                  <a:cubicBezTo>
                    <a:pt x="124286" y="635943"/>
                    <a:pt x="109488" y="597502"/>
                    <a:pt x="105698" y="588479"/>
                  </a:cubicBezTo>
                  <a:cubicBezTo>
                    <a:pt x="91982" y="554730"/>
                    <a:pt x="78085" y="521162"/>
                    <a:pt x="65271" y="487052"/>
                  </a:cubicBezTo>
                  <a:cubicBezTo>
                    <a:pt x="53360" y="455109"/>
                    <a:pt x="67798" y="427135"/>
                    <a:pt x="89275" y="407644"/>
                  </a:cubicBezTo>
                  <a:cubicBezTo>
                    <a:pt x="125369" y="374979"/>
                    <a:pt x="119233" y="331845"/>
                    <a:pt x="126993" y="291961"/>
                  </a:cubicBezTo>
                  <a:cubicBezTo>
                    <a:pt x="127715" y="288712"/>
                    <a:pt x="126452" y="284742"/>
                    <a:pt x="122301" y="283478"/>
                  </a:cubicBezTo>
                  <a:cubicBezTo>
                    <a:pt x="117609" y="282035"/>
                    <a:pt x="114180" y="283839"/>
                    <a:pt x="110751" y="287449"/>
                  </a:cubicBezTo>
                  <a:cubicBezTo>
                    <a:pt x="78807" y="320836"/>
                    <a:pt x="63286" y="334372"/>
                    <a:pt x="66354" y="382197"/>
                  </a:cubicBezTo>
                  <a:cubicBezTo>
                    <a:pt x="66715" y="387431"/>
                    <a:pt x="65452" y="412156"/>
                    <a:pt x="63647" y="417029"/>
                  </a:cubicBezTo>
                  <a:cubicBezTo>
                    <a:pt x="60760" y="425511"/>
                    <a:pt x="52638" y="440490"/>
                    <a:pt x="42532" y="439768"/>
                  </a:cubicBezTo>
                  <a:cubicBezTo>
                    <a:pt x="33328" y="439047"/>
                    <a:pt x="26650" y="430925"/>
                    <a:pt x="25928" y="421360"/>
                  </a:cubicBezTo>
                  <a:cubicBezTo>
                    <a:pt x="25387" y="406922"/>
                    <a:pt x="26109" y="360721"/>
                    <a:pt x="25928" y="351878"/>
                  </a:cubicBezTo>
                  <a:close/>
                  <a:moveTo>
                    <a:pt x="105878" y="327153"/>
                  </a:moveTo>
                  <a:cubicBezTo>
                    <a:pt x="107322" y="349892"/>
                    <a:pt x="102449" y="371730"/>
                    <a:pt x="84943" y="388333"/>
                  </a:cubicBezTo>
                  <a:cubicBezTo>
                    <a:pt x="70866" y="354946"/>
                    <a:pt x="99020" y="318310"/>
                    <a:pt x="105878" y="327153"/>
                  </a:cubicBezTo>
                  <a:close/>
                  <a:moveTo>
                    <a:pt x="348976" y="930296"/>
                  </a:moveTo>
                  <a:cubicBezTo>
                    <a:pt x="346269" y="1022698"/>
                    <a:pt x="343021" y="1115101"/>
                    <a:pt x="339952" y="1207684"/>
                  </a:cubicBezTo>
                  <a:cubicBezTo>
                    <a:pt x="339952" y="1208586"/>
                    <a:pt x="339952" y="1209489"/>
                    <a:pt x="339952" y="1210391"/>
                  </a:cubicBezTo>
                  <a:cubicBezTo>
                    <a:pt x="338328" y="1245403"/>
                    <a:pt x="341757" y="1251178"/>
                    <a:pt x="307287" y="1254426"/>
                  </a:cubicBezTo>
                  <a:cubicBezTo>
                    <a:pt x="293932" y="1255690"/>
                    <a:pt x="91260" y="1256051"/>
                    <a:pt x="75198" y="1255149"/>
                  </a:cubicBezTo>
                  <a:cubicBezTo>
                    <a:pt x="34591" y="1252802"/>
                    <a:pt x="21597" y="1240169"/>
                    <a:pt x="21055" y="1199202"/>
                  </a:cubicBezTo>
                  <a:cubicBezTo>
                    <a:pt x="19792" y="1112033"/>
                    <a:pt x="19431" y="1024684"/>
                    <a:pt x="18890" y="937515"/>
                  </a:cubicBezTo>
                  <a:cubicBezTo>
                    <a:pt x="18348" y="825441"/>
                    <a:pt x="18890" y="713367"/>
                    <a:pt x="14739" y="601292"/>
                  </a:cubicBezTo>
                  <a:cubicBezTo>
                    <a:pt x="13115" y="560325"/>
                    <a:pt x="16724" y="519538"/>
                    <a:pt x="19973" y="478751"/>
                  </a:cubicBezTo>
                  <a:cubicBezTo>
                    <a:pt x="20153" y="476946"/>
                    <a:pt x="20153" y="475141"/>
                    <a:pt x="20695" y="473517"/>
                  </a:cubicBezTo>
                  <a:cubicBezTo>
                    <a:pt x="22860" y="466479"/>
                    <a:pt x="21416" y="455830"/>
                    <a:pt x="32786" y="456011"/>
                  </a:cubicBezTo>
                  <a:cubicBezTo>
                    <a:pt x="43795" y="456192"/>
                    <a:pt x="42171" y="466298"/>
                    <a:pt x="44697" y="473698"/>
                  </a:cubicBezTo>
                  <a:cubicBezTo>
                    <a:pt x="61301" y="523328"/>
                    <a:pt x="75739" y="573860"/>
                    <a:pt x="104434" y="618437"/>
                  </a:cubicBezTo>
                  <a:cubicBezTo>
                    <a:pt x="110390" y="627642"/>
                    <a:pt x="117789" y="634680"/>
                    <a:pt x="128257" y="638831"/>
                  </a:cubicBezTo>
                  <a:cubicBezTo>
                    <a:pt x="157493" y="650020"/>
                    <a:pt x="184023" y="630349"/>
                    <a:pt x="178789" y="599488"/>
                  </a:cubicBezTo>
                  <a:cubicBezTo>
                    <a:pt x="174278" y="573319"/>
                    <a:pt x="167059" y="547511"/>
                    <a:pt x="160742" y="521523"/>
                  </a:cubicBezTo>
                  <a:cubicBezTo>
                    <a:pt x="152801" y="489038"/>
                    <a:pt x="149192" y="474780"/>
                    <a:pt x="156772" y="463952"/>
                  </a:cubicBezTo>
                  <a:cubicBezTo>
                    <a:pt x="156772" y="463952"/>
                    <a:pt x="156772" y="463952"/>
                    <a:pt x="156772" y="463952"/>
                  </a:cubicBezTo>
                  <a:cubicBezTo>
                    <a:pt x="157133" y="463411"/>
                    <a:pt x="157493" y="463049"/>
                    <a:pt x="157855" y="462508"/>
                  </a:cubicBezTo>
                  <a:cubicBezTo>
                    <a:pt x="157855" y="462508"/>
                    <a:pt x="158035" y="462328"/>
                    <a:pt x="158035" y="462328"/>
                  </a:cubicBezTo>
                  <a:cubicBezTo>
                    <a:pt x="158396" y="461786"/>
                    <a:pt x="158757" y="461425"/>
                    <a:pt x="159298" y="461064"/>
                  </a:cubicBezTo>
                  <a:cubicBezTo>
                    <a:pt x="159298" y="461064"/>
                    <a:pt x="159479" y="460884"/>
                    <a:pt x="159479" y="460884"/>
                  </a:cubicBezTo>
                  <a:cubicBezTo>
                    <a:pt x="159840" y="460523"/>
                    <a:pt x="160381" y="459981"/>
                    <a:pt x="160742" y="459621"/>
                  </a:cubicBezTo>
                  <a:cubicBezTo>
                    <a:pt x="160742" y="459621"/>
                    <a:pt x="160923" y="459440"/>
                    <a:pt x="160923" y="459440"/>
                  </a:cubicBezTo>
                  <a:cubicBezTo>
                    <a:pt x="161464" y="459079"/>
                    <a:pt x="162005" y="458538"/>
                    <a:pt x="162547" y="458177"/>
                  </a:cubicBezTo>
                  <a:cubicBezTo>
                    <a:pt x="162547" y="458177"/>
                    <a:pt x="162727" y="457996"/>
                    <a:pt x="162727" y="457996"/>
                  </a:cubicBezTo>
                  <a:cubicBezTo>
                    <a:pt x="165795" y="455650"/>
                    <a:pt x="169405" y="453304"/>
                    <a:pt x="173917" y="450777"/>
                  </a:cubicBezTo>
                  <a:cubicBezTo>
                    <a:pt x="174097" y="450777"/>
                    <a:pt x="174097" y="450597"/>
                    <a:pt x="174278" y="450597"/>
                  </a:cubicBezTo>
                  <a:cubicBezTo>
                    <a:pt x="175000" y="450236"/>
                    <a:pt x="175902" y="449694"/>
                    <a:pt x="176624" y="449334"/>
                  </a:cubicBezTo>
                  <a:cubicBezTo>
                    <a:pt x="176804" y="449153"/>
                    <a:pt x="177165" y="449153"/>
                    <a:pt x="177346" y="448973"/>
                  </a:cubicBezTo>
                  <a:cubicBezTo>
                    <a:pt x="178068" y="448611"/>
                    <a:pt x="178970" y="448070"/>
                    <a:pt x="179692" y="447709"/>
                  </a:cubicBezTo>
                  <a:cubicBezTo>
                    <a:pt x="180053" y="447529"/>
                    <a:pt x="180414" y="447348"/>
                    <a:pt x="180775" y="447168"/>
                  </a:cubicBezTo>
                  <a:cubicBezTo>
                    <a:pt x="181497" y="446807"/>
                    <a:pt x="182399" y="446266"/>
                    <a:pt x="183301" y="445904"/>
                  </a:cubicBezTo>
                  <a:cubicBezTo>
                    <a:pt x="183662" y="445724"/>
                    <a:pt x="184204" y="445543"/>
                    <a:pt x="184565" y="445363"/>
                  </a:cubicBezTo>
                  <a:cubicBezTo>
                    <a:pt x="185286" y="445002"/>
                    <a:pt x="186189" y="444641"/>
                    <a:pt x="187091" y="444100"/>
                  </a:cubicBezTo>
                  <a:cubicBezTo>
                    <a:pt x="187633" y="443919"/>
                    <a:pt x="188174" y="443559"/>
                    <a:pt x="188716" y="443378"/>
                  </a:cubicBezTo>
                  <a:cubicBezTo>
                    <a:pt x="189437" y="443017"/>
                    <a:pt x="190340" y="442656"/>
                    <a:pt x="191062" y="442115"/>
                  </a:cubicBezTo>
                  <a:cubicBezTo>
                    <a:pt x="191783" y="441754"/>
                    <a:pt x="192325" y="441393"/>
                    <a:pt x="193047" y="441212"/>
                  </a:cubicBezTo>
                  <a:cubicBezTo>
                    <a:pt x="193769" y="440851"/>
                    <a:pt x="194491" y="440490"/>
                    <a:pt x="195213" y="440129"/>
                  </a:cubicBezTo>
                  <a:cubicBezTo>
                    <a:pt x="196656" y="439408"/>
                    <a:pt x="198100" y="438685"/>
                    <a:pt x="199544" y="437964"/>
                  </a:cubicBezTo>
                  <a:cubicBezTo>
                    <a:pt x="213440" y="431286"/>
                    <a:pt x="224991" y="428398"/>
                    <a:pt x="238346" y="439768"/>
                  </a:cubicBezTo>
                  <a:cubicBezTo>
                    <a:pt x="251520" y="450958"/>
                    <a:pt x="260363" y="461245"/>
                    <a:pt x="254769" y="480556"/>
                  </a:cubicBezTo>
                  <a:cubicBezTo>
                    <a:pt x="253506" y="485067"/>
                    <a:pt x="252242" y="489760"/>
                    <a:pt x="250979" y="494271"/>
                  </a:cubicBezTo>
                  <a:cubicBezTo>
                    <a:pt x="250618" y="495535"/>
                    <a:pt x="250257" y="496618"/>
                    <a:pt x="250077" y="497881"/>
                  </a:cubicBezTo>
                  <a:cubicBezTo>
                    <a:pt x="248994" y="502032"/>
                    <a:pt x="247911" y="506183"/>
                    <a:pt x="246828" y="510334"/>
                  </a:cubicBezTo>
                  <a:cubicBezTo>
                    <a:pt x="241955" y="528742"/>
                    <a:pt x="237263" y="547150"/>
                    <a:pt x="231307" y="565017"/>
                  </a:cubicBezTo>
                  <a:cubicBezTo>
                    <a:pt x="227337" y="576748"/>
                    <a:pt x="224810" y="589020"/>
                    <a:pt x="222464" y="601112"/>
                  </a:cubicBezTo>
                  <a:cubicBezTo>
                    <a:pt x="217411" y="626378"/>
                    <a:pt x="219396" y="630529"/>
                    <a:pt x="238165" y="639733"/>
                  </a:cubicBezTo>
                  <a:cubicBezTo>
                    <a:pt x="260905" y="650742"/>
                    <a:pt x="277148" y="648216"/>
                    <a:pt x="290864" y="631612"/>
                  </a:cubicBezTo>
                  <a:cubicBezTo>
                    <a:pt x="293571" y="628183"/>
                    <a:pt x="296278" y="624573"/>
                    <a:pt x="298263" y="620603"/>
                  </a:cubicBezTo>
                  <a:cubicBezTo>
                    <a:pt x="302955" y="611038"/>
                    <a:pt x="307467" y="601473"/>
                    <a:pt x="311618" y="591908"/>
                  </a:cubicBezTo>
                  <a:cubicBezTo>
                    <a:pt x="315228" y="583606"/>
                    <a:pt x="318657" y="575304"/>
                    <a:pt x="322086" y="566822"/>
                  </a:cubicBezTo>
                  <a:cubicBezTo>
                    <a:pt x="322086" y="566642"/>
                    <a:pt x="322086" y="566642"/>
                    <a:pt x="322266" y="566461"/>
                  </a:cubicBezTo>
                  <a:cubicBezTo>
                    <a:pt x="323890" y="562310"/>
                    <a:pt x="325514" y="558159"/>
                    <a:pt x="326958" y="554008"/>
                  </a:cubicBezTo>
                  <a:cubicBezTo>
                    <a:pt x="326958" y="553828"/>
                    <a:pt x="327139" y="553648"/>
                    <a:pt x="327139" y="553467"/>
                  </a:cubicBezTo>
                  <a:cubicBezTo>
                    <a:pt x="328583" y="549497"/>
                    <a:pt x="330026" y="545526"/>
                    <a:pt x="331290" y="541555"/>
                  </a:cubicBezTo>
                  <a:cubicBezTo>
                    <a:pt x="331470" y="541375"/>
                    <a:pt x="331470" y="541014"/>
                    <a:pt x="331651" y="540834"/>
                  </a:cubicBezTo>
                  <a:cubicBezTo>
                    <a:pt x="332914" y="536863"/>
                    <a:pt x="334358" y="532893"/>
                    <a:pt x="335621" y="528922"/>
                  </a:cubicBezTo>
                  <a:cubicBezTo>
                    <a:pt x="335802" y="528381"/>
                    <a:pt x="335982" y="527659"/>
                    <a:pt x="336162" y="527118"/>
                  </a:cubicBezTo>
                  <a:cubicBezTo>
                    <a:pt x="337245" y="523328"/>
                    <a:pt x="338509" y="519718"/>
                    <a:pt x="339591" y="515928"/>
                  </a:cubicBezTo>
                  <a:cubicBezTo>
                    <a:pt x="339772" y="515567"/>
                    <a:pt x="339772" y="515207"/>
                    <a:pt x="339952" y="515026"/>
                  </a:cubicBezTo>
                  <a:cubicBezTo>
                    <a:pt x="341035" y="511056"/>
                    <a:pt x="342118" y="507265"/>
                    <a:pt x="343201" y="503295"/>
                  </a:cubicBezTo>
                  <a:cubicBezTo>
                    <a:pt x="343381" y="502393"/>
                    <a:pt x="343742" y="501490"/>
                    <a:pt x="343923" y="500588"/>
                  </a:cubicBezTo>
                  <a:cubicBezTo>
                    <a:pt x="345006" y="496618"/>
                    <a:pt x="345908" y="492647"/>
                    <a:pt x="346810" y="488677"/>
                  </a:cubicBezTo>
                  <a:cubicBezTo>
                    <a:pt x="348796" y="480194"/>
                    <a:pt x="344103" y="470990"/>
                    <a:pt x="352225" y="459981"/>
                  </a:cubicBezTo>
                  <a:cubicBezTo>
                    <a:pt x="359263" y="473517"/>
                    <a:pt x="361429" y="484526"/>
                    <a:pt x="361609" y="496076"/>
                  </a:cubicBezTo>
                  <a:cubicBezTo>
                    <a:pt x="363414" y="584689"/>
                    <a:pt x="350600" y="874349"/>
                    <a:pt x="348976" y="930296"/>
                  </a:cubicBezTo>
                  <a:close/>
                </a:path>
              </a:pathLst>
            </a:custGeom>
            <a:solidFill>
              <a:srgbClr val="000000"/>
            </a:solidFill>
            <a:ln w="1804" cap="flat">
              <a:noFill/>
              <a:prstDash val="solid"/>
              <a:miter/>
            </a:ln>
          </p:spPr>
          <p:txBody>
            <a:bodyPr rtlCol="0" anchor="ctr"/>
            <a:lstStyle/>
            <a:p>
              <a:endParaRPr lang="en-US"/>
            </a:p>
          </p:txBody>
        </p:sp>
        <p:sp>
          <p:nvSpPr>
            <p:cNvPr id="91" name="Freeform 626">
              <a:extLst>
                <a:ext uri="{FF2B5EF4-FFF2-40B4-BE49-F238E27FC236}">
                  <a16:creationId xmlns:a16="http://schemas.microsoft.com/office/drawing/2014/main" id="{7B46BFE8-B714-3931-A360-70203D746E90}"/>
                </a:ext>
              </a:extLst>
            </p:cNvPr>
            <p:cNvSpPr/>
            <p:nvPr/>
          </p:nvSpPr>
          <p:spPr>
            <a:xfrm>
              <a:off x="4303464" y="3577838"/>
              <a:ext cx="390710" cy="1110067"/>
            </a:xfrm>
            <a:custGeom>
              <a:avLst/>
              <a:gdLst>
                <a:gd name="connsiteX0" fmla="*/ 348204 w 390710"/>
                <a:gd name="connsiteY0" fmla="*/ 667263 h 1110067"/>
                <a:gd name="connsiteX1" fmla="*/ 317885 w 390710"/>
                <a:gd name="connsiteY1" fmla="*/ 639831 h 1110067"/>
                <a:gd name="connsiteX2" fmla="*/ 315900 w 390710"/>
                <a:gd name="connsiteY2" fmla="*/ 617633 h 1110067"/>
                <a:gd name="connsiteX3" fmla="*/ 303808 w 390710"/>
                <a:gd name="connsiteY3" fmla="*/ 482278 h 1110067"/>
                <a:gd name="connsiteX4" fmla="*/ 310305 w 390710"/>
                <a:gd name="connsiteY4" fmla="*/ 454846 h 1110067"/>
                <a:gd name="connsiteX5" fmla="*/ 352536 w 390710"/>
                <a:gd name="connsiteY5" fmla="*/ 407020 h 1110067"/>
                <a:gd name="connsiteX6" fmla="*/ 387367 w 390710"/>
                <a:gd name="connsiteY6" fmla="*/ 347464 h 1110067"/>
                <a:gd name="connsiteX7" fmla="*/ 384119 w 390710"/>
                <a:gd name="connsiteY7" fmla="*/ 312452 h 1110067"/>
                <a:gd name="connsiteX8" fmla="*/ 320953 w 390710"/>
                <a:gd name="connsiteY8" fmla="*/ 237194 h 1110067"/>
                <a:gd name="connsiteX9" fmla="*/ 251470 w 390710"/>
                <a:gd name="connsiteY9" fmla="*/ 185399 h 1110067"/>
                <a:gd name="connsiteX10" fmla="*/ 269698 w 390710"/>
                <a:gd name="connsiteY10" fmla="*/ 32177 h 1110067"/>
                <a:gd name="connsiteX11" fmla="*/ 121529 w 390710"/>
                <a:gd name="connsiteY11" fmla="*/ 31455 h 1110067"/>
                <a:gd name="connsiteX12" fmla="*/ 143006 w 390710"/>
                <a:gd name="connsiteY12" fmla="*/ 187023 h 1110067"/>
                <a:gd name="connsiteX13" fmla="*/ 15952 w 390710"/>
                <a:gd name="connsiteY13" fmla="*/ 293141 h 1110067"/>
                <a:gd name="connsiteX14" fmla="*/ 4402 w 390710"/>
                <a:gd name="connsiteY14" fmla="*/ 351976 h 1110067"/>
                <a:gd name="connsiteX15" fmla="*/ 28946 w 390710"/>
                <a:gd name="connsiteY15" fmla="*/ 408103 h 1110067"/>
                <a:gd name="connsiteX16" fmla="*/ 78216 w 390710"/>
                <a:gd name="connsiteY16" fmla="*/ 462606 h 1110067"/>
                <a:gd name="connsiteX17" fmla="*/ 87239 w 390710"/>
                <a:gd name="connsiteY17" fmla="*/ 482278 h 1110067"/>
                <a:gd name="connsiteX18" fmla="*/ 78757 w 390710"/>
                <a:gd name="connsiteY18" fmla="*/ 652645 h 1110067"/>
                <a:gd name="connsiteX19" fmla="*/ 67207 w 390710"/>
                <a:gd name="connsiteY19" fmla="*/ 663654 h 1110067"/>
                <a:gd name="connsiteX20" fmla="*/ 32917 w 390710"/>
                <a:gd name="connsiteY20" fmla="*/ 668888 h 1110067"/>
                <a:gd name="connsiteX21" fmla="*/ 18298 w 390710"/>
                <a:gd name="connsiteY21" fmla="*/ 681521 h 1110067"/>
                <a:gd name="connsiteX22" fmla="*/ 17577 w 390710"/>
                <a:gd name="connsiteY22" fmla="*/ 825178 h 1110067"/>
                <a:gd name="connsiteX23" fmla="*/ 28224 w 390710"/>
                <a:gd name="connsiteY23" fmla="*/ 1070081 h 1110067"/>
                <a:gd name="connsiteX24" fmla="*/ 69192 w 390710"/>
                <a:gd name="connsiteY24" fmla="*/ 1108882 h 1110067"/>
                <a:gd name="connsiteX25" fmla="*/ 90488 w 390710"/>
                <a:gd name="connsiteY25" fmla="*/ 1109965 h 1110067"/>
                <a:gd name="connsiteX26" fmla="*/ 362281 w 390710"/>
                <a:gd name="connsiteY26" fmla="*/ 1109063 h 1110067"/>
                <a:gd name="connsiteX27" fmla="*/ 371125 w 390710"/>
                <a:gd name="connsiteY27" fmla="*/ 982371 h 1110067"/>
                <a:gd name="connsiteX28" fmla="*/ 377622 w 390710"/>
                <a:gd name="connsiteY28" fmla="*/ 707690 h 1110067"/>
                <a:gd name="connsiteX29" fmla="*/ 348204 w 390710"/>
                <a:gd name="connsiteY29" fmla="*/ 667263 h 1110067"/>
                <a:gd name="connsiteX30" fmla="*/ 110160 w 390710"/>
                <a:gd name="connsiteY30" fmla="*/ 102742 h 1110067"/>
                <a:gd name="connsiteX31" fmla="*/ 195343 w 390710"/>
                <a:gd name="connsiteY31" fmla="*/ 13227 h 1110067"/>
                <a:gd name="connsiteX32" fmla="*/ 281429 w 390710"/>
                <a:gd name="connsiteY32" fmla="*/ 101478 h 1110067"/>
                <a:gd name="connsiteX33" fmla="*/ 191734 w 390710"/>
                <a:gd name="connsiteY33" fmla="*/ 181609 h 1110067"/>
                <a:gd name="connsiteX34" fmla="*/ 110160 w 390710"/>
                <a:gd name="connsiteY34" fmla="*/ 102742 h 1110067"/>
                <a:gd name="connsiteX35" fmla="*/ 79479 w 390710"/>
                <a:gd name="connsiteY35" fmla="*/ 448349 h 1110067"/>
                <a:gd name="connsiteX36" fmla="*/ 53310 w 390710"/>
                <a:gd name="connsiteY36" fmla="*/ 418390 h 1110067"/>
                <a:gd name="connsiteX37" fmla="*/ 19381 w 390710"/>
                <a:gd name="connsiteY37" fmla="*/ 340426 h 1110067"/>
                <a:gd name="connsiteX38" fmla="*/ 23171 w 390710"/>
                <a:gd name="connsiteY38" fmla="*/ 312272 h 1110067"/>
                <a:gd name="connsiteX39" fmla="*/ 44648 w 390710"/>
                <a:gd name="connsiteY39" fmla="*/ 285381 h 1110067"/>
                <a:gd name="connsiteX40" fmla="*/ 96083 w 390710"/>
                <a:gd name="connsiteY40" fmla="*/ 235029 h 1110067"/>
                <a:gd name="connsiteX41" fmla="*/ 182710 w 390710"/>
                <a:gd name="connsiteY41" fmla="*/ 197310 h 1110067"/>
                <a:gd name="connsiteX42" fmla="*/ 240462 w 390710"/>
                <a:gd name="connsiteY42" fmla="*/ 194964 h 1110067"/>
                <a:gd name="connsiteX43" fmla="*/ 367335 w 390710"/>
                <a:gd name="connsiteY43" fmla="*/ 316964 h 1110067"/>
                <a:gd name="connsiteX44" fmla="*/ 371305 w 390710"/>
                <a:gd name="connsiteY44" fmla="*/ 351434 h 1110067"/>
                <a:gd name="connsiteX45" fmla="*/ 316260 w 390710"/>
                <a:gd name="connsiteY45" fmla="*/ 429219 h 1110067"/>
                <a:gd name="connsiteX46" fmla="*/ 291897 w 390710"/>
                <a:gd name="connsiteY46" fmla="*/ 435535 h 1110067"/>
                <a:gd name="connsiteX47" fmla="*/ 284497 w 390710"/>
                <a:gd name="connsiteY47" fmla="*/ 411532 h 1110067"/>
                <a:gd name="connsiteX48" fmla="*/ 300018 w 390710"/>
                <a:gd name="connsiteY48" fmla="*/ 386807 h 1110067"/>
                <a:gd name="connsiteX49" fmla="*/ 301823 w 390710"/>
                <a:gd name="connsiteY49" fmla="*/ 320754 h 1110067"/>
                <a:gd name="connsiteX50" fmla="*/ 280888 w 390710"/>
                <a:gd name="connsiteY50" fmla="*/ 307760 h 1110067"/>
                <a:gd name="connsiteX51" fmla="*/ 274752 w 390710"/>
                <a:gd name="connsiteY51" fmla="*/ 337538 h 1110067"/>
                <a:gd name="connsiteX52" fmla="*/ 276556 w 390710"/>
                <a:gd name="connsiteY52" fmla="*/ 396914 h 1110067"/>
                <a:gd name="connsiteX53" fmla="*/ 282512 w 390710"/>
                <a:gd name="connsiteY53" fmla="*/ 445100 h 1110067"/>
                <a:gd name="connsiteX54" fmla="*/ 289731 w 390710"/>
                <a:gd name="connsiteY54" fmla="*/ 470367 h 1110067"/>
                <a:gd name="connsiteX55" fmla="*/ 301462 w 390710"/>
                <a:gd name="connsiteY55" fmla="*/ 640553 h 1110067"/>
                <a:gd name="connsiteX56" fmla="*/ 283956 w 390710"/>
                <a:gd name="connsiteY56" fmla="*/ 669429 h 1110067"/>
                <a:gd name="connsiteX57" fmla="*/ 247680 w 390710"/>
                <a:gd name="connsiteY57" fmla="*/ 648314 h 1110067"/>
                <a:gd name="connsiteX58" fmla="*/ 243891 w 390710"/>
                <a:gd name="connsiteY58" fmla="*/ 619618 h 1110067"/>
                <a:gd name="connsiteX59" fmla="*/ 228189 w 390710"/>
                <a:gd name="connsiteY59" fmla="*/ 476683 h 1110067"/>
                <a:gd name="connsiteX60" fmla="*/ 225482 w 390710"/>
                <a:gd name="connsiteY60" fmla="*/ 463689 h 1110067"/>
                <a:gd name="connsiteX61" fmla="*/ 205089 w 390710"/>
                <a:gd name="connsiteY61" fmla="*/ 447808 h 1110067"/>
                <a:gd name="connsiteX62" fmla="*/ 179822 w 390710"/>
                <a:gd name="connsiteY62" fmla="*/ 465133 h 1110067"/>
                <a:gd name="connsiteX63" fmla="*/ 163038 w 390710"/>
                <a:gd name="connsiteY63" fmla="*/ 578290 h 1110067"/>
                <a:gd name="connsiteX64" fmla="*/ 155639 w 390710"/>
                <a:gd name="connsiteY64" fmla="*/ 644524 h 1110067"/>
                <a:gd name="connsiteX65" fmla="*/ 126402 w 390710"/>
                <a:gd name="connsiteY65" fmla="*/ 672136 h 1110067"/>
                <a:gd name="connsiteX66" fmla="*/ 95361 w 390710"/>
                <a:gd name="connsiteY66" fmla="*/ 643982 h 1110067"/>
                <a:gd name="connsiteX67" fmla="*/ 95180 w 390710"/>
                <a:gd name="connsiteY67" fmla="*/ 595976 h 1110067"/>
                <a:gd name="connsiteX68" fmla="*/ 100234 w 390710"/>
                <a:gd name="connsiteY68" fmla="*/ 484083 h 1110067"/>
                <a:gd name="connsiteX69" fmla="*/ 109257 w 390710"/>
                <a:gd name="connsiteY69" fmla="*/ 460079 h 1110067"/>
                <a:gd name="connsiteX70" fmla="*/ 119544 w 390710"/>
                <a:gd name="connsiteY70" fmla="*/ 416946 h 1110067"/>
                <a:gd name="connsiteX71" fmla="*/ 113047 w 390710"/>
                <a:gd name="connsiteY71" fmla="*/ 399441 h 1110067"/>
                <a:gd name="connsiteX72" fmla="*/ 109077 w 390710"/>
                <a:gd name="connsiteY72" fmla="*/ 372730 h 1110067"/>
                <a:gd name="connsiteX73" fmla="*/ 115754 w 390710"/>
                <a:gd name="connsiteY73" fmla="*/ 337357 h 1110067"/>
                <a:gd name="connsiteX74" fmla="*/ 103843 w 390710"/>
                <a:gd name="connsiteY74" fmla="*/ 318949 h 1110067"/>
                <a:gd name="connsiteX75" fmla="*/ 83269 w 390710"/>
                <a:gd name="connsiteY75" fmla="*/ 344215 h 1110067"/>
                <a:gd name="connsiteX76" fmla="*/ 93195 w 390710"/>
                <a:gd name="connsiteY76" fmla="*/ 384642 h 1110067"/>
                <a:gd name="connsiteX77" fmla="*/ 109438 w 390710"/>
                <a:gd name="connsiteY77" fmla="*/ 424707 h 1110067"/>
                <a:gd name="connsiteX78" fmla="*/ 104384 w 390710"/>
                <a:gd name="connsiteY78" fmla="*/ 446003 h 1110067"/>
                <a:gd name="connsiteX79" fmla="*/ 79479 w 390710"/>
                <a:gd name="connsiteY79" fmla="*/ 448349 h 1110067"/>
                <a:gd name="connsiteX80" fmla="*/ 288287 w 390710"/>
                <a:gd name="connsiteY80" fmla="*/ 327431 h 1110067"/>
                <a:gd name="connsiteX81" fmla="*/ 291536 w 390710"/>
                <a:gd name="connsiteY81" fmla="*/ 372550 h 1110067"/>
                <a:gd name="connsiteX82" fmla="*/ 288287 w 390710"/>
                <a:gd name="connsiteY82" fmla="*/ 327431 h 1110067"/>
                <a:gd name="connsiteX83" fmla="*/ 234325 w 390710"/>
                <a:gd name="connsiteY83" fmla="*/ 661308 h 1110067"/>
                <a:gd name="connsiteX84" fmla="*/ 167731 w 390710"/>
                <a:gd name="connsiteY84" fmla="*/ 661308 h 1110067"/>
                <a:gd name="connsiteX85" fmla="*/ 169355 w 390710"/>
                <a:gd name="connsiteY85" fmla="*/ 629184 h 1110067"/>
                <a:gd name="connsiteX86" fmla="*/ 190470 w 390710"/>
                <a:gd name="connsiteY86" fmla="*/ 490038 h 1110067"/>
                <a:gd name="connsiteX87" fmla="*/ 194802 w 390710"/>
                <a:gd name="connsiteY87" fmla="*/ 474698 h 1110067"/>
                <a:gd name="connsiteX88" fmla="*/ 203645 w 390710"/>
                <a:gd name="connsiteY88" fmla="*/ 466216 h 1110067"/>
                <a:gd name="connsiteX89" fmla="*/ 213751 w 390710"/>
                <a:gd name="connsiteY89" fmla="*/ 473976 h 1110067"/>
                <a:gd name="connsiteX90" fmla="*/ 222595 w 390710"/>
                <a:gd name="connsiteY90" fmla="*/ 518012 h 1110067"/>
                <a:gd name="connsiteX91" fmla="*/ 234325 w 390710"/>
                <a:gd name="connsiteY91" fmla="*/ 661308 h 1110067"/>
                <a:gd name="connsiteX92" fmla="*/ 99331 w 390710"/>
                <a:gd name="connsiteY92" fmla="*/ 369302 h 1110067"/>
                <a:gd name="connsiteX93" fmla="*/ 96985 w 390710"/>
                <a:gd name="connsiteY93" fmla="*/ 335192 h 1110067"/>
                <a:gd name="connsiteX94" fmla="*/ 99331 w 390710"/>
                <a:gd name="connsiteY94" fmla="*/ 369302 h 1110067"/>
                <a:gd name="connsiteX95" fmla="*/ 359033 w 390710"/>
                <a:gd name="connsiteY95" fmla="*/ 853332 h 1110067"/>
                <a:gd name="connsiteX96" fmla="*/ 358852 w 390710"/>
                <a:gd name="connsiteY96" fmla="*/ 866507 h 1110067"/>
                <a:gd name="connsiteX97" fmla="*/ 358852 w 390710"/>
                <a:gd name="connsiteY97" fmla="*/ 866867 h 1110067"/>
                <a:gd name="connsiteX98" fmla="*/ 358672 w 390710"/>
                <a:gd name="connsiteY98" fmla="*/ 873364 h 1110067"/>
                <a:gd name="connsiteX99" fmla="*/ 358672 w 390710"/>
                <a:gd name="connsiteY99" fmla="*/ 874447 h 1110067"/>
                <a:gd name="connsiteX100" fmla="*/ 358491 w 390710"/>
                <a:gd name="connsiteY100" fmla="*/ 879861 h 1110067"/>
                <a:gd name="connsiteX101" fmla="*/ 358491 w 390710"/>
                <a:gd name="connsiteY101" fmla="*/ 881125 h 1110067"/>
                <a:gd name="connsiteX102" fmla="*/ 358311 w 390710"/>
                <a:gd name="connsiteY102" fmla="*/ 886178 h 1110067"/>
                <a:gd name="connsiteX103" fmla="*/ 358311 w 390710"/>
                <a:gd name="connsiteY103" fmla="*/ 889246 h 1110067"/>
                <a:gd name="connsiteX104" fmla="*/ 358130 w 390710"/>
                <a:gd name="connsiteY104" fmla="*/ 894660 h 1110067"/>
                <a:gd name="connsiteX105" fmla="*/ 358130 w 390710"/>
                <a:gd name="connsiteY105" fmla="*/ 895021 h 1110067"/>
                <a:gd name="connsiteX106" fmla="*/ 357950 w 390710"/>
                <a:gd name="connsiteY106" fmla="*/ 900616 h 1110067"/>
                <a:gd name="connsiteX107" fmla="*/ 357950 w 390710"/>
                <a:gd name="connsiteY107" fmla="*/ 902601 h 1110067"/>
                <a:gd name="connsiteX108" fmla="*/ 357769 w 390710"/>
                <a:gd name="connsiteY108" fmla="*/ 907113 h 1110067"/>
                <a:gd name="connsiteX109" fmla="*/ 357769 w 390710"/>
                <a:gd name="connsiteY109" fmla="*/ 908918 h 1110067"/>
                <a:gd name="connsiteX110" fmla="*/ 357589 w 390710"/>
                <a:gd name="connsiteY110" fmla="*/ 914512 h 1110067"/>
                <a:gd name="connsiteX111" fmla="*/ 357589 w 390710"/>
                <a:gd name="connsiteY111" fmla="*/ 916498 h 1110067"/>
                <a:gd name="connsiteX112" fmla="*/ 357409 w 390710"/>
                <a:gd name="connsiteY112" fmla="*/ 920829 h 1110067"/>
                <a:gd name="connsiteX113" fmla="*/ 357409 w 390710"/>
                <a:gd name="connsiteY113" fmla="*/ 922273 h 1110067"/>
                <a:gd name="connsiteX114" fmla="*/ 357228 w 390710"/>
                <a:gd name="connsiteY114" fmla="*/ 926604 h 1110067"/>
                <a:gd name="connsiteX115" fmla="*/ 357228 w 390710"/>
                <a:gd name="connsiteY115" fmla="*/ 928770 h 1110067"/>
                <a:gd name="connsiteX116" fmla="*/ 357047 w 390710"/>
                <a:gd name="connsiteY116" fmla="*/ 939598 h 1110067"/>
                <a:gd name="connsiteX117" fmla="*/ 357047 w 390710"/>
                <a:gd name="connsiteY117" fmla="*/ 941583 h 1110067"/>
                <a:gd name="connsiteX118" fmla="*/ 357047 w 390710"/>
                <a:gd name="connsiteY118" fmla="*/ 945013 h 1110067"/>
                <a:gd name="connsiteX119" fmla="*/ 357047 w 390710"/>
                <a:gd name="connsiteY119" fmla="*/ 947720 h 1110067"/>
                <a:gd name="connsiteX120" fmla="*/ 357047 w 390710"/>
                <a:gd name="connsiteY120" fmla="*/ 951329 h 1110067"/>
                <a:gd name="connsiteX121" fmla="*/ 357047 w 390710"/>
                <a:gd name="connsiteY121" fmla="*/ 952412 h 1110067"/>
                <a:gd name="connsiteX122" fmla="*/ 356867 w 390710"/>
                <a:gd name="connsiteY122" fmla="*/ 957104 h 1110067"/>
                <a:gd name="connsiteX123" fmla="*/ 356867 w 390710"/>
                <a:gd name="connsiteY123" fmla="*/ 959631 h 1110067"/>
                <a:gd name="connsiteX124" fmla="*/ 356867 w 390710"/>
                <a:gd name="connsiteY124" fmla="*/ 962158 h 1110067"/>
                <a:gd name="connsiteX125" fmla="*/ 356867 w 390710"/>
                <a:gd name="connsiteY125" fmla="*/ 964323 h 1110067"/>
                <a:gd name="connsiteX126" fmla="*/ 356867 w 390710"/>
                <a:gd name="connsiteY126" fmla="*/ 967391 h 1110067"/>
                <a:gd name="connsiteX127" fmla="*/ 356867 w 390710"/>
                <a:gd name="connsiteY127" fmla="*/ 969015 h 1110067"/>
                <a:gd name="connsiteX128" fmla="*/ 356687 w 390710"/>
                <a:gd name="connsiteY128" fmla="*/ 973347 h 1110067"/>
                <a:gd name="connsiteX129" fmla="*/ 356687 w 390710"/>
                <a:gd name="connsiteY129" fmla="*/ 974971 h 1110067"/>
                <a:gd name="connsiteX130" fmla="*/ 356687 w 390710"/>
                <a:gd name="connsiteY130" fmla="*/ 977678 h 1110067"/>
                <a:gd name="connsiteX131" fmla="*/ 356687 w 390710"/>
                <a:gd name="connsiteY131" fmla="*/ 979303 h 1110067"/>
                <a:gd name="connsiteX132" fmla="*/ 356687 w 390710"/>
                <a:gd name="connsiteY132" fmla="*/ 981829 h 1110067"/>
                <a:gd name="connsiteX133" fmla="*/ 356687 w 390710"/>
                <a:gd name="connsiteY133" fmla="*/ 983453 h 1110067"/>
                <a:gd name="connsiteX134" fmla="*/ 356506 w 390710"/>
                <a:gd name="connsiteY134" fmla="*/ 987063 h 1110067"/>
                <a:gd name="connsiteX135" fmla="*/ 353980 w 390710"/>
                <a:gd name="connsiteY135" fmla="*/ 1067013 h 1110067"/>
                <a:gd name="connsiteX136" fmla="*/ 339902 w 390710"/>
                <a:gd name="connsiteY136" fmla="*/ 1093903 h 1110067"/>
                <a:gd name="connsiteX137" fmla="*/ 99512 w 390710"/>
                <a:gd name="connsiteY137" fmla="*/ 1094806 h 1110067"/>
                <a:gd name="connsiteX138" fmla="*/ 43565 w 390710"/>
                <a:gd name="connsiteY138" fmla="*/ 1046619 h 1110067"/>
                <a:gd name="connsiteX139" fmla="*/ 43204 w 390710"/>
                <a:gd name="connsiteY139" fmla="*/ 1044273 h 1110067"/>
                <a:gd name="connsiteX140" fmla="*/ 43204 w 390710"/>
                <a:gd name="connsiteY140" fmla="*/ 1043551 h 1110067"/>
                <a:gd name="connsiteX141" fmla="*/ 43023 w 390710"/>
                <a:gd name="connsiteY141" fmla="*/ 1041205 h 1110067"/>
                <a:gd name="connsiteX142" fmla="*/ 43023 w 390710"/>
                <a:gd name="connsiteY142" fmla="*/ 1040844 h 1110067"/>
                <a:gd name="connsiteX143" fmla="*/ 42843 w 390710"/>
                <a:gd name="connsiteY143" fmla="*/ 1038137 h 1110067"/>
                <a:gd name="connsiteX144" fmla="*/ 42843 w 390710"/>
                <a:gd name="connsiteY144" fmla="*/ 1037234 h 1110067"/>
                <a:gd name="connsiteX145" fmla="*/ 42662 w 390710"/>
                <a:gd name="connsiteY145" fmla="*/ 1034888 h 1110067"/>
                <a:gd name="connsiteX146" fmla="*/ 42662 w 390710"/>
                <a:gd name="connsiteY146" fmla="*/ 1034166 h 1110067"/>
                <a:gd name="connsiteX147" fmla="*/ 42482 w 390710"/>
                <a:gd name="connsiteY147" fmla="*/ 1031279 h 1110067"/>
                <a:gd name="connsiteX148" fmla="*/ 42301 w 390710"/>
                <a:gd name="connsiteY148" fmla="*/ 1030196 h 1110067"/>
                <a:gd name="connsiteX149" fmla="*/ 42121 w 390710"/>
                <a:gd name="connsiteY149" fmla="*/ 1027850 h 1110067"/>
                <a:gd name="connsiteX150" fmla="*/ 42121 w 390710"/>
                <a:gd name="connsiteY150" fmla="*/ 1026767 h 1110067"/>
                <a:gd name="connsiteX151" fmla="*/ 41940 w 390710"/>
                <a:gd name="connsiteY151" fmla="*/ 1023699 h 1110067"/>
                <a:gd name="connsiteX152" fmla="*/ 41760 w 390710"/>
                <a:gd name="connsiteY152" fmla="*/ 1022255 h 1110067"/>
                <a:gd name="connsiteX153" fmla="*/ 41580 w 390710"/>
                <a:gd name="connsiteY153" fmla="*/ 1020089 h 1110067"/>
                <a:gd name="connsiteX154" fmla="*/ 41399 w 390710"/>
                <a:gd name="connsiteY154" fmla="*/ 1018465 h 1110067"/>
                <a:gd name="connsiteX155" fmla="*/ 41219 w 390710"/>
                <a:gd name="connsiteY155" fmla="*/ 1015217 h 1110067"/>
                <a:gd name="connsiteX156" fmla="*/ 41038 w 390710"/>
                <a:gd name="connsiteY156" fmla="*/ 1013593 h 1110067"/>
                <a:gd name="connsiteX157" fmla="*/ 40858 w 390710"/>
                <a:gd name="connsiteY157" fmla="*/ 1011427 h 1110067"/>
                <a:gd name="connsiteX158" fmla="*/ 40677 w 390710"/>
                <a:gd name="connsiteY158" fmla="*/ 1009622 h 1110067"/>
                <a:gd name="connsiteX159" fmla="*/ 40497 w 390710"/>
                <a:gd name="connsiteY159" fmla="*/ 1006915 h 1110067"/>
                <a:gd name="connsiteX160" fmla="*/ 31834 w 390710"/>
                <a:gd name="connsiteY160" fmla="*/ 719240 h 1110067"/>
                <a:gd name="connsiteX161" fmla="*/ 67748 w 390710"/>
                <a:gd name="connsiteY161" fmla="*/ 680619 h 1110067"/>
                <a:gd name="connsiteX162" fmla="*/ 91932 w 390710"/>
                <a:gd name="connsiteY162" fmla="*/ 680077 h 1110067"/>
                <a:gd name="connsiteX163" fmla="*/ 182710 w 390710"/>
                <a:gd name="connsiteY163" fmla="*/ 675565 h 1110067"/>
                <a:gd name="connsiteX164" fmla="*/ 231438 w 390710"/>
                <a:gd name="connsiteY164" fmla="*/ 676287 h 1110067"/>
                <a:gd name="connsiteX165" fmla="*/ 302725 w 390710"/>
                <a:gd name="connsiteY165" fmla="*/ 681701 h 1110067"/>
                <a:gd name="connsiteX166" fmla="*/ 350550 w 390710"/>
                <a:gd name="connsiteY166" fmla="*/ 687115 h 1110067"/>
                <a:gd name="connsiteX167" fmla="*/ 362101 w 390710"/>
                <a:gd name="connsiteY167" fmla="*/ 712382 h 1110067"/>
                <a:gd name="connsiteX168" fmla="*/ 359755 w 390710"/>
                <a:gd name="connsiteY168" fmla="*/ 851888 h 1110067"/>
                <a:gd name="connsiteX169" fmla="*/ 359033 w 390710"/>
                <a:gd name="connsiteY169" fmla="*/ 853332 h 11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390710" h="1110067">
                  <a:moveTo>
                    <a:pt x="348204" y="667263"/>
                  </a:moveTo>
                  <a:cubicBezTo>
                    <a:pt x="329074" y="662030"/>
                    <a:pt x="317163" y="661127"/>
                    <a:pt x="317885" y="639831"/>
                  </a:cubicBezTo>
                  <a:cubicBezTo>
                    <a:pt x="318065" y="635500"/>
                    <a:pt x="316441" y="621965"/>
                    <a:pt x="315900" y="617633"/>
                  </a:cubicBezTo>
                  <a:cubicBezTo>
                    <a:pt x="310305" y="572695"/>
                    <a:pt x="305974" y="527577"/>
                    <a:pt x="303808" y="482278"/>
                  </a:cubicBezTo>
                  <a:cubicBezTo>
                    <a:pt x="303447" y="472893"/>
                    <a:pt x="302003" y="463328"/>
                    <a:pt x="310305" y="454846"/>
                  </a:cubicBezTo>
                  <a:cubicBezTo>
                    <a:pt x="325104" y="439686"/>
                    <a:pt x="338820" y="423263"/>
                    <a:pt x="352536" y="407020"/>
                  </a:cubicBezTo>
                  <a:cubicBezTo>
                    <a:pt x="367515" y="389334"/>
                    <a:pt x="378885" y="369482"/>
                    <a:pt x="387367" y="347464"/>
                  </a:cubicBezTo>
                  <a:cubicBezTo>
                    <a:pt x="392420" y="334470"/>
                    <a:pt x="392059" y="323461"/>
                    <a:pt x="384119" y="312452"/>
                  </a:cubicBezTo>
                  <a:cubicBezTo>
                    <a:pt x="364988" y="285742"/>
                    <a:pt x="344775" y="260115"/>
                    <a:pt x="320953" y="237194"/>
                  </a:cubicBezTo>
                  <a:cubicBezTo>
                    <a:pt x="301101" y="218064"/>
                    <a:pt x="278181" y="187925"/>
                    <a:pt x="251470" y="185399"/>
                  </a:cubicBezTo>
                  <a:cubicBezTo>
                    <a:pt x="308681" y="143709"/>
                    <a:pt x="311929" y="73866"/>
                    <a:pt x="269698" y="32177"/>
                  </a:cubicBezTo>
                  <a:cubicBezTo>
                    <a:pt x="224941" y="-12220"/>
                    <a:pt x="163399" y="-8971"/>
                    <a:pt x="121529" y="31455"/>
                  </a:cubicBezTo>
                  <a:cubicBezTo>
                    <a:pt x="102038" y="50224"/>
                    <a:pt x="60710" y="128910"/>
                    <a:pt x="143006" y="187023"/>
                  </a:cubicBezTo>
                  <a:cubicBezTo>
                    <a:pt x="98248" y="200919"/>
                    <a:pt x="22810" y="286284"/>
                    <a:pt x="15952" y="293141"/>
                  </a:cubicBezTo>
                  <a:cubicBezTo>
                    <a:pt x="-1012" y="310467"/>
                    <a:pt x="-3719" y="329778"/>
                    <a:pt x="4402" y="351976"/>
                  </a:cubicBezTo>
                  <a:cubicBezTo>
                    <a:pt x="11440" y="371286"/>
                    <a:pt x="19742" y="389875"/>
                    <a:pt x="28946" y="408103"/>
                  </a:cubicBezTo>
                  <a:cubicBezTo>
                    <a:pt x="40497" y="430663"/>
                    <a:pt x="55476" y="450695"/>
                    <a:pt x="78216" y="462606"/>
                  </a:cubicBezTo>
                  <a:cubicBezTo>
                    <a:pt x="87600" y="467479"/>
                    <a:pt x="87059" y="474156"/>
                    <a:pt x="87239" y="482278"/>
                  </a:cubicBezTo>
                  <a:cubicBezTo>
                    <a:pt x="88503" y="539308"/>
                    <a:pt x="76230" y="595615"/>
                    <a:pt x="78757" y="652645"/>
                  </a:cubicBezTo>
                  <a:cubicBezTo>
                    <a:pt x="79118" y="660767"/>
                    <a:pt x="74606" y="662932"/>
                    <a:pt x="67207" y="663654"/>
                  </a:cubicBezTo>
                  <a:cubicBezTo>
                    <a:pt x="55656" y="664737"/>
                    <a:pt x="44287" y="666902"/>
                    <a:pt x="32917" y="668888"/>
                  </a:cubicBezTo>
                  <a:cubicBezTo>
                    <a:pt x="25698" y="670151"/>
                    <a:pt x="19020" y="672317"/>
                    <a:pt x="18298" y="681521"/>
                  </a:cubicBezTo>
                  <a:cubicBezTo>
                    <a:pt x="16855" y="703719"/>
                    <a:pt x="17577" y="799370"/>
                    <a:pt x="17577" y="825178"/>
                  </a:cubicBezTo>
                  <a:cubicBezTo>
                    <a:pt x="17757" y="850083"/>
                    <a:pt x="25698" y="1013231"/>
                    <a:pt x="28224" y="1070081"/>
                  </a:cubicBezTo>
                  <a:cubicBezTo>
                    <a:pt x="29849" y="1104732"/>
                    <a:pt x="34180" y="1109605"/>
                    <a:pt x="69192" y="1108882"/>
                  </a:cubicBezTo>
                  <a:cubicBezTo>
                    <a:pt x="76230" y="1108702"/>
                    <a:pt x="83449" y="1110507"/>
                    <a:pt x="90488" y="1109965"/>
                  </a:cubicBezTo>
                  <a:cubicBezTo>
                    <a:pt x="177476" y="1103468"/>
                    <a:pt x="358852" y="1109965"/>
                    <a:pt x="362281" y="1109063"/>
                  </a:cubicBezTo>
                  <a:cubicBezTo>
                    <a:pt x="371305" y="1106356"/>
                    <a:pt x="371305" y="1009802"/>
                    <a:pt x="371125" y="982371"/>
                  </a:cubicBezTo>
                  <a:cubicBezTo>
                    <a:pt x="370222" y="890690"/>
                    <a:pt x="374554" y="799190"/>
                    <a:pt x="377622" y="707690"/>
                  </a:cubicBezTo>
                  <a:cubicBezTo>
                    <a:pt x="379065" y="676648"/>
                    <a:pt x="378163" y="675565"/>
                    <a:pt x="348204" y="667263"/>
                  </a:cubicBezTo>
                  <a:close/>
                  <a:moveTo>
                    <a:pt x="110160" y="102742"/>
                  </a:moveTo>
                  <a:cubicBezTo>
                    <a:pt x="110881" y="53472"/>
                    <a:pt x="147698" y="11783"/>
                    <a:pt x="195343" y="13227"/>
                  </a:cubicBezTo>
                  <a:cubicBezTo>
                    <a:pt x="251470" y="13227"/>
                    <a:pt x="281610" y="57804"/>
                    <a:pt x="281429" y="101478"/>
                  </a:cubicBezTo>
                  <a:cubicBezTo>
                    <a:pt x="277278" y="156703"/>
                    <a:pt x="249846" y="178540"/>
                    <a:pt x="191734" y="181609"/>
                  </a:cubicBezTo>
                  <a:cubicBezTo>
                    <a:pt x="150947" y="183955"/>
                    <a:pt x="109618" y="141905"/>
                    <a:pt x="110160" y="102742"/>
                  </a:cubicBezTo>
                  <a:close/>
                  <a:moveTo>
                    <a:pt x="79479" y="448349"/>
                  </a:moveTo>
                  <a:cubicBezTo>
                    <a:pt x="68831" y="441491"/>
                    <a:pt x="59988" y="428858"/>
                    <a:pt x="53310" y="418390"/>
                  </a:cubicBezTo>
                  <a:cubicBezTo>
                    <a:pt x="38151" y="394207"/>
                    <a:pt x="27503" y="367858"/>
                    <a:pt x="19381" y="340426"/>
                  </a:cubicBezTo>
                  <a:cubicBezTo>
                    <a:pt x="16494" y="330319"/>
                    <a:pt x="17577" y="320935"/>
                    <a:pt x="23171" y="312272"/>
                  </a:cubicBezTo>
                  <a:cubicBezTo>
                    <a:pt x="29488" y="302706"/>
                    <a:pt x="35985" y="293322"/>
                    <a:pt x="44648" y="285381"/>
                  </a:cubicBezTo>
                  <a:cubicBezTo>
                    <a:pt x="62334" y="269139"/>
                    <a:pt x="78757" y="251452"/>
                    <a:pt x="96083" y="235029"/>
                  </a:cubicBezTo>
                  <a:cubicBezTo>
                    <a:pt x="120807" y="211567"/>
                    <a:pt x="146976" y="194061"/>
                    <a:pt x="182710" y="197310"/>
                  </a:cubicBezTo>
                  <a:cubicBezTo>
                    <a:pt x="185417" y="197490"/>
                    <a:pt x="228911" y="195505"/>
                    <a:pt x="240462" y="194964"/>
                  </a:cubicBezTo>
                  <a:cubicBezTo>
                    <a:pt x="273488" y="194964"/>
                    <a:pt x="340624" y="279786"/>
                    <a:pt x="367335" y="316964"/>
                  </a:cubicBezTo>
                  <a:cubicBezTo>
                    <a:pt x="375275" y="328153"/>
                    <a:pt x="376358" y="338080"/>
                    <a:pt x="371305" y="351434"/>
                  </a:cubicBezTo>
                  <a:cubicBezTo>
                    <a:pt x="359574" y="382296"/>
                    <a:pt x="337556" y="405576"/>
                    <a:pt x="316260" y="429219"/>
                  </a:cubicBezTo>
                  <a:cubicBezTo>
                    <a:pt x="311207" y="434813"/>
                    <a:pt x="301281" y="441671"/>
                    <a:pt x="291897" y="435535"/>
                  </a:cubicBezTo>
                  <a:cubicBezTo>
                    <a:pt x="283414" y="430121"/>
                    <a:pt x="282512" y="420014"/>
                    <a:pt x="284497" y="411532"/>
                  </a:cubicBezTo>
                  <a:cubicBezTo>
                    <a:pt x="286663" y="401967"/>
                    <a:pt x="294243" y="394748"/>
                    <a:pt x="300018" y="386807"/>
                  </a:cubicBezTo>
                  <a:cubicBezTo>
                    <a:pt x="315539" y="365331"/>
                    <a:pt x="310485" y="342772"/>
                    <a:pt x="301823" y="320754"/>
                  </a:cubicBezTo>
                  <a:cubicBezTo>
                    <a:pt x="298394" y="311911"/>
                    <a:pt x="290453" y="305955"/>
                    <a:pt x="280888" y="307760"/>
                  </a:cubicBezTo>
                  <a:cubicBezTo>
                    <a:pt x="271503" y="309384"/>
                    <a:pt x="275473" y="324002"/>
                    <a:pt x="274752" y="337538"/>
                  </a:cubicBezTo>
                  <a:cubicBezTo>
                    <a:pt x="274210" y="346923"/>
                    <a:pt x="281249" y="381754"/>
                    <a:pt x="276556" y="396914"/>
                  </a:cubicBezTo>
                  <a:cubicBezTo>
                    <a:pt x="271322" y="413698"/>
                    <a:pt x="271684" y="429580"/>
                    <a:pt x="282512" y="445100"/>
                  </a:cubicBezTo>
                  <a:cubicBezTo>
                    <a:pt x="287204" y="451958"/>
                    <a:pt x="289911" y="461884"/>
                    <a:pt x="289731" y="470367"/>
                  </a:cubicBezTo>
                  <a:cubicBezTo>
                    <a:pt x="288287" y="527396"/>
                    <a:pt x="299657" y="583704"/>
                    <a:pt x="301462" y="640553"/>
                  </a:cubicBezTo>
                  <a:cubicBezTo>
                    <a:pt x="301823" y="651201"/>
                    <a:pt x="302003" y="666181"/>
                    <a:pt x="283956" y="669429"/>
                  </a:cubicBezTo>
                  <a:cubicBezTo>
                    <a:pt x="260133" y="673580"/>
                    <a:pt x="255621" y="667985"/>
                    <a:pt x="247680" y="648314"/>
                  </a:cubicBezTo>
                  <a:cubicBezTo>
                    <a:pt x="243891" y="638929"/>
                    <a:pt x="245154" y="629364"/>
                    <a:pt x="243891" y="619618"/>
                  </a:cubicBezTo>
                  <a:cubicBezTo>
                    <a:pt x="237754" y="571973"/>
                    <a:pt x="236852" y="523967"/>
                    <a:pt x="228189" y="476683"/>
                  </a:cubicBezTo>
                  <a:cubicBezTo>
                    <a:pt x="227467" y="472352"/>
                    <a:pt x="226565" y="468021"/>
                    <a:pt x="225482" y="463689"/>
                  </a:cubicBezTo>
                  <a:cubicBezTo>
                    <a:pt x="222595" y="451056"/>
                    <a:pt x="215737" y="449251"/>
                    <a:pt x="205089" y="447808"/>
                  </a:cubicBezTo>
                  <a:cubicBezTo>
                    <a:pt x="192816" y="446183"/>
                    <a:pt x="182710" y="456651"/>
                    <a:pt x="179822" y="465133"/>
                  </a:cubicBezTo>
                  <a:cubicBezTo>
                    <a:pt x="167009" y="502311"/>
                    <a:pt x="168092" y="539488"/>
                    <a:pt x="163038" y="578290"/>
                  </a:cubicBezTo>
                  <a:cubicBezTo>
                    <a:pt x="160151" y="600308"/>
                    <a:pt x="158346" y="622506"/>
                    <a:pt x="155639" y="644524"/>
                  </a:cubicBezTo>
                  <a:cubicBezTo>
                    <a:pt x="153112" y="663835"/>
                    <a:pt x="144450" y="671775"/>
                    <a:pt x="126402" y="672136"/>
                  </a:cubicBezTo>
                  <a:cubicBezTo>
                    <a:pt x="107091" y="672497"/>
                    <a:pt x="96624" y="663835"/>
                    <a:pt x="95361" y="643982"/>
                  </a:cubicBezTo>
                  <a:cubicBezTo>
                    <a:pt x="94278" y="628101"/>
                    <a:pt x="95180" y="612039"/>
                    <a:pt x="95180" y="595976"/>
                  </a:cubicBezTo>
                  <a:cubicBezTo>
                    <a:pt x="95000" y="558618"/>
                    <a:pt x="101497" y="521621"/>
                    <a:pt x="100234" y="484083"/>
                  </a:cubicBezTo>
                  <a:cubicBezTo>
                    <a:pt x="99872" y="475240"/>
                    <a:pt x="100955" y="465494"/>
                    <a:pt x="109257" y="460079"/>
                  </a:cubicBezTo>
                  <a:cubicBezTo>
                    <a:pt x="126402" y="448710"/>
                    <a:pt x="123154" y="432828"/>
                    <a:pt x="119544" y="416946"/>
                  </a:cubicBezTo>
                  <a:cubicBezTo>
                    <a:pt x="118281" y="410991"/>
                    <a:pt x="115574" y="405216"/>
                    <a:pt x="113047" y="399441"/>
                  </a:cubicBezTo>
                  <a:cubicBezTo>
                    <a:pt x="107452" y="386807"/>
                    <a:pt x="105828" y="387349"/>
                    <a:pt x="109077" y="372730"/>
                  </a:cubicBezTo>
                  <a:cubicBezTo>
                    <a:pt x="110701" y="365151"/>
                    <a:pt x="114310" y="345298"/>
                    <a:pt x="115754" y="337357"/>
                  </a:cubicBezTo>
                  <a:cubicBezTo>
                    <a:pt x="117559" y="327612"/>
                    <a:pt x="117017" y="319491"/>
                    <a:pt x="103843" y="318949"/>
                  </a:cubicBezTo>
                  <a:cubicBezTo>
                    <a:pt x="91029" y="318408"/>
                    <a:pt x="82727" y="331582"/>
                    <a:pt x="83269" y="344215"/>
                  </a:cubicBezTo>
                  <a:cubicBezTo>
                    <a:pt x="83991" y="360819"/>
                    <a:pt x="85976" y="368760"/>
                    <a:pt x="93195" y="384642"/>
                  </a:cubicBezTo>
                  <a:cubicBezTo>
                    <a:pt x="99151" y="397455"/>
                    <a:pt x="105106" y="411171"/>
                    <a:pt x="109438" y="424707"/>
                  </a:cubicBezTo>
                  <a:cubicBezTo>
                    <a:pt x="111603" y="431384"/>
                    <a:pt x="111784" y="440589"/>
                    <a:pt x="104384" y="446003"/>
                  </a:cubicBezTo>
                  <a:cubicBezTo>
                    <a:pt x="96263" y="451597"/>
                    <a:pt x="87600" y="453583"/>
                    <a:pt x="79479" y="448349"/>
                  </a:cubicBezTo>
                  <a:close/>
                  <a:moveTo>
                    <a:pt x="288287" y="327431"/>
                  </a:moveTo>
                  <a:cubicBezTo>
                    <a:pt x="295326" y="320212"/>
                    <a:pt x="301462" y="359556"/>
                    <a:pt x="291536" y="372550"/>
                  </a:cubicBezTo>
                  <a:cubicBezTo>
                    <a:pt x="288287" y="360819"/>
                    <a:pt x="289731" y="349630"/>
                    <a:pt x="288287" y="327431"/>
                  </a:cubicBezTo>
                  <a:close/>
                  <a:moveTo>
                    <a:pt x="234325" y="661308"/>
                  </a:moveTo>
                  <a:lnTo>
                    <a:pt x="167731" y="661308"/>
                  </a:lnTo>
                  <a:cubicBezTo>
                    <a:pt x="168272" y="649938"/>
                    <a:pt x="167911" y="639290"/>
                    <a:pt x="169355" y="629184"/>
                  </a:cubicBezTo>
                  <a:cubicBezTo>
                    <a:pt x="175491" y="582621"/>
                    <a:pt x="179822" y="535878"/>
                    <a:pt x="190470" y="490038"/>
                  </a:cubicBezTo>
                  <a:cubicBezTo>
                    <a:pt x="191734" y="484805"/>
                    <a:pt x="193177" y="479751"/>
                    <a:pt x="194802" y="474698"/>
                  </a:cubicBezTo>
                  <a:cubicBezTo>
                    <a:pt x="196245" y="470367"/>
                    <a:pt x="198231" y="466035"/>
                    <a:pt x="203645" y="466216"/>
                  </a:cubicBezTo>
                  <a:cubicBezTo>
                    <a:pt x="208337" y="466396"/>
                    <a:pt x="212127" y="469825"/>
                    <a:pt x="213751" y="473976"/>
                  </a:cubicBezTo>
                  <a:cubicBezTo>
                    <a:pt x="218985" y="488234"/>
                    <a:pt x="221512" y="502852"/>
                    <a:pt x="222595" y="518012"/>
                  </a:cubicBezTo>
                  <a:cubicBezTo>
                    <a:pt x="226024" y="565476"/>
                    <a:pt x="230355" y="613121"/>
                    <a:pt x="234325" y="661308"/>
                  </a:cubicBezTo>
                  <a:close/>
                  <a:moveTo>
                    <a:pt x="99331" y="369302"/>
                  </a:moveTo>
                  <a:cubicBezTo>
                    <a:pt x="98970" y="370384"/>
                    <a:pt x="92834" y="337899"/>
                    <a:pt x="96985" y="335192"/>
                  </a:cubicBezTo>
                  <a:cubicBezTo>
                    <a:pt x="109077" y="327431"/>
                    <a:pt x="105467" y="352157"/>
                    <a:pt x="99331" y="369302"/>
                  </a:cubicBezTo>
                  <a:close/>
                  <a:moveTo>
                    <a:pt x="359033" y="853332"/>
                  </a:moveTo>
                  <a:cubicBezTo>
                    <a:pt x="359033" y="857663"/>
                    <a:pt x="358852" y="861995"/>
                    <a:pt x="358852" y="866507"/>
                  </a:cubicBezTo>
                  <a:cubicBezTo>
                    <a:pt x="358852" y="866687"/>
                    <a:pt x="358852" y="866687"/>
                    <a:pt x="358852" y="866867"/>
                  </a:cubicBezTo>
                  <a:cubicBezTo>
                    <a:pt x="358852" y="869033"/>
                    <a:pt x="358852" y="871199"/>
                    <a:pt x="358672" y="873364"/>
                  </a:cubicBezTo>
                  <a:cubicBezTo>
                    <a:pt x="358672" y="873725"/>
                    <a:pt x="358672" y="874086"/>
                    <a:pt x="358672" y="874447"/>
                  </a:cubicBezTo>
                  <a:cubicBezTo>
                    <a:pt x="358672" y="876252"/>
                    <a:pt x="358672" y="878057"/>
                    <a:pt x="358491" y="879861"/>
                  </a:cubicBezTo>
                  <a:cubicBezTo>
                    <a:pt x="358491" y="880222"/>
                    <a:pt x="358491" y="880764"/>
                    <a:pt x="358491" y="881125"/>
                  </a:cubicBezTo>
                  <a:cubicBezTo>
                    <a:pt x="358491" y="882749"/>
                    <a:pt x="358491" y="884373"/>
                    <a:pt x="358311" y="886178"/>
                  </a:cubicBezTo>
                  <a:cubicBezTo>
                    <a:pt x="358311" y="887261"/>
                    <a:pt x="358311" y="888163"/>
                    <a:pt x="358311" y="889246"/>
                  </a:cubicBezTo>
                  <a:cubicBezTo>
                    <a:pt x="358311" y="891051"/>
                    <a:pt x="358311" y="892855"/>
                    <a:pt x="358130" y="894660"/>
                  </a:cubicBezTo>
                  <a:cubicBezTo>
                    <a:pt x="358130" y="894841"/>
                    <a:pt x="358130" y="894841"/>
                    <a:pt x="358130" y="895021"/>
                  </a:cubicBezTo>
                  <a:cubicBezTo>
                    <a:pt x="358130" y="896826"/>
                    <a:pt x="358130" y="898631"/>
                    <a:pt x="357950" y="900616"/>
                  </a:cubicBezTo>
                  <a:cubicBezTo>
                    <a:pt x="357950" y="901338"/>
                    <a:pt x="357950" y="901879"/>
                    <a:pt x="357950" y="902601"/>
                  </a:cubicBezTo>
                  <a:cubicBezTo>
                    <a:pt x="357950" y="904225"/>
                    <a:pt x="357950" y="905669"/>
                    <a:pt x="357769" y="907113"/>
                  </a:cubicBezTo>
                  <a:cubicBezTo>
                    <a:pt x="357769" y="907654"/>
                    <a:pt x="357769" y="908376"/>
                    <a:pt x="357769" y="908918"/>
                  </a:cubicBezTo>
                  <a:cubicBezTo>
                    <a:pt x="357769" y="910903"/>
                    <a:pt x="357769" y="912708"/>
                    <a:pt x="357589" y="914512"/>
                  </a:cubicBezTo>
                  <a:cubicBezTo>
                    <a:pt x="357589" y="915234"/>
                    <a:pt x="357589" y="915776"/>
                    <a:pt x="357589" y="916498"/>
                  </a:cubicBezTo>
                  <a:cubicBezTo>
                    <a:pt x="357589" y="917942"/>
                    <a:pt x="357589" y="919385"/>
                    <a:pt x="357409" y="920829"/>
                  </a:cubicBezTo>
                  <a:cubicBezTo>
                    <a:pt x="357409" y="921370"/>
                    <a:pt x="357409" y="921731"/>
                    <a:pt x="357409" y="922273"/>
                  </a:cubicBezTo>
                  <a:cubicBezTo>
                    <a:pt x="357409" y="923717"/>
                    <a:pt x="357409" y="925160"/>
                    <a:pt x="357228" y="926604"/>
                  </a:cubicBezTo>
                  <a:cubicBezTo>
                    <a:pt x="357228" y="927326"/>
                    <a:pt x="357228" y="928048"/>
                    <a:pt x="357228" y="928770"/>
                  </a:cubicBezTo>
                  <a:cubicBezTo>
                    <a:pt x="357228" y="932379"/>
                    <a:pt x="357047" y="936169"/>
                    <a:pt x="357047" y="939598"/>
                  </a:cubicBezTo>
                  <a:cubicBezTo>
                    <a:pt x="357047" y="940320"/>
                    <a:pt x="357047" y="940862"/>
                    <a:pt x="357047" y="941583"/>
                  </a:cubicBezTo>
                  <a:cubicBezTo>
                    <a:pt x="357047" y="942666"/>
                    <a:pt x="357047" y="943930"/>
                    <a:pt x="357047" y="945013"/>
                  </a:cubicBezTo>
                  <a:cubicBezTo>
                    <a:pt x="357047" y="945915"/>
                    <a:pt x="357047" y="946817"/>
                    <a:pt x="357047" y="947720"/>
                  </a:cubicBezTo>
                  <a:cubicBezTo>
                    <a:pt x="357047" y="948983"/>
                    <a:pt x="357047" y="950066"/>
                    <a:pt x="357047" y="951329"/>
                  </a:cubicBezTo>
                  <a:cubicBezTo>
                    <a:pt x="357047" y="951690"/>
                    <a:pt x="357047" y="952051"/>
                    <a:pt x="357047" y="952412"/>
                  </a:cubicBezTo>
                  <a:cubicBezTo>
                    <a:pt x="357047" y="954036"/>
                    <a:pt x="357047" y="955660"/>
                    <a:pt x="356867" y="957104"/>
                  </a:cubicBezTo>
                  <a:cubicBezTo>
                    <a:pt x="356867" y="958007"/>
                    <a:pt x="356867" y="958728"/>
                    <a:pt x="356867" y="959631"/>
                  </a:cubicBezTo>
                  <a:cubicBezTo>
                    <a:pt x="356867" y="960533"/>
                    <a:pt x="356867" y="961255"/>
                    <a:pt x="356867" y="962158"/>
                  </a:cubicBezTo>
                  <a:cubicBezTo>
                    <a:pt x="356867" y="962879"/>
                    <a:pt x="356867" y="963601"/>
                    <a:pt x="356867" y="964323"/>
                  </a:cubicBezTo>
                  <a:cubicBezTo>
                    <a:pt x="356867" y="965406"/>
                    <a:pt x="356867" y="966308"/>
                    <a:pt x="356867" y="967391"/>
                  </a:cubicBezTo>
                  <a:cubicBezTo>
                    <a:pt x="356867" y="967933"/>
                    <a:pt x="356867" y="968474"/>
                    <a:pt x="356867" y="969015"/>
                  </a:cubicBezTo>
                  <a:cubicBezTo>
                    <a:pt x="356867" y="970459"/>
                    <a:pt x="356867" y="971903"/>
                    <a:pt x="356687" y="973347"/>
                  </a:cubicBezTo>
                  <a:cubicBezTo>
                    <a:pt x="356687" y="973888"/>
                    <a:pt x="356687" y="974429"/>
                    <a:pt x="356687" y="974971"/>
                  </a:cubicBezTo>
                  <a:cubicBezTo>
                    <a:pt x="356687" y="975873"/>
                    <a:pt x="356687" y="976776"/>
                    <a:pt x="356687" y="977678"/>
                  </a:cubicBezTo>
                  <a:cubicBezTo>
                    <a:pt x="356687" y="978220"/>
                    <a:pt x="356687" y="978761"/>
                    <a:pt x="356687" y="979303"/>
                  </a:cubicBezTo>
                  <a:cubicBezTo>
                    <a:pt x="356687" y="980205"/>
                    <a:pt x="356687" y="980927"/>
                    <a:pt x="356687" y="981829"/>
                  </a:cubicBezTo>
                  <a:cubicBezTo>
                    <a:pt x="356687" y="982371"/>
                    <a:pt x="356687" y="982912"/>
                    <a:pt x="356687" y="983453"/>
                  </a:cubicBezTo>
                  <a:cubicBezTo>
                    <a:pt x="356687" y="984717"/>
                    <a:pt x="356687" y="985980"/>
                    <a:pt x="356506" y="987063"/>
                  </a:cubicBezTo>
                  <a:cubicBezTo>
                    <a:pt x="355784" y="1013773"/>
                    <a:pt x="353799" y="1040302"/>
                    <a:pt x="353980" y="1067013"/>
                  </a:cubicBezTo>
                  <a:cubicBezTo>
                    <a:pt x="353980" y="1080368"/>
                    <a:pt x="353980" y="1093723"/>
                    <a:pt x="339902" y="1093903"/>
                  </a:cubicBezTo>
                  <a:cubicBezTo>
                    <a:pt x="306154" y="1094625"/>
                    <a:pt x="144810" y="1091016"/>
                    <a:pt x="99512" y="1094806"/>
                  </a:cubicBezTo>
                  <a:cubicBezTo>
                    <a:pt x="38872" y="1099678"/>
                    <a:pt x="49340" y="1093362"/>
                    <a:pt x="43565" y="1046619"/>
                  </a:cubicBezTo>
                  <a:cubicBezTo>
                    <a:pt x="43384" y="1045897"/>
                    <a:pt x="43384" y="1045175"/>
                    <a:pt x="43204" y="1044273"/>
                  </a:cubicBezTo>
                  <a:cubicBezTo>
                    <a:pt x="43204" y="1044092"/>
                    <a:pt x="43204" y="1043912"/>
                    <a:pt x="43204" y="1043551"/>
                  </a:cubicBezTo>
                  <a:cubicBezTo>
                    <a:pt x="43204" y="1042829"/>
                    <a:pt x="43023" y="1042107"/>
                    <a:pt x="43023" y="1041205"/>
                  </a:cubicBezTo>
                  <a:cubicBezTo>
                    <a:pt x="43023" y="1041025"/>
                    <a:pt x="43023" y="1041025"/>
                    <a:pt x="43023" y="1040844"/>
                  </a:cubicBezTo>
                  <a:cubicBezTo>
                    <a:pt x="43023" y="1039941"/>
                    <a:pt x="42843" y="1039039"/>
                    <a:pt x="42843" y="1038137"/>
                  </a:cubicBezTo>
                  <a:cubicBezTo>
                    <a:pt x="42843" y="1037776"/>
                    <a:pt x="42843" y="1037595"/>
                    <a:pt x="42843" y="1037234"/>
                  </a:cubicBezTo>
                  <a:cubicBezTo>
                    <a:pt x="42843" y="1036513"/>
                    <a:pt x="42662" y="1035791"/>
                    <a:pt x="42662" y="1034888"/>
                  </a:cubicBezTo>
                  <a:cubicBezTo>
                    <a:pt x="42662" y="1034708"/>
                    <a:pt x="42662" y="1034347"/>
                    <a:pt x="42662" y="1034166"/>
                  </a:cubicBezTo>
                  <a:cubicBezTo>
                    <a:pt x="42662" y="1033264"/>
                    <a:pt x="42482" y="1032181"/>
                    <a:pt x="42482" y="1031279"/>
                  </a:cubicBezTo>
                  <a:cubicBezTo>
                    <a:pt x="42482" y="1030918"/>
                    <a:pt x="42482" y="1030557"/>
                    <a:pt x="42301" y="1030196"/>
                  </a:cubicBezTo>
                  <a:cubicBezTo>
                    <a:pt x="42301" y="1029474"/>
                    <a:pt x="42121" y="1028752"/>
                    <a:pt x="42121" y="1027850"/>
                  </a:cubicBezTo>
                  <a:cubicBezTo>
                    <a:pt x="42121" y="1027489"/>
                    <a:pt x="42121" y="1027128"/>
                    <a:pt x="42121" y="1026767"/>
                  </a:cubicBezTo>
                  <a:cubicBezTo>
                    <a:pt x="42121" y="1025684"/>
                    <a:pt x="41940" y="1024782"/>
                    <a:pt x="41940" y="1023699"/>
                  </a:cubicBezTo>
                  <a:cubicBezTo>
                    <a:pt x="41940" y="1023157"/>
                    <a:pt x="41940" y="1022796"/>
                    <a:pt x="41760" y="1022255"/>
                  </a:cubicBezTo>
                  <a:cubicBezTo>
                    <a:pt x="41760" y="1021533"/>
                    <a:pt x="41580" y="1020812"/>
                    <a:pt x="41580" y="1020089"/>
                  </a:cubicBezTo>
                  <a:cubicBezTo>
                    <a:pt x="41580" y="1019548"/>
                    <a:pt x="41580" y="1019007"/>
                    <a:pt x="41399" y="1018465"/>
                  </a:cubicBezTo>
                  <a:cubicBezTo>
                    <a:pt x="41399" y="1017382"/>
                    <a:pt x="41219" y="1016300"/>
                    <a:pt x="41219" y="1015217"/>
                  </a:cubicBezTo>
                  <a:cubicBezTo>
                    <a:pt x="41219" y="1014675"/>
                    <a:pt x="41219" y="1014134"/>
                    <a:pt x="41038" y="1013593"/>
                  </a:cubicBezTo>
                  <a:cubicBezTo>
                    <a:pt x="41038" y="1012870"/>
                    <a:pt x="40858" y="1012149"/>
                    <a:pt x="40858" y="1011427"/>
                  </a:cubicBezTo>
                  <a:cubicBezTo>
                    <a:pt x="40858" y="1010885"/>
                    <a:pt x="40858" y="1010163"/>
                    <a:pt x="40677" y="1009622"/>
                  </a:cubicBezTo>
                  <a:cubicBezTo>
                    <a:pt x="40677" y="1008719"/>
                    <a:pt x="40497" y="1007817"/>
                    <a:pt x="40497" y="1006915"/>
                  </a:cubicBezTo>
                  <a:cubicBezTo>
                    <a:pt x="35263" y="923897"/>
                    <a:pt x="30932" y="765080"/>
                    <a:pt x="31834" y="719240"/>
                  </a:cubicBezTo>
                  <a:cubicBezTo>
                    <a:pt x="32556" y="689281"/>
                    <a:pt x="38511" y="684228"/>
                    <a:pt x="67748" y="680619"/>
                  </a:cubicBezTo>
                  <a:cubicBezTo>
                    <a:pt x="70455" y="680257"/>
                    <a:pt x="89586" y="679175"/>
                    <a:pt x="91932" y="680077"/>
                  </a:cubicBezTo>
                  <a:cubicBezTo>
                    <a:pt x="137050" y="696861"/>
                    <a:pt x="138674" y="672317"/>
                    <a:pt x="182710" y="675565"/>
                  </a:cubicBezTo>
                  <a:cubicBezTo>
                    <a:pt x="199494" y="676829"/>
                    <a:pt x="225843" y="673580"/>
                    <a:pt x="231438" y="676287"/>
                  </a:cubicBezTo>
                  <a:cubicBezTo>
                    <a:pt x="251651" y="685852"/>
                    <a:pt x="288648" y="688559"/>
                    <a:pt x="302725" y="681701"/>
                  </a:cubicBezTo>
                  <a:cubicBezTo>
                    <a:pt x="320772" y="672858"/>
                    <a:pt x="335752" y="679896"/>
                    <a:pt x="350550" y="687115"/>
                  </a:cubicBezTo>
                  <a:cubicBezTo>
                    <a:pt x="360116" y="691808"/>
                    <a:pt x="362101" y="702095"/>
                    <a:pt x="362101" y="712382"/>
                  </a:cubicBezTo>
                  <a:cubicBezTo>
                    <a:pt x="362101" y="725737"/>
                    <a:pt x="361018" y="787639"/>
                    <a:pt x="359755" y="851888"/>
                  </a:cubicBezTo>
                  <a:cubicBezTo>
                    <a:pt x="359033" y="852249"/>
                    <a:pt x="359033" y="852790"/>
                    <a:pt x="359033" y="853332"/>
                  </a:cubicBezTo>
                  <a:close/>
                </a:path>
              </a:pathLst>
            </a:custGeom>
            <a:solidFill>
              <a:srgbClr val="000000"/>
            </a:solidFill>
            <a:ln w="1804" cap="flat">
              <a:noFill/>
              <a:prstDash val="solid"/>
              <a:miter/>
            </a:ln>
          </p:spPr>
          <p:txBody>
            <a:bodyPr rtlCol="0" anchor="ctr"/>
            <a:lstStyle/>
            <a:p>
              <a:endParaRPr lang="en-US"/>
            </a:p>
          </p:txBody>
        </p:sp>
        <p:sp>
          <p:nvSpPr>
            <p:cNvPr id="92" name="Freeform 627">
              <a:extLst>
                <a:ext uri="{FF2B5EF4-FFF2-40B4-BE49-F238E27FC236}">
                  <a16:creationId xmlns:a16="http://schemas.microsoft.com/office/drawing/2014/main" id="{CCC90E6B-10A0-C6A2-7F7F-61387EAA2D04}"/>
                </a:ext>
              </a:extLst>
            </p:cNvPr>
            <p:cNvSpPr/>
            <p:nvPr/>
          </p:nvSpPr>
          <p:spPr>
            <a:xfrm>
              <a:off x="3827224" y="3771977"/>
              <a:ext cx="345207" cy="933196"/>
            </a:xfrm>
            <a:custGeom>
              <a:avLst/>
              <a:gdLst>
                <a:gd name="connsiteX0" fmla="*/ 305222 w 345207"/>
                <a:gd name="connsiteY0" fmla="*/ 673811 h 933196"/>
                <a:gd name="connsiteX1" fmla="*/ 283745 w 345207"/>
                <a:gd name="connsiteY1" fmla="*/ 665149 h 933196"/>
                <a:gd name="connsiteX2" fmla="*/ 294574 w 345207"/>
                <a:gd name="connsiteY2" fmla="*/ 638619 h 933196"/>
                <a:gd name="connsiteX3" fmla="*/ 285911 w 345207"/>
                <a:gd name="connsiteY3" fmla="*/ 492976 h 933196"/>
                <a:gd name="connsiteX4" fmla="*/ 294393 w 345207"/>
                <a:gd name="connsiteY4" fmla="*/ 469876 h 933196"/>
                <a:gd name="connsiteX5" fmla="*/ 307207 w 345207"/>
                <a:gd name="connsiteY5" fmla="*/ 412666 h 933196"/>
                <a:gd name="connsiteX6" fmla="*/ 276526 w 345207"/>
                <a:gd name="connsiteY6" fmla="*/ 305284 h 933196"/>
                <a:gd name="connsiteX7" fmla="*/ 227257 w 345207"/>
                <a:gd name="connsiteY7" fmla="*/ 200429 h 933196"/>
                <a:gd name="connsiteX8" fmla="*/ 266781 w 345207"/>
                <a:gd name="connsiteY8" fmla="*/ 148091 h 933196"/>
                <a:gd name="connsiteX9" fmla="*/ 259742 w 345207"/>
                <a:gd name="connsiteY9" fmla="*/ 58937 h 933196"/>
                <a:gd name="connsiteX10" fmla="*/ 196577 w 345207"/>
                <a:gd name="connsiteY10" fmla="*/ 2990 h 933196"/>
                <a:gd name="connsiteX11" fmla="*/ 63026 w 345207"/>
                <a:gd name="connsiteY11" fmla="*/ 52981 h 933196"/>
                <a:gd name="connsiteX12" fmla="*/ 21698 w 345207"/>
                <a:gd name="connsiteY12" fmla="*/ 105319 h 933196"/>
                <a:gd name="connsiteX13" fmla="*/ 10689 w 345207"/>
                <a:gd name="connsiteY13" fmla="*/ 202053 h 933196"/>
                <a:gd name="connsiteX14" fmla="*/ 49671 w 345207"/>
                <a:gd name="connsiteY14" fmla="*/ 280920 h 933196"/>
                <a:gd name="connsiteX15" fmla="*/ 79449 w 345207"/>
                <a:gd name="connsiteY15" fmla="*/ 420426 h 933196"/>
                <a:gd name="connsiteX16" fmla="*/ 87931 w 345207"/>
                <a:gd name="connsiteY16" fmla="*/ 657568 h 933196"/>
                <a:gd name="connsiteX17" fmla="*/ 45340 w 345207"/>
                <a:gd name="connsiteY17" fmla="*/ 662983 h 933196"/>
                <a:gd name="connsiteX18" fmla="*/ 12313 w 345207"/>
                <a:gd name="connsiteY18" fmla="*/ 691678 h 933196"/>
                <a:gd name="connsiteX19" fmla="*/ 9425 w 345207"/>
                <a:gd name="connsiteY19" fmla="*/ 718027 h 933196"/>
                <a:gd name="connsiteX20" fmla="*/ 10147 w 345207"/>
                <a:gd name="connsiteY20" fmla="*/ 848690 h 933196"/>
                <a:gd name="connsiteX21" fmla="*/ 16103 w 345207"/>
                <a:gd name="connsiteY21" fmla="*/ 906983 h 933196"/>
                <a:gd name="connsiteX22" fmla="*/ 46242 w 345207"/>
                <a:gd name="connsiteY22" fmla="*/ 932250 h 933196"/>
                <a:gd name="connsiteX23" fmla="*/ 317855 w 345207"/>
                <a:gd name="connsiteY23" fmla="*/ 929543 h 933196"/>
                <a:gd name="connsiteX24" fmla="*/ 340234 w 345207"/>
                <a:gd name="connsiteY24" fmla="*/ 907344 h 933196"/>
                <a:gd name="connsiteX25" fmla="*/ 341316 w 345207"/>
                <a:gd name="connsiteY25" fmla="*/ 849593 h 933196"/>
                <a:gd name="connsiteX26" fmla="*/ 343482 w 345207"/>
                <a:gd name="connsiteY26" fmla="*/ 724344 h 933196"/>
                <a:gd name="connsiteX27" fmla="*/ 305222 w 345207"/>
                <a:gd name="connsiteY27" fmla="*/ 673811 h 933196"/>
                <a:gd name="connsiteX28" fmla="*/ 282843 w 345207"/>
                <a:gd name="connsiteY28" fmla="*/ 448941 h 933196"/>
                <a:gd name="connsiteX29" fmla="*/ 273458 w 345207"/>
                <a:gd name="connsiteY29" fmla="*/ 338130 h 933196"/>
                <a:gd name="connsiteX30" fmla="*/ 282843 w 345207"/>
                <a:gd name="connsiteY30" fmla="*/ 448941 h 933196"/>
                <a:gd name="connsiteX31" fmla="*/ 249636 w 345207"/>
                <a:gd name="connsiteY31" fmla="*/ 73917 h 933196"/>
                <a:gd name="connsiteX32" fmla="*/ 250899 w 345207"/>
                <a:gd name="connsiteY32" fmla="*/ 147369 h 933196"/>
                <a:gd name="connsiteX33" fmla="*/ 185929 w 345207"/>
                <a:gd name="connsiteY33" fmla="*/ 200790 h 933196"/>
                <a:gd name="connsiteX34" fmla="*/ 133952 w 345207"/>
                <a:gd name="connsiteY34" fmla="*/ 197902 h 933196"/>
                <a:gd name="connsiteX35" fmla="*/ 102911 w 345207"/>
                <a:gd name="connsiteY35" fmla="*/ 164153 h 933196"/>
                <a:gd name="connsiteX36" fmla="*/ 110852 w 345207"/>
                <a:gd name="connsiteY36" fmla="*/ 130766 h 933196"/>
                <a:gd name="connsiteX37" fmla="*/ 135757 w 345207"/>
                <a:gd name="connsiteY37" fmla="*/ 99544 h 933196"/>
                <a:gd name="connsiteX38" fmla="*/ 123304 w 345207"/>
                <a:gd name="connsiteY38" fmla="*/ 33491 h 933196"/>
                <a:gd name="connsiteX39" fmla="*/ 121139 w 345207"/>
                <a:gd name="connsiteY39" fmla="*/ 28798 h 933196"/>
                <a:gd name="connsiteX40" fmla="*/ 249636 w 345207"/>
                <a:gd name="connsiteY40" fmla="*/ 73917 h 933196"/>
                <a:gd name="connsiteX41" fmla="*/ 67899 w 345207"/>
                <a:gd name="connsiteY41" fmla="*/ 287778 h 933196"/>
                <a:gd name="connsiteX42" fmla="*/ 25487 w 345207"/>
                <a:gd name="connsiteY42" fmla="*/ 193029 h 933196"/>
                <a:gd name="connsiteX43" fmla="*/ 32706 w 345207"/>
                <a:gd name="connsiteY43" fmla="*/ 117772 h 933196"/>
                <a:gd name="connsiteX44" fmla="*/ 74576 w 345207"/>
                <a:gd name="connsiteY44" fmla="*/ 62547 h 933196"/>
                <a:gd name="connsiteX45" fmla="*/ 103272 w 345207"/>
                <a:gd name="connsiteY45" fmla="*/ 42153 h 933196"/>
                <a:gd name="connsiteX46" fmla="*/ 128357 w 345207"/>
                <a:gd name="connsiteY46" fmla="*/ 60200 h 933196"/>
                <a:gd name="connsiteX47" fmla="*/ 123846 w 345207"/>
                <a:gd name="connsiteY47" fmla="*/ 90159 h 933196"/>
                <a:gd name="connsiteX48" fmla="*/ 89375 w 345207"/>
                <a:gd name="connsiteY48" fmla="*/ 130585 h 933196"/>
                <a:gd name="connsiteX49" fmla="*/ 79630 w 345207"/>
                <a:gd name="connsiteY49" fmla="*/ 173899 h 933196"/>
                <a:gd name="connsiteX50" fmla="*/ 116446 w 345207"/>
                <a:gd name="connsiteY50" fmla="*/ 247713 h 933196"/>
                <a:gd name="connsiteX51" fmla="*/ 128177 w 345207"/>
                <a:gd name="connsiteY51" fmla="*/ 254390 h 933196"/>
                <a:gd name="connsiteX52" fmla="*/ 128718 w 345207"/>
                <a:gd name="connsiteY52" fmla="*/ 242299 h 933196"/>
                <a:gd name="connsiteX53" fmla="*/ 113378 w 345207"/>
                <a:gd name="connsiteY53" fmla="*/ 208911 h 933196"/>
                <a:gd name="connsiteX54" fmla="*/ 126372 w 345207"/>
                <a:gd name="connsiteY54" fmla="*/ 210535 h 933196"/>
                <a:gd name="connsiteX55" fmla="*/ 188816 w 345207"/>
                <a:gd name="connsiteY55" fmla="*/ 215228 h 933196"/>
                <a:gd name="connsiteX56" fmla="*/ 236281 w 345207"/>
                <a:gd name="connsiteY56" fmla="*/ 237245 h 933196"/>
                <a:gd name="connsiteX57" fmla="*/ 255231 w 345207"/>
                <a:gd name="connsiteY57" fmla="*/ 300592 h 933196"/>
                <a:gd name="connsiteX58" fmla="*/ 277970 w 345207"/>
                <a:gd name="connsiteY58" fmla="*/ 634829 h 933196"/>
                <a:gd name="connsiteX59" fmla="*/ 260284 w 345207"/>
                <a:gd name="connsiteY59" fmla="*/ 658832 h 933196"/>
                <a:gd name="connsiteX60" fmla="*/ 229242 w 345207"/>
                <a:gd name="connsiteY60" fmla="*/ 642950 h 933196"/>
                <a:gd name="connsiteX61" fmla="*/ 205059 w 345207"/>
                <a:gd name="connsiteY61" fmla="*/ 466988 h 933196"/>
                <a:gd name="connsiteX62" fmla="*/ 179792 w 345207"/>
                <a:gd name="connsiteY62" fmla="*/ 436849 h 933196"/>
                <a:gd name="connsiteX63" fmla="*/ 153443 w 345207"/>
                <a:gd name="connsiteY63" fmla="*/ 458145 h 933196"/>
                <a:gd name="connsiteX64" fmla="*/ 152902 w 345207"/>
                <a:gd name="connsiteY64" fmla="*/ 638799 h 933196"/>
                <a:gd name="connsiteX65" fmla="*/ 136118 w 345207"/>
                <a:gd name="connsiteY65" fmla="*/ 655223 h 933196"/>
                <a:gd name="connsiteX66" fmla="*/ 105437 w 345207"/>
                <a:gd name="connsiteY66" fmla="*/ 648364 h 933196"/>
                <a:gd name="connsiteX67" fmla="*/ 95331 w 345207"/>
                <a:gd name="connsiteY67" fmla="*/ 606133 h 933196"/>
                <a:gd name="connsiteX68" fmla="*/ 93526 w 345207"/>
                <a:gd name="connsiteY68" fmla="*/ 526364 h 933196"/>
                <a:gd name="connsiteX69" fmla="*/ 91000 w 345207"/>
                <a:gd name="connsiteY69" fmla="*/ 361050 h 933196"/>
                <a:gd name="connsiteX70" fmla="*/ 67899 w 345207"/>
                <a:gd name="connsiteY70" fmla="*/ 287778 h 933196"/>
                <a:gd name="connsiteX71" fmla="*/ 169506 w 345207"/>
                <a:gd name="connsiteY71" fmla="*/ 558128 h 933196"/>
                <a:gd name="connsiteX72" fmla="*/ 169506 w 345207"/>
                <a:gd name="connsiteY72" fmla="*/ 469695 h 933196"/>
                <a:gd name="connsiteX73" fmla="*/ 174378 w 345207"/>
                <a:gd name="connsiteY73" fmla="*/ 458506 h 933196"/>
                <a:gd name="connsiteX74" fmla="*/ 189177 w 345207"/>
                <a:gd name="connsiteY74" fmla="*/ 463379 h 933196"/>
                <a:gd name="connsiteX75" fmla="*/ 214624 w 345207"/>
                <a:gd name="connsiteY75" fmla="*/ 644755 h 933196"/>
                <a:gd name="connsiteX76" fmla="*/ 203796 w 345207"/>
                <a:gd name="connsiteY76" fmla="*/ 659193 h 933196"/>
                <a:gd name="connsiteX77" fmla="*/ 190440 w 345207"/>
                <a:gd name="connsiteY77" fmla="*/ 659012 h 933196"/>
                <a:gd name="connsiteX78" fmla="*/ 168784 w 345207"/>
                <a:gd name="connsiteY78" fmla="*/ 637175 h 933196"/>
                <a:gd name="connsiteX79" fmla="*/ 169506 w 345207"/>
                <a:gd name="connsiteY79" fmla="*/ 558128 h 933196"/>
                <a:gd name="connsiteX80" fmla="*/ 323089 w 345207"/>
                <a:gd name="connsiteY80" fmla="*/ 887311 h 933196"/>
                <a:gd name="connsiteX81" fmla="*/ 299266 w 345207"/>
                <a:gd name="connsiteY81" fmla="*/ 913300 h 933196"/>
                <a:gd name="connsiteX82" fmla="*/ 59597 w 345207"/>
                <a:gd name="connsiteY82" fmla="*/ 917270 h 933196"/>
                <a:gd name="connsiteX83" fmla="*/ 30541 w 345207"/>
                <a:gd name="connsiteY83" fmla="*/ 894711 h 933196"/>
                <a:gd name="connsiteX84" fmla="*/ 28736 w 345207"/>
                <a:gd name="connsiteY84" fmla="*/ 882800 h 933196"/>
                <a:gd name="connsiteX85" fmla="*/ 28555 w 345207"/>
                <a:gd name="connsiteY85" fmla="*/ 880815 h 933196"/>
                <a:gd name="connsiteX86" fmla="*/ 27292 w 345207"/>
                <a:gd name="connsiteY86" fmla="*/ 870527 h 933196"/>
                <a:gd name="connsiteX87" fmla="*/ 27112 w 345207"/>
                <a:gd name="connsiteY87" fmla="*/ 869445 h 933196"/>
                <a:gd name="connsiteX88" fmla="*/ 26029 w 345207"/>
                <a:gd name="connsiteY88" fmla="*/ 858255 h 933196"/>
                <a:gd name="connsiteX89" fmla="*/ 26029 w 345207"/>
                <a:gd name="connsiteY89" fmla="*/ 858075 h 933196"/>
                <a:gd name="connsiteX90" fmla="*/ 26751 w 345207"/>
                <a:gd name="connsiteY90" fmla="*/ 708101 h 933196"/>
                <a:gd name="connsiteX91" fmla="*/ 56168 w 345207"/>
                <a:gd name="connsiteY91" fmla="*/ 677782 h 933196"/>
                <a:gd name="connsiteX92" fmla="*/ 260284 w 345207"/>
                <a:gd name="connsiteY92" fmla="*/ 681211 h 933196"/>
                <a:gd name="connsiteX93" fmla="*/ 307387 w 345207"/>
                <a:gd name="connsiteY93" fmla="*/ 690054 h 933196"/>
                <a:gd name="connsiteX94" fmla="*/ 311719 w 345207"/>
                <a:gd name="connsiteY94" fmla="*/ 691678 h 933196"/>
                <a:gd name="connsiteX95" fmla="*/ 311719 w 345207"/>
                <a:gd name="connsiteY95" fmla="*/ 691678 h 933196"/>
                <a:gd name="connsiteX96" fmla="*/ 313343 w 345207"/>
                <a:gd name="connsiteY96" fmla="*/ 692400 h 933196"/>
                <a:gd name="connsiteX97" fmla="*/ 313704 w 345207"/>
                <a:gd name="connsiteY97" fmla="*/ 692580 h 933196"/>
                <a:gd name="connsiteX98" fmla="*/ 314967 w 345207"/>
                <a:gd name="connsiteY98" fmla="*/ 693302 h 933196"/>
                <a:gd name="connsiteX99" fmla="*/ 315509 w 345207"/>
                <a:gd name="connsiteY99" fmla="*/ 693663 h 933196"/>
                <a:gd name="connsiteX100" fmla="*/ 316772 w 345207"/>
                <a:gd name="connsiteY100" fmla="*/ 694385 h 933196"/>
                <a:gd name="connsiteX101" fmla="*/ 317313 w 345207"/>
                <a:gd name="connsiteY101" fmla="*/ 694746 h 933196"/>
                <a:gd name="connsiteX102" fmla="*/ 318396 w 345207"/>
                <a:gd name="connsiteY102" fmla="*/ 695468 h 933196"/>
                <a:gd name="connsiteX103" fmla="*/ 318938 w 345207"/>
                <a:gd name="connsiteY103" fmla="*/ 695829 h 933196"/>
                <a:gd name="connsiteX104" fmla="*/ 320020 w 345207"/>
                <a:gd name="connsiteY104" fmla="*/ 696551 h 933196"/>
                <a:gd name="connsiteX105" fmla="*/ 320562 w 345207"/>
                <a:gd name="connsiteY105" fmla="*/ 696912 h 933196"/>
                <a:gd name="connsiteX106" fmla="*/ 321464 w 345207"/>
                <a:gd name="connsiteY106" fmla="*/ 697814 h 933196"/>
                <a:gd name="connsiteX107" fmla="*/ 321825 w 345207"/>
                <a:gd name="connsiteY107" fmla="*/ 698175 h 933196"/>
                <a:gd name="connsiteX108" fmla="*/ 323449 w 345207"/>
                <a:gd name="connsiteY108" fmla="*/ 700160 h 933196"/>
                <a:gd name="connsiteX109" fmla="*/ 323811 w 345207"/>
                <a:gd name="connsiteY109" fmla="*/ 700521 h 933196"/>
                <a:gd name="connsiteX110" fmla="*/ 324352 w 345207"/>
                <a:gd name="connsiteY110" fmla="*/ 701424 h 933196"/>
                <a:gd name="connsiteX111" fmla="*/ 324893 w 345207"/>
                <a:gd name="connsiteY111" fmla="*/ 702146 h 933196"/>
                <a:gd name="connsiteX112" fmla="*/ 325435 w 345207"/>
                <a:gd name="connsiteY112" fmla="*/ 703048 h 933196"/>
                <a:gd name="connsiteX113" fmla="*/ 325796 w 345207"/>
                <a:gd name="connsiteY113" fmla="*/ 703950 h 933196"/>
                <a:gd name="connsiteX114" fmla="*/ 326157 w 345207"/>
                <a:gd name="connsiteY114" fmla="*/ 704853 h 933196"/>
                <a:gd name="connsiteX115" fmla="*/ 326518 w 345207"/>
                <a:gd name="connsiteY115" fmla="*/ 705935 h 933196"/>
                <a:gd name="connsiteX116" fmla="*/ 326879 w 345207"/>
                <a:gd name="connsiteY116" fmla="*/ 706838 h 933196"/>
                <a:gd name="connsiteX117" fmla="*/ 327239 w 345207"/>
                <a:gd name="connsiteY117" fmla="*/ 707921 h 933196"/>
                <a:gd name="connsiteX118" fmla="*/ 327420 w 345207"/>
                <a:gd name="connsiteY118" fmla="*/ 708823 h 933196"/>
                <a:gd name="connsiteX119" fmla="*/ 327781 w 345207"/>
                <a:gd name="connsiteY119" fmla="*/ 710086 h 933196"/>
                <a:gd name="connsiteX120" fmla="*/ 327961 w 345207"/>
                <a:gd name="connsiteY120" fmla="*/ 710989 h 933196"/>
                <a:gd name="connsiteX121" fmla="*/ 328142 w 345207"/>
                <a:gd name="connsiteY121" fmla="*/ 712613 h 933196"/>
                <a:gd name="connsiteX122" fmla="*/ 328322 w 345207"/>
                <a:gd name="connsiteY122" fmla="*/ 713515 h 933196"/>
                <a:gd name="connsiteX123" fmla="*/ 328503 w 345207"/>
                <a:gd name="connsiteY123" fmla="*/ 716042 h 933196"/>
                <a:gd name="connsiteX124" fmla="*/ 323089 w 345207"/>
                <a:gd name="connsiteY124" fmla="*/ 887311 h 93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45207" h="933196">
                  <a:moveTo>
                    <a:pt x="305222" y="673811"/>
                  </a:moveTo>
                  <a:cubicBezTo>
                    <a:pt x="298725" y="671645"/>
                    <a:pt x="292408" y="668577"/>
                    <a:pt x="283745" y="665149"/>
                  </a:cubicBezTo>
                  <a:cubicBezTo>
                    <a:pt x="290603" y="657027"/>
                    <a:pt x="295296" y="648906"/>
                    <a:pt x="294574" y="638619"/>
                  </a:cubicBezTo>
                  <a:cubicBezTo>
                    <a:pt x="291145" y="590793"/>
                    <a:pt x="292228" y="553255"/>
                    <a:pt x="285911" y="492976"/>
                  </a:cubicBezTo>
                  <a:cubicBezTo>
                    <a:pt x="284467" y="484494"/>
                    <a:pt x="286633" y="477456"/>
                    <a:pt x="294393" y="469876"/>
                  </a:cubicBezTo>
                  <a:cubicBezTo>
                    <a:pt x="310636" y="453814"/>
                    <a:pt x="310275" y="433962"/>
                    <a:pt x="307207" y="412666"/>
                  </a:cubicBezTo>
                  <a:cubicBezTo>
                    <a:pt x="301793" y="375308"/>
                    <a:pt x="292589" y="339213"/>
                    <a:pt x="276526" y="305284"/>
                  </a:cubicBezTo>
                  <a:cubicBezTo>
                    <a:pt x="260103" y="270452"/>
                    <a:pt x="260825" y="227680"/>
                    <a:pt x="227257" y="200429"/>
                  </a:cubicBezTo>
                  <a:cubicBezTo>
                    <a:pt x="245485" y="185269"/>
                    <a:pt x="263352" y="170831"/>
                    <a:pt x="266781" y="148091"/>
                  </a:cubicBezTo>
                  <a:cubicBezTo>
                    <a:pt x="271473" y="117772"/>
                    <a:pt x="272556" y="87452"/>
                    <a:pt x="259742" y="58937"/>
                  </a:cubicBezTo>
                  <a:cubicBezTo>
                    <a:pt x="247831" y="32227"/>
                    <a:pt x="227979" y="9127"/>
                    <a:pt x="196577" y="2990"/>
                  </a:cubicBezTo>
                  <a:cubicBezTo>
                    <a:pt x="141893" y="-7657"/>
                    <a:pt x="97316" y="10390"/>
                    <a:pt x="63026" y="52981"/>
                  </a:cubicBezTo>
                  <a:cubicBezTo>
                    <a:pt x="49129" y="70307"/>
                    <a:pt x="36677" y="88715"/>
                    <a:pt x="21698" y="105319"/>
                  </a:cubicBezTo>
                  <a:cubicBezTo>
                    <a:pt x="-4832" y="134917"/>
                    <a:pt x="-5193" y="167763"/>
                    <a:pt x="10689" y="202053"/>
                  </a:cubicBezTo>
                  <a:cubicBezTo>
                    <a:pt x="23141" y="228582"/>
                    <a:pt x="36677" y="254571"/>
                    <a:pt x="49671" y="280920"/>
                  </a:cubicBezTo>
                  <a:cubicBezTo>
                    <a:pt x="71508" y="324956"/>
                    <a:pt x="78908" y="371698"/>
                    <a:pt x="79449" y="420426"/>
                  </a:cubicBezTo>
                  <a:cubicBezTo>
                    <a:pt x="80171" y="499293"/>
                    <a:pt x="71147" y="578341"/>
                    <a:pt x="87931" y="657568"/>
                  </a:cubicBezTo>
                  <a:cubicBezTo>
                    <a:pt x="73133" y="659554"/>
                    <a:pt x="59236" y="662983"/>
                    <a:pt x="45340" y="662983"/>
                  </a:cubicBezTo>
                  <a:cubicBezTo>
                    <a:pt x="25307" y="663163"/>
                    <a:pt x="17186" y="675796"/>
                    <a:pt x="12313" y="691678"/>
                  </a:cubicBezTo>
                  <a:cubicBezTo>
                    <a:pt x="9786" y="699980"/>
                    <a:pt x="9425" y="709184"/>
                    <a:pt x="9425" y="718027"/>
                  </a:cubicBezTo>
                  <a:cubicBezTo>
                    <a:pt x="9245" y="761521"/>
                    <a:pt x="8884" y="805196"/>
                    <a:pt x="10147" y="848690"/>
                  </a:cubicBezTo>
                  <a:cubicBezTo>
                    <a:pt x="10689" y="868181"/>
                    <a:pt x="11050" y="887853"/>
                    <a:pt x="16103" y="906983"/>
                  </a:cubicBezTo>
                  <a:cubicBezTo>
                    <a:pt x="22600" y="931167"/>
                    <a:pt x="22058" y="935498"/>
                    <a:pt x="46242" y="932250"/>
                  </a:cubicBezTo>
                  <a:cubicBezTo>
                    <a:pt x="70967" y="928820"/>
                    <a:pt x="253967" y="930625"/>
                    <a:pt x="317855" y="929543"/>
                  </a:cubicBezTo>
                  <a:cubicBezTo>
                    <a:pt x="333015" y="929362"/>
                    <a:pt x="341497" y="922865"/>
                    <a:pt x="340234" y="907344"/>
                  </a:cubicBezTo>
                  <a:cubicBezTo>
                    <a:pt x="338790" y="890379"/>
                    <a:pt x="340234" y="866377"/>
                    <a:pt x="341316" y="849593"/>
                  </a:cubicBezTo>
                  <a:cubicBezTo>
                    <a:pt x="344024" y="807903"/>
                    <a:pt x="347272" y="766214"/>
                    <a:pt x="343482" y="724344"/>
                  </a:cubicBezTo>
                  <a:cubicBezTo>
                    <a:pt x="340956" y="694205"/>
                    <a:pt x="347091" y="687708"/>
                    <a:pt x="305222" y="673811"/>
                  </a:cubicBezTo>
                  <a:close/>
                  <a:moveTo>
                    <a:pt x="282843" y="448941"/>
                  </a:moveTo>
                  <a:cubicBezTo>
                    <a:pt x="283023" y="412666"/>
                    <a:pt x="276346" y="379459"/>
                    <a:pt x="273458" y="338130"/>
                  </a:cubicBezTo>
                  <a:cubicBezTo>
                    <a:pt x="292769" y="372420"/>
                    <a:pt x="301793" y="448941"/>
                    <a:pt x="282843" y="448941"/>
                  </a:cubicBezTo>
                  <a:close/>
                  <a:moveTo>
                    <a:pt x="249636" y="73917"/>
                  </a:moveTo>
                  <a:cubicBezTo>
                    <a:pt x="257216" y="97920"/>
                    <a:pt x="259020" y="122284"/>
                    <a:pt x="250899" y="147369"/>
                  </a:cubicBezTo>
                  <a:cubicBezTo>
                    <a:pt x="240793" y="178411"/>
                    <a:pt x="218053" y="196278"/>
                    <a:pt x="185929" y="200790"/>
                  </a:cubicBezTo>
                  <a:cubicBezTo>
                    <a:pt x="168603" y="203136"/>
                    <a:pt x="151819" y="206023"/>
                    <a:pt x="133952" y="197902"/>
                  </a:cubicBezTo>
                  <a:cubicBezTo>
                    <a:pt x="117890" y="190503"/>
                    <a:pt x="107964" y="180938"/>
                    <a:pt x="102911" y="164153"/>
                  </a:cubicBezTo>
                  <a:cubicBezTo>
                    <a:pt x="98760" y="150799"/>
                    <a:pt x="99301" y="140150"/>
                    <a:pt x="110852" y="130766"/>
                  </a:cubicBezTo>
                  <a:cubicBezTo>
                    <a:pt x="121319" y="122284"/>
                    <a:pt x="128538" y="110733"/>
                    <a:pt x="135757" y="99544"/>
                  </a:cubicBezTo>
                  <a:cubicBezTo>
                    <a:pt x="153082" y="72834"/>
                    <a:pt x="149112" y="53884"/>
                    <a:pt x="123304" y="33491"/>
                  </a:cubicBezTo>
                  <a:cubicBezTo>
                    <a:pt x="122041" y="32588"/>
                    <a:pt x="121860" y="30422"/>
                    <a:pt x="121139" y="28798"/>
                  </a:cubicBezTo>
                  <a:cubicBezTo>
                    <a:pt x="171130" y="-78"/>
                    <a:pt x="232671" y="20496"/>
                    <a:pt x="249636" y="73917"/>
                  </a:cubicBezTo>
                  <a:close/>
                  <a:moveTo>
                    <a:pt x="67899" y="287778"/>
                  </a:moveTo>
                  <a:cubicBezTo>
                    <a:pt x="55446" y="255473"/>
                    <a:pt x="40106" y="224431"/>
                    <a:pt x="25487" y="193029"/>
                  </a:cubicBezTo>
                  <a:cubicBezTo>
                    <a:pt x="13035" y="166319"/>
                    <a:pt x="15381" y="140872"/>
                    <a:pt x="32706" y="117772"/>
                  </a:cubicBezTo>
                  <a:cubicBezTo>
                    <a:pt x="46422" y="99364"/>
                    <a:pt x="61402" y="81496"/>
                    <a:pt x="74576" y="62547"/>
                  </a:cubicBezTo>
                  <a:cubicBezTo>
                    <a:pt x="79810" y="54967"/>
                    <a:pt x="91180" y="40529"/>
                    <a:pt x="103272" y="42153"/>
                  </a:cubicBezTo>
                  <a:cubicBezTo>
                    <a:pt x="114642" y="43597"/>
                    <a:pt x="121319" y="48831"/>
                    <a:pt x="128357" y="60200"/>
                  </a:cubicBezTo>
                  <a:cubicBezTo>
                    <a:pt x="135216" y="71209"/>
                    <a:pt x="128899" y="81496"/>
                    <a:pt x="123846" y="90159"/>
                  </a:cubicBezTo>
                  <a:cubicBezTo>
                    <a:pt x="115002" y="105499"/>
                    <a:pt x="103091" y="118854"/>
                    <a:pt x="89375" y="130585"/>
                  </a:cubicBezTo>
                  <a:cubicBezTo>
                    <a:pt x="75479" y="142497"/>
                    <a:pt x="72230" y="157837"/>
                    <a:pt x="79630" y="173899"/>
                  </a:cubicBezTo>
                  <a:cubicBezTo>
                    <a:pt x="91000" y="198804"/>
                    <a:pt x="103994" y="223168"/>
                    <a:pt x="116446" y="247713"/>
                  </a:cubicBezTo>
                  <a:cubicBezTo>
                    <a:pt x="118612" y="252044"/>
                    <a:pt x="121499" y="258541"/>
                    <a:pt x="128177" y="254390"/>
                  </a:cubicBezTo>
                  <a:cubicBezTo>
                    <a:pt x="132869" y="251503"/>
                    <a:pt x="130343" y="246269"/>
                    <a:pt x="128718" y="242299"/>
                  </a:cubicBezTo>
                  <a:cubicBezTo>
                    <a:pt x="123846" y="231109"/>
                    <a:pt x="118612" y="219920"/>
                    <a:pt x="113378" y="208911"/>
                  </a:cubicBezTo>
                  <a:cubicBezTo>
                    <a:pt x="118612" y="205843"/>
                    <a:pt x="122582" y="208730"/>
                    <a:pt x="126372" y="210535"/>
                  </a:cubicBezTo>
                  <a:cubicBezTo>
                    <a:pt x="146585" y="220461"/>
                    <a:pt x="167340" y="219920"/>
                    <a:pt x="188816" y="215228"/>
                  </a:cubicBezTo>
                  <a:cubicBezTo>
                    <a:pt x="214624" y="209633"/>
                    <a:pt x="224911" y="213784"/>
                    <a:pt x="236281" y="237245"/>
                  </a:cubicBezTo>
                  <a:cubicBezTo>
                    <a:pt x="246026" y="257097"/>
                    <a:pt x="253065" y="278213"/>
                    <a:pt x="255231" y="300592"/>
                  </a:cubicBezTo>
                  <a:cubicBezTo>
                    <a:pt x="261728" y="365923"/>
                    <a:pt x="280136" y="588808"/>
                    <a:pt x="277970" y="634829"/>
                  </a:cubicBezTo>
                  <a:cubicBezTo>
                    <a:pt x="277248" y="649447"/>
                    <a:pt x="275624" y="656486"/>
                    <a:pt x="260284" y="658832"/>
                  </a:cubicBezTo>
                  <a:cubicBezTo>
                    <a:pt x="247831" y="660637"/>
                    <a:pt x="234295" y="657388"/>
                    <a:pt x="229242" y="642950"/>
                  </a:cubicBezTo>
                  <a:cubicBezTo>
                    <a:pt x="219677" y="615699"/>
                    <a:pt x="212639" y="497308"/>
                    <a:pt x="205059" y="466988"/>
                  </a:cubicBezTo>
                  <a:cubicBezTo>
                    <a:pt x="203434" y="460130"/>
                    <a:pt x="199825" y="438473"/>
                    <a:pt x="179792" y="436849"/>
                  </a:cubicBezTo>
                  <a:cubicBezTo>
                    <a:pt x="161204" y="438473"/>
                    <a:pt x="154165" y="447316"/>
                    <a:pt x="153443" y="458145"/>
                  </a:cubicBezTo>
                  <a:cubicBezTo>
                    <a:pt x="152902" y="467891"/>
                    <a:pt x="156872" y="588447"/>
                    <a:pt x="152902" y="638799"/>
                  </a:cubicBezTo>
                  <a:cubicBezTo>
                    <a:pt x="152180" y="647281"/>
                    <a:pt x="146766" y="655764"/>
                    <a:pt x="136118" y="655223"/>
                  </a:cubicBezTo>
                  <a:cubicBezTo>
                    <a:pt x="125831" y="654681"/>
                    <a:pt x="114100" y="663163"/>
                    <a:pt x="105437" y="648364"/>
                  </a:cubicBezTo>
                  <a:cubicBezTo>
                    <a:pt x="97497" y="635009"/>
                    <a:pt x="96594" y="621293"/>
                    <a:pt x="95331" y="606133"/>
                  </a:cubicBezTo>
                  <a:cubicBezTo>
                    <a:pt x="93346" y="579604"/>
                    <a:pt x="92985" y="553074"/>
                    <a:pt x="93526" y="526364"/>
                  </a:cubicBezTo>
                  <a:cubicBezTo>
                    <a:pt x="94609" y="471320"/>
                    <a:pt x="94428" y="416095"/>
                    <a:pt x="91000" y="361050"/>
                  </a:cubicBezTo>
                  <a:cubicBezTo>
                    <a:pt x="89014" y="334520"/>
                    <a:pt x="77103" y="311600"/>
                    <a:pt x="67899" y="287778"/>
                  </a:cubicBezTo>
                  <a:close/>
                  <a:moveTo>
                    <a:pt x="169506" y="558128"/>
                  </a:moveTo>
                  <a:cubicBezTo>
                    <a:pt x="169506" y="526545"/>
                    <a:pt x="169506" y="498210"/>
                    <a:pt x="169506" y="469695"/>
                  </a:cubicBezTo>
                  <a:cubicBezTo>
                    <a:pt x="169506" y="465364"/>
                    <a:pt x="169325" y="459950"/>
                    <a:pt x="174378" y="458506"/>
                  </a:cubicBezTo>
                  <a:cubicBezTo>
                    <a:pt x="181056" y="456521"/>
                    <a:pt x="187011" y="458506"/>
                    <a:pt x="189177" y="463379"/>
                  </a:cubicBezTo>
                  <a:cubicBezTo>
                    <a:pt x="199645" y="486480"/>
                    <a:pt x="205600" y="610284"/>
                    <a:pt x="214624" y="644755"/>
                  </a:cubicBezTo>
                  <a:cubicBezTo>
                    <a:pt x="217331" y="655403"/>
                    <a:pt x="215165" y="660095"/>
                    <a:pt x="203796" y="659193"/>
                  </a:cubicBezTo>
                  <a:cubicBezTo>
                    <a:pt x="199464" y="658832"/>
                    <a:pt x="194952" y="659373"/>
                    <a:pt x="190440" y="659012"/>
                  </a:cubicBezTo>
                  <a:cubicBezTo>
                    <a:pt x="171491" y="657749"/>
                    <a:pt x="169325" y="655764"/>
                    <a:pt x="168784" y="637175"/>
                  </a:cubicBezTo>
                  <a:cubicBezTo>
                    <a:pt x="167701" y="609743"/>
                    <a:pt x="172213" y="582311"/>
                    <a:pt x="169506" y="558128"/>
                  </a:cubicBezTo>
                  <a:close/>
                  <a:moveTo>
                    <a:pt x="323089" y="887311"/>
                  </a:moveTo>
                  <a:cubicBezTo>
                    <a:pt x="321645" y="903013"/>
                    <a:pt x="311899" y="913119"/>
                    <a:pt x="299266" y="913300"/>
                  </a:cubicBezTo>
                  <a:cubicBezTo>
                    <a:pt x="264615" y="913661"/>
                    <a:pt x="130884" y="918173"/>
                    <a:pt x="59597" y="917270"/>
                  </a:cubicBezTo>
                  <a:cubicBezTo>
                    <a:pt x="35053" y="920158"/>
                    <a:pt x="34331" y="918173"/>
                    <a:pt x="30541" y="894711"/>
                  </a:cubicBezTo>
                  <a:cubicBezTo>
                    <a:pt x="29819" y="890741"/>
                    <a:pt x="29277" y="886770"/>
                    <a:pt x="28736" y="882800"/>
                  </a:cubicBezTo>
                  <a:cubicBezTo>
                    <a:pt x="28736" y="882078"/>
                    <a:pt x="28555" y="881536"/>
                    <a:pt x="28555" y="880815"/>
                  </a:cubicBezTo>
                  <a:cubicBezTo>
                    <a:pt x="28195" y="877385"/>
                    <a:pt x="27653" y="873957"/>
                    <a:pt x="27292" y="870527"/>
                  </a:cubicBezTo>
                  <a:cubicBezTo>
                    <a:pt x="27292" y="870166"/>
                    <a:pt x="27292" y="869806"/>
                    <a:pt x="27112" y="869445"/>
                  </a:cubicBezTo>
                  <a:cubicBezTo>
                    <a:pt x="26751" y="865655"/>
                    <a:pt x="26390" y="862045"/>
                    <a:pt x="26029" y="858255"/>
                  </a:cubicBezTo>
                  <a:cubicBezTo>
                    <a:pt x="26029" y="858255"/>
                    <a:pt x="26029" y="858255"/>
                    <a:pt x="26029" y="858075"/>
                  </a:cubicBezTo>
                  <a:cubicBezTo>
                    <a:pt x="22058" y="808084"/>
                    <a:pt x="25127" y="758093"/>
                    <a:pt x="26751" y="708101"/>
                  </a:cubicBezTo>
                  <a:cubicBezTo>
                    <a:pt x="27473" y="686444"/>
                    <a:pt x="34150" y="678864"/>
                    <a:pt x="56168" y="677782"/>
                  </a:cubicBezTo>
                  <a:cubicBezTo>
                    <a:pt x="124206" y="674713"/>
                    <a:pt x="192426" y="663344"/>
                    <a:pt x="260284" y="681211"/>
                  </a:cubicBezTo>
                  <a:cubicBezTo>
                    <a:pt x="275624" y="685362"/>
                    <a:pt x="291867" y="685181"/>
                    <a:pt x="307387" y="690054"/>
                  </a:cubicBezTo>
                  <a:cubicBezTo>
                    <a:pt x="308831" y="690595"/>
                    <a:pt x="310275" y="691137"/>
                    <a:pt x="311719" y="691678"/>
                  </a:cubicBezTo>
                  <a:cubicBezTo>
                    <a:pt x="311719" y="691678"/>
                    <a:pt x="311719" y="691678"/>
                    <a:pt x="311719" y="691678"/>
                  </a:cubicBezTo>
                  <a:cubicBezTo>
                    <a:pt x="312260" y="691858"/>
                    <a:pt x="312801" y="692220"/>
                    <a:pt x="313343" y="692400"/>
                  </a:cubicBezTo>
                  <a:cubicBezTo>
                    <a:pt x="313523" y="692400"/>
                    <a:pt x="313704" y="692580"/>
                    <a:pt x="313704" y="692580"/>
                  </a:cubicBezTo>
                  <a:cubicBezTo>
                    <a:pt x="314245" y="692761"/>
                    <a:pt x="314606" y="693122"/>
                    <a:pt x="314967" y="693302"/>
                  </a:cubicBezTo>
                  <a:cubicBezTo>
                    <a:pt x="315148" y="693483"/>
                    <a:pt x="315328" y="693483"/>
                    <a:pt x="315509" y="693663"/>
                  </a:cubicBezTo>
                  <a:cubicBezTo>
                    <a:pt x="315870" y="693844"/>
                    <a:pt x="316231" y="694205"/>
                    <a:pt x="316772" y="694385"/>
                  </a:cubicBezTo>
                  <a:cubicBezTo>
                    <a:pt x="316952" y="694565"/>
                    <a:pt x="317133" y="694565"/>
                    <a:pt x="317313" y="694746"/>
                  </a:cubicBezTo>
                  <a:cubicBezTo>
                    <a:pt x="317674" y="694927"/>
                    <a:pt x="318035" y="695288"/>
                    <a:pt x="318396" y="695468"/>
                  </a:cubicBezTo>
                  <a:cubicBezTo>
                    <a:pt x="318577" y="695648"/>
                    <a:pt x="318757" y="695648"/>
                    <a:pt x="318938" y="695829"/>
                  </a:cubicBezTo>
                  <a:cubicBezTo>
                    <a:pt x="319299" y="696009"/>
                    <a:pt x="319660" y="696370"/>
                    <a:pt x="320020" y="696551"/>
                  </a:cubicBezTo>
                  <a:cubicBezTo>
                    <a:pt x="320201" y="696731"/>
                    <a:pt x="320382" y="696912"/>
                    <a:pt x="320562" y="696912"/>
                  </a:cubicBezTo>
                  <a:cubicBezTo>
                    <a:pt x="320923" y="697273"/>
                    <a:pt x="321284" y="697453"/>
                    <a:pt x="321464" y="697814"/>
                  </a:cubicBezTo>
                  <a:cubicBezTo>
                    <a:pt x="321645" y="697995"/>
                    <a:pt x="321645" y="697995"/>
                    <a:pt x="321825" y="698175"/>
                  </a:cubicBezTo>
                  <a:cubicBezTo>
                    <a:pt x="322367" y="698897"/>
                    <a:pt x="323089" y="699439"/>
                    <a:pt x="323449" y="700160"/>
                  </a:cubicBezTo>
                  <a:cubicBezTo>
                    <a:pt x="323630" y="700341"/>
                    <a:pt x="323630" y="700341"/>
                    <a:pt x="323811" y="700521"/>
                  </a:cubicBezTo>
                  <a:cubicBezTo>
                    <a:pt x="323991" y="700882"/>
                    <a:pt x="324171" y="701063"/>
                    <a:pt x="324352" y="701424"/>
                  </a:cubicBezTo>
                  <a:cubicBezTo>
                    <a:pt x="324532" y="701604"/>
                    <a:pt x="324713" y="701965"/>
                    <a:pt x="324893" y="702146"/>
                  </a:cubicBezTo>
                  <a:cubicBezTo>
                    <a:pt x="325074" y="702507"/>
                    <a:pt x="325254" y="702687"/>
                    <a:pt x="325435" y="703048"/>
                  </a:cubicBezTo>
                  <a:cubicBezTo>
                    <a:pt x="325615" y="703409"/>
                    <a:pt x="325796" y="703589"/>
                    <a:pt x="325796" y="703950"/>
                  </a:cubicBezTo>
                  <a:cubicBezTo>
                    <a:pt x="325976" y="704311"/>
                    <a:pt x="325976" y="704491"/>
                    <a:pt x="326157" y="704853"/>
                  </a:cubicBezTo>
                  <a:cubicBezTo>
                    <a:pt x="326337" y="705214"/>
                    <a:pt x="326518" y="705574"/>
                    <a:pt x="326518" y="705935"/>
                  </a:cubicBezTo>
                  <a:cubicBezTo>
                    <a:pt x="326698" y="706296"/>
                    <a:pt x="326698" y="706658"/>
                    <a:pt x="326879" y="706838"/>
                  </a:cubicBezTo>
                  <a:cubicBezTo>
                    <a:pt x="327059" y="707199"/>
                    <a:pt x="327059" y="707560"/>
                    <a:pt x="327239" y="707921"/>
                  </a:cubicBezTo>
                  <a:cubicBezTo>
                    <a:pt x="327239" y="708282"/>
                    <a:pt x="327420" y="708642"/>
                    <a:pt x="327420" y="708823"/>
                  </a:cubicBezTo>
                  <a:cubicBezTo>
                    <a:pt x="327600" y="709184"/>
                    <a:pt x="327600" y="709725"/>
                    <a:pt x="327781" y="710086"/>
                  </a:cubicBezTo>
                  <a:cubicBezTo>
                    <a:pt x="327781" y="710447"/>
                    <a:pt x="327961" y="710628"/>
                    <a:pt x="327961" y="710989"/>
                  </a:cubicBezTo>
                  <a:cubicBezTo>
                    <a:pt x="328142" y="711530"/>
                    <a:pt x="328142" y="712072"/>
                    <a:pt x="328142" y="712613"/>
                  </a:cubicBezTo>
                  <a:cubicBezTo>
                    <a:pt x="328142" y="712974"/>
                    <a:pt x="328142" y="713154"/>
                    <a:pt x="328322" y="713515"/>
                  </a:cubicBezTo>
                  <a:cubicBezTo>
                    <a:pt x="328503" y="714418"/>
                    <a:pt x="328503" y="715140"/>
                    <a:pt x="328503" y="716042"/>
                  </a:cubicBezTo>
                  <a:cubicBezTo>
                    <a:pt x="332293" y="773974"/>
                    <a:pt x="328503" y="830643"/>
                    <a:pt x="323089" y="887311"/>
                  </a:cubicBezTo>
                  <a:close/>
                </a:path>
              </a:pathLst>
            </a:custGeom>
            <a:solidFill>
              <a:srgbClr val="000000"/>
            </a:solidFill>
            <a:ln w="1804" cap="flat">
              <a:noFill/>
              <a:prstDash val="solid"/>
              <a:miter/>
            </a:ln>
          </p:spPr>
          <p:txBody>
            <a:bodyPr rtlCol="0" anchor="ctr"/>
            <a:lstStyle/>
            <a:p>
              <a:endParaRPr lang="en-US"/>
            </a:p>
          </p:txBody>
        </p:sp>
        <p:sp>
          <p:nvSpPr>
            <p:cNvPr id="93" name="Freeform 628">
              <a:extLst>
                <a:ext uri="{FF2B5EF4-FFF2-40B4-BE49-F238E27FC236}">
                  <a16:creationId xmlns:a16="http://schemas.microsoft.com/office/drawing/2014/main" id="{7A8AD817-8FE6-852C-1529-850452C943B6}"/>
                </a:ext>
              </a:extLst>
            </p:cNvPr>
            <p:cNvSpPr/>
            <p:nvPr/>
          </p:nvSpPr>
          <p:spPr>
            <a:xfrm>
              <a:off x="3751306" y="3872522"/>
              <a:ext cx="51800" cy="185066"/>
            </a:xfrm>
            <a:custGeom>
              <a:avLst/>
              <a:gdLst>
                <a:gd name="connsiteX0" fmla="*/ 51595 w 51800"/>
                <a:gd name="connsiteY0" fmla="*/ 185067 h 185066"/>
                <a:gd name="connsiteX1" fmla="*/ 43112 w 51800"/>
                <a:gd name="connsiteY1" fmla="*/ 169727 h 185066"/>
                <a:gd name="connsiteX2" fmla="*/ 21636 w 51800"/>
                <a:gd name="connsiteY2" fmla="*/ 44297 h 185066"/>
                <a:gd name="connsiteX3" fmla="*/ 36976 w 51800"/>
                <a:gd name="connsiteY3" fmla="*/ 10549 h 185066"/>
                <a:gd name="connsiteX4" fmla="*/ 35893 w 51800"/>
                <a:gd name="connsiteY4" fmla="*/ 984 h 185066"/>
                <a:gd name="connsiteX5" fmla="*/ 26148 w 51800"/>
                <a:gd name="connsiteY5" fmla="*/ 2608 h 185066"/>
                <a:gd name="connsiteX6" fmla="*/ 7739 w 51800"/>
                <a:gd name="connsiteY6" fmla="*/ 34191 h 185066"/>
                <a:gd name="connsiteX7" fmla="*/ 51595 w 51800"/>
                <a:gd name="connsiteY7" fmla="*/ 185067 h 18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00" h="185066">
                  <a:moveTo>
                    <a:pt x="51595" y="185067"/>
                  </a:moveTo>
                  <a:cubicBezTo>
                    <a:pt x="53038" y="177487"/>
                    <a:pt x="46541" y="174239"/>
                    <a:pt x="43112" y="169727"/>
                  </a:cubicBezTo>
                  <a:cubicBezTo>
                    <a:pt x="14236" y="131647"/>
                    <a:pt x="7379" y="89957"/>
                    <a:pt x="21636" y="44297"/>
                  </a:cubicBezTo>
                  <a:cubicBezTo>
                    <a:pt x="25426" y="32386"/>
                    <a:pt x="31021" y="21377"/>
                    <a:pt x="36976" y="10549"/>
                  </a:cubicBezTo>
                  <a:cubicBezTo>
                    <a:pt x="38600" y="7481"/>
                    <a:pt x="39503" y="3330"/>
                    <a:pt x="35893" y="984"/>
                  </a:cubicBezTo>
                  <a:cubicBezTo>
                    <a:pt x="32825" y="-1002"/>
                    <a:pt x="29396" y="262"/>
                    <a:pt x="26148" y="2608"/>
                  </a:cubicBezTo>
                  <a:cubicBezTo>
                    <a:pt x="15861" y="10729"/>
                    <a:pt x="12251" y="22641"/>
                    <a:pt x="7739" y="34191"/>
                  </a:cubicBezTo>
                  <a:cubicBezTo>
                    <a:pt x="-9766" y="77865"/>
                    <a:pt x="1423" y="158537"/>
                    <a:pt x="51595" y="185067"/>
                  </a:cubicBezTo>
                  <a:close/>
                </a:path>
              </a:pathLst>
            </a:custGeom>
            <a:solidFill>
              <a:srgbClr val="000000"/>
            </a:solidFill>
            <a:ln w="1804" cap="flat">
              <a:noFill/>
              <a:prstDash val="solid"/>
              <a:miter/>
            </a:ln>
          </p:spPr>
          <p:txBody>
            <a:bodyPr rtlCol="0" anchor="ctr"/>
            <a:lstStyle/>
            <a:p>
              <a:endParaRPr lang="en-US"/>
            </a:p>
          </p:txBody>
        </p:sp>
        <p:sp>
          <p:nvSpPr>
            <p:cNvPr id="94" name="Freeform 629">
              <a:extLst>
                <a:ext uri="{FF2B5EF4-FFF2-40B4-BE49-F238E27FC236}">
                  <a16:creationId xmlns:a16="http://schemas.microsoft.com/office/drawing/2014/main" id="{51EC85AE-8173-AB4F-4AC9-EEC4D81E521B}"/>
                </a:ext>
              </a:extLst>
            </p:cNvPr>
            <p:cNvSpPr/>
            <p:nvPr/>
          </p:nvSpPr>
          <p:spPr>
            <a:xfrm>
              <a:off x="5236943" y="3711995"/>
              <a:ext cx="31198" cy="125957"/>
            </a:xfrm>
            <a:custGeom>
              <a:avLst/>
              <a:gdLst>
                <a:gd name="connsiteX0" fmla="*/ 14980 w 31198"/>
                <a:gd name="connsiteY0" fmla="*/ 125958 h 125957"/>
                <a:gd name="connsiteX1" fmla="*/ 28877 w 31198"/>
                <a:gd name="connsiteY1" fmla="*/ 101413 h 125957"/>
                <a:gd name="connsiteX2" fmla="*/ 26170 w 31198"/>
                <a:gd name="connsiteY2" fmla="*/ 27599 h 125957"/>
                <a:gd name="connsiteX3" fmla="*/ 16063 w 31198"/>
                <a:gd name="connsiteY3" fmla="*/ 5943 h 125957"/>
                <a:gd name="connsiteX4" fmla="*/ 5235 w 31198"/>
                <a:gd name="connsiteY4" fmla="*/ 528 h 125957"/>
                <a:gd name="connsiteX5" fmla="*/ 2167 w 31198"/>
                <a:gd name="connsiteY5" fmla="*/ 13703 h 125957"/>
                <a:gd name="connsiteX6" fmla="*/ 16785 w 31198"/>
                <a:gd name="connsiteY6" fmla="*/ 88419 h 125957"/>
                <a:gd name="connsiteX7" fmla="*/ 14980 w 31198"/>
                <a:gd name="connsiteY7" fmla="*/ 125958 h 1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8" h="125957">
                  <a:moveTo>
                    <a:pt x="14980" y="125958"/>
                  </a:moveTo>
                  <a:cubicBezTo>
                    <a:pt x="24726" y="120002"/>
                    <a:pt x="27794" y="110617"/>
                    <a:pt x="28877" y="101413"/>
                  </a:cubicBezTo>
                  <a:cubicBezTo>
                    <a:pt x="31764" y="76688"/>
                    <a:pt x="33028" y="51963"/>
                    <a:pt x="26170" y="27599"/>
                  </a:cubicBezTo>
                  <a:cubicBezTo>
                    <a:pt x="24004" y="20019"/>
                    <a:pt x="19673" y="12981"/>
                    <a:pt x="16063" y="5943"/>
                  </a:cubicBezTo>
                  <a:cubicBezTo>
                    <a:pt x="13897" y="1792"/>
                    <a:pt x="10288" y="-1276"/>
                    <a:pt x="5235" y="528"/>
                  </a:cubicBezTo>
                  <a:cubicBezTo>
                    <a:pt x="-1623" y="3236"/>
                    <a:pt x="-721" y="9191"/>
                    <a:pt x="2167" y="13703"/>
                  </a:cubicBezTo>
                  <a:cubicBezTo>
                    <a:pt x="16605" y="36803"/>
                    <a:pt x="16244" y="62611"/>
                    <a:pt x="16785" y="88419"/>
                  </a:cubicBezTo>
                  <a:cubicBezTo>
                    <a:pt x="16966" y="101052"/>
                    <a:pt x="14259" y="113144"/>
                    <a:pt x="14980" y="125958"/>
                  </a:cubicBezTo>
                  <a:close/>
                </a:path>
              </a:pathLst>
            </a:custGeom>
            <a:solidFill>
              <a:srgbClr val="000000"/>
            </a:solidFill>
            <a:ln w="1804" cap="flat">
              <a:noFill/>
              <a:prstDash val="solid"/>
              <a:miter/>
            </a:ln>
          </p:spPr>
          <p:txBody>
            <a:bodyPr rtlCol="0" anchor="ctr"/>
            <a:lstStyle/>
            <a:p>
              <a:endParaRPr lang="en-US"/>
            </a:p>
          </p:txBody>
        </p:sp>
        <p:sp>
          <p:nvSpPr>
            <p:cNvPr id="95" name="Freeform 630">
              <a:extLst>
                <a:ext uri="{FF2B5EF4-FFF2-40B4-BE49-F238E27FC236}">
                  <a16:creationId xmlns:a16="http://schemas.microsoft.com/office/drawing/2014/main" id="{15AA0134-2658-C6A1-3156-C7E3C82F8BCF}"/>
                </a:ext>
              </a:extLst>
            </p:cNvPr>
            <p:cNvSpPr/>
            <p:nvPr/>
          </p:nvSpPr>
          <p:spPr>
            <a:xfrm>
              <a:off x="5195238" y="4662602"/>
              <a:ext cx="103491" cy="22323"/>
            </a:xfrm>
            <a:custGeom>
              <a:avLst/>
              <a:gdLst>
                <a:gd name="connsiteX0" fmla="*/ 97653 w 103491"/>
                <a:gd name="connsiteY0" fmla="*/ 476 h 22323"/>
                <a:gd name="connsiteX1" fmla="*/ 5612 w 103491"/>
                <a:gd name="connsiteY1" fmla="*/ 6071 h 22323"/>
                <a:gd name="connsiteX2" fmla="*/ 3085 w 103491"/>
                <a:gd name="connsiteY2" fmla="*/ 17621 h 22323"/>
                <a:gd name="connsiteX3" fmla="*/ 18245 w 103491"/>
                <a:gd name="connsiteY3" fmla="*/ 22133 h 22323"/>
                <a:gd name="connsiteX4" fmla="*/ 90976 w 103491"/>
                <a:gd name="connsiteY4" fmla="*/ 15275 h 22323"/>
                <a:gd name="connsiteX5" fmla="*/ 98556 w 103491"/>
                <a:gd name="connsiteY5" fmla="*/ 13470 h 22323"/>
                <a:gd name="connsiteX6" fmla="*/ 103248 w 103491"/>
                <a:gd name="connsiteY6" fmla="*/ 5168 h 22323"/>
                <a:gd name="connsiteX7" fmla="*/ 97653 w 103491"/>
                <a:gd name="connsiteY7" fmla="*/ 476 h 2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491" h="22323">
                  <a:moveTo>
                    <a:pt x="97653" y="476"/>
                  </a:moveTo>
                  <a:cubicBezTo>
                    <a:pt x="66792" y="-1870"/>
                    <a:pt x="36473" y="5168"/>
                    <a:pt x="5612" y="6071"/>
                  </a:cubicBezTo>
                  <a:cubicBezTo>
                    <a:pt x="-1968" y="6251"/>
                    <a:pt x="-885" y="12749"/>
                    <a:pt x="3085" y="17621"/>
                  </a:cubicBezTo>
                  <a:cubicBezTo>
                    <a:pt x="6875" y="22313"/>
                    <a:pt x="12109" y="22675"/>
                    <a:pt x="18245" y="22133"/>
                  </a:cubicBezTo>
                  <a:cubicBezTo>
                    <a:pt x="41706" y="16177"/>
                    <a:pt x="66251" y="15636"/>
                    <a:pt x="90976" y="15275"/>
                  </a:cubicBezTo>
                  <a:cubicBezTo>
                    <a:pt x="93502" y="15275"/>
                    <a:pt x="96390" y="14733"/>
                    <a:pt x="98556" y="13470"/>
                  </a:cubicBezTo>
                  <a:cubicBezTo>
                    <a:pt x="101624" y="11846"/>
                    <a:pt x="104331" y="9680"/>
                    <a:pt x="103248" y="5168"/>
                  </a:cubicBezTo>
                  <a:cubicBezTo>
                    <a:pt x="102526" y="1920"/>
                    <a:pt x="100000" y="656"/>
                    <a:pt x="97653" y="476"/>
                  </a:cubicBezTo>
                  <a:close/>
                </a:path>
              </a:pathLst>
            </a:custGeom>
            <a:solidFill>
              <a:srgbClr val="000000"/>
            </a:solidFill>
            <a:ln w="1804" cap="flat">
              <a:noFill/>
              <a:prstDash val="solid"/>
              <a:miter/>
            </a:ln>
          </p:spPr>
          <p:txBody>
            <a:bodyPr rtlCol="0" anchor="ctr"/>
            <a:lstStyle/>
            <a:p>
              <a:endParaRPr lang="en-US"/>
            </a:p>
          </p:txBody>
        </p:sp>
        <p:sp>
          <p:nvSpPr>
            <p:cNvPr id="96" name="Freeform 631">
              <a:extLst>
                <a:ext uri="{FF2B5EF4-FFF2-40B4-BE49-F238E27FC236}">
                  <a16:creationId xmlns:a16="http://schemas.microsoft.com/office/drawing/2014/main" id="{1397E6BB-3653-21BA-0803-9CF0B551FB3D}"/>
                </a:ext>
              </a:extLst>
            </p:cNvPr>
            <p:cNvSpPr/>
            <p:nvPr/>
          </p:nvSpPr>
          <p:spPr>
            <a:xfrm>
              <a:off x="4690109" y="4672599"/>
              <a:ext cx="95852" cy="17248"/>
            </a:xfrm>
            <a:custGeom>
              <a:avLst/>
              <a:gdLst>
                <a:gd name="connsiteX0" fmla="*/ 86267 w 95852"/>
                <a:gd name="connsiteY0" fmla="*/ 1669 h 17248"/>
                <a:gd name="connsiteX1" fmla="*/ 9565 w 95852"/>
                <a:gd name="connsiteY1" fmla="*/ 767 h 17248"/>
                <a:gd name="connsiteX2" fmla="*/ 0 w 95852"/>
                <a:gd name="connsiteY2" fmla="*/ 8708 h 17248"/>
                <a:gd name="connsiteX3" fmla="*/ 7941 w 95852"/>
                <a:gd name="connsiteY3" fmla="*/ 14844 h 17248"/>
                <a:gd name="connsiteX4" fmla="*/ 87169 w 95852"/>
                <a:gd name="connsiteY4" fmla="*/ 17190 h 17248"/>
                <a:gd name="connsiteX5" fmla="*/ 95831 w 95852"/>
                <a:gd name="connsiteY5" fmla="*/ 9430 h 17248"/>
                <a:gd name="connsiteX6" fmla="*/ 86267 w 95852"/>
                <a:gd name="connsiteY6" fmla="*/ 1669 h 1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52" h="17248">
                  <a:moveTo>
                    <a:pt x="86267" y="1669"/>
                  </a:moveTo>
                  <a:cubicBezTo>
                    <a:pt x="60639" y="-857"/>
                    <a:pt x="35192" y="45"/>
                    <a:pt x="9565" y="767"/>
                  </a:cubicBezTo>
                  <a:cubicBezTo>
                    <a:pt x="4873" y="948"/>
                    <a:pt x="1624" y="4015"/>
                    <a:pt x="0" y="8708"/>
                  </a:cubicBezTo>
                  <a:cubicBezTo>
                    <a:pt x="1263" y="12317"/>
                    <a:pt x="4331" y="14122"/>
                    <a:pt x="7941" y="14844"/>
                  </a:cubicBezTo>
                  <a:cubicBezTo>
                    <a:pt x="34290" y="19717"/>
                    <a:pt x="60820" y="13942"/>
                    <a:pt x="87169" y="17190"/>
                  </a:cubicBezTo>
                  <a:cubicBezTo>
                    <a:pt x="91861" y="17731"/>
                    <a:pt x="96193" y="14483"/>
                    <a:pt x="95831" y="9430"/>
                  </a:cubicBezTo>
                  <a:cubicBezTo>
                    <a:pt x="95471" y="4557"/>
                    <a:pt x="90959" y="2211"/>
                    <a:pt x="86267" y="1669"/>
                  </a:cubicBezTo>
                  <a:close/>
                </a:path>
              </a:pathLst>
            </a:custGeom>
            <a:solidFill>
              <a:srgbClr val="000000"/>
            </a:solidFill>
            <a:ln w="1804" cap="flat">
              <a:noFill/>
              <a:prstDash val="solid"/>
              <a:miter/>
            </a:ln>
          </p:spPr>
          <p:txBody>
            <a:bodyPr rtlCol="0" anchor="ctr"/>
            <a:lstStyle/>
            <a:p>
              <a:endParaRPr lang="en-US"/>
            </a:p>
          </p:txBody>
        </p:sp>
        <p:sp>
          <p:nvSpPr>
            <p:cNvPr id="97" name="Freeform 632">
              <a:extLst>
                <a:ext uri="{FF2B5EF4-FFF2-40B4-BE49-F238E27FC236}">
                  <a16:creationId xmlns:a16="http://schemas.microsoft.com/office/drawing/2014/main" id="{AD3D7BC4-7D36-1CBC-7478-D409409936CA}"/>
                </a:ext>
              </a:extLst>
            </p:cNvPr>
            <p:cNvSpPr/>
            <p:nvPr/>
          </p:nvSpPr>
          <p:spPr>
            <a:xfrm>
              <a:off x="4252957" y="3915376"/>
              <a:ext cx="26394" cy="86446"/>
            </a:xfrm>
            <a:custGeom>
              <a:avLst/>
              <a:gdLst>
                <a:gd name="connsiteX0" fmla="*/ 15385 w 26394"/>
                <a:gd name="connsiteY0" fmla="*/ 0 h 86446"/>
                <a:gd name="connsiteX1" fmla="*/ 45 w 26394"/>
                <a:gd name="connsiteY1" fmla="*/ 23281 h 86446"/>
                <a:gd name="connsiteX2" fmla="*/ 26394 w 26394"/>
                <a:gd name="connsiteY2" fmla="*/ 86447 h 86446"/>
                <a:gd name="connsiteX3" fmla="*/ 15385 w 26394"/>
                <a:gd name="connsiteY3" fmla="*/ 0 h 86446"/>
              </a:gdLst>
              <a:ahLst/>
              <a:cxnLst>
                <a:cxn ang="0">
                  <a:pos x="connsiteX0" y="connsiteY0"/>
                </a:cxn>
                <a:cxn ang="0">
                  <a:pos x="connsiteX1" y="connsiteY1"/>
                </a:cxn>
                <a:cxn ang="0">
                  <a:pos x="connsiteX2" y="connsiteY2"/>
                </a:cxn>
                <a:cxn ang="0">
                  <a:pos x="connsiteX3" y="connsiteY3"/>
                </a:cxn>
              </a:cxnLst>
              <a:rect l="l" t="t" r="r" b="b"/>
              <a:pathLst>
                <a:path w="26394" h="86446">
                  <a:moveTo>
                    <a:pt x="15385" y="0"/>
                  </a:moveTo>
                  <a:cubicBezTo>
                    <a:pt x="45" y="3790"/>
                    <a:pt x="225" y="13896"/>
                    <a:pt x="45" y="23281"/>
                  </a:cubicBezTo>
                  <a:cubicBezTo>
                    <a:pt x="-677" y="48186"/>
                    <a:pt x="7264" y="69663"/>
                    <a:pt x="26394" y="86447"/>
                  </a:cubicBezTo>
                  <a:cubicBezTo>
                    <a:pt x="17009" y="58654"/>
                    <a:pt x="8888" y="31222"/>
                    <a:pt x="15385" y="0"/>
                  </a:cubicBezTo>
                  <a:close/>
                </a:path>
              </a:pathLst>
            </a:custGeom>
            <a:solidFill>
              <a:srgbClr val="000000"/>
            </a:solidFill>
            <a:ln w="1804" cap="flat">
              <a:noFill/>
              <a:prstDash val="solid"/>
              <a:miter/>
            </a:ln>
          </p:spPr>
          <p:txBody>
            <a:bodyPr rtlCol="0" anchor="ctr"/>
            <a:lstStyle/>
            <a:p>
              <a:endParaRPr lang="en-US"/>
            </a:p>
          </p:txBody>
        </p:sp>
        <p:sp>
          <p:nvSpPr>
            <p:cNvPr id="98" name="Freeform 633">
              <a:extLst>
                <a:ext uri="{FF2B5EF4-FFF2-40B4-BE49-F238E27FC236}">
                  <a16:creationId xmlns:a16="http://schemas.microsoft.com/office/drawing/2014/main" id="{1DC6F020-77F1-3BBD-51FD-0CBF320FD09C}"/>
                </a:ext>
              </a:extLst>
            </p:cNvPr>
            <p:cNvSpPr/>
            <p:nvPr/>
          </p:nvSpPr>
          <p:spPr>
            <a:xfrm>
              <a:off x="4192302" y="4680026"/>
              <a:ext cx="64128" cy="14101"/>
            </a:xfrm>
            <a:custGeom>
              <a:avLst/>
              <a:gdLst>
                <a:gd name="connsiteX0" fmla="*/ 6016 w 64128"/>
                <a:gd name="connsiteY0" fmla="*/ 1461 h 14101"/>
                <a:gd name="connsiteX1" fmla="*/ 241 w 64128"/>
                <a:gd name="connsiteY1" fmla="*/ 8319 h 14101"/>
                <a:gd name="connsiteX2" fmla="*/ 6016 w 64128"/>
                <a:gd name="connsiteY2" fmla="*/ 13192 h 14101"/>
                <a:gd name="connsiteX3" fmla="*/ 64128 w 64128"/>
                <a:gd name="connsiteY3" fmla="*/ 3446 h 14101"/>
                <a:gd name="connsiteX4" fmla="*/ 6016 w 64128"/>
                <a:gd name="connsiteY4" fmla="*/ 1461 h 14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28" h="14101">
                  <a:moveTo>
                    <a:pt x="6016" y="1461"/>
                  </a:moveTo>
                  <a:cubicBezTo>
                    <a:pt x="2948" y="1822"/>
                    <a:pt x="-1023" y="4168"/>
                    <a:pt x="241" y="8319"/>
                  </a:cubicBezTo>
                  <a:cubicBezTo>
                    <a:pt x="963" y="10304"/>
                    <a:pt x="3850" y="13011"/>
                    <a:pt x="6016" y="13192"/>
                  </a:cubicBezTo>
                  <a:cubicBezTo>
                    <a:pt x="26048" y="14997"/>
                    <a:pt x="45901" y="15177"/>
                    <a:pt x="64128" y="3446"/>
                  </a:cubicBezTo>
                  <a:cubicBezTo>
                    <a:pt x="44457" y="-1246"/>
                    <a:pt x="25146" y="-344"/>
                    <a:pt x="6016" y="1461"/>
                  </a:cubicBezTo>
                  <a:close/>
                </a:path>
              </a:pathLst>
            </a:custGeom>
            <a:solidFill>
              <a:srgbClr val="000000"/>
            </a:solidFill>
            <a:ln w="1804" cap="flat">
              <a:noFill/>
              <a:prstDash val="solid"/>
              <a:miter/>
            </a:ln>
          </p:spPr>
          <p:txBody>
            <a:bodyPr rtlCol="0" anchor="ctr"/>
            <a:lstStyle/>
            <a:p>
              <a:endParaRPr lang="en-US"/>
            </a:p>
          </p:txBody>
        </p:sp>
        <p:sp>
          <p:nvSpPr>
            <p:cNvPr id="99" name="Freeform 634">
              <a:extLst>
                <a:ext uri="{FF2B5EF4-FFF2-40B4-BE49-F238E27FC236}">
                  <a16:creationId xmlns:a16="http://schemas.microsoft.com/office/drawing/2014/main" id="{0BFA4F00-559C-A917-D485-14710893F641}"/>
                </a:ext>
              </a:extLst>
            </p:cNvPr>
            <p:cNvSpPr/>
            <p:nvPr/>
          </p:nvSpPr>
          <p:spPr>
            <a:xfrm>
              <a:off x="3773248" y="4687350"/>
              <a:ext cx="52572" cy="16588"/>
            </a:xfrm>
            <a:custGeom>
              <a:avLst/>
              <a:gdLst>
                <a:gd name="connsiteX0" fmla="*/ 54 w 52572"/>
                <a:gd name="connsiteY0" fmla="*/ 5687 h 16588"/>
                <a:gd name="connsiteX1" fmla="*/ 6551 w 52572"/>
                <a:gd name="connsiteY1" fmla="*/ 12906 h 16588"/>
                <a:gd name="connsiteX2" fmla="*/ 52572 w 52572"/>
                <a:gd name="connsiteY2" fmla="*/ 10740 h 16588"/>
                <a:gd name="connsiteX3" fmla="*/ 10161 w 52572"/>
                <a:gd name="connsiteY3" fmla="*/ 453 h 16588"/>
                <a:gd name="connsiteX4" fmla="*/ 54 w 52572"/>
                <a:gd name="connsiteY4" fmla="*/ 5687 h 16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2" h="16588">
                  <a:moveTo>
                    <a:pt x="54" y="5687"/>
                  </a:moveTo>
                  <a:cubicBezTo>
                    <a:pt x="-487" y="9116"/>
                    <a:pt x="3122" y="11462"/>
                    <a:pt x="6551" y="12906"/>
                  </a:cubicBezTo>
                  <a:cubicBezTo>
                    <a:pt x="21170" y="19222"/>
                    <a:pt x="35607" y="16696"/>
                    <a:pt x="52572" y="10740"/>
                  </a:cubicBezTo>
                  <a:cubicBezTo>
                    <a:pt x="38134" y="2980"/>
                    <a:pt x="23516" y="4063"/>
                    <a:pt x="10161" y="453"/>
                  </a:cubicBezTo>
                  <a:cubicBezTo>
                    <a:pt x="5649" y="-810"/>
                    <a:pt x="957" y="453"/>
                    <a:pt x="54" y="5687"/>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2335353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286FE7A-73AB-B546-73C5-D22695393616}"/>
              </a:ext>
            </a:extLst>
          </p:cNvPr>
          <p:cNvSpPr>
            <a:spLocks noGrp="1"/>
          </p:cNvSpPr>
          <p:nvPr>
            <p:ph type="body" sz="quarter" idx="13"/>
          </p:nvPr>
        </p:nvSpPr>
        <p:spPr>
          <a:xfrm>
            <a:off x="932668" y="283079"/>
            <a:ext cx="9939548" cy="1362455"/>
          </a:xfrm>
        </p:spPr>
        <p:txBody>
          <a:bodyPr>
            <a:normAutofit/>
          </a:bodyPr>
          <a:lstStyle/>
          <a:p>
            <a:pPr algn="ctr"/>
            <a:r>
              <a:rPr lang="en-IE" dirty="0">
                <a:solidFill>
                  <a:srgbClr val="CC6A62"/>
                </a:solidFill>
              </a:rPr>
              <a:t>Benefit and Enhance Community Experiences</a:t>
            </a:r>
          </a:p>
          <a:p>
            <a:pPr algn="ctr"/>
            <a:r>
              <a:rPr lang="en-IE" sz="3000" b="0" i="1" dirty="0"/>
              <a:t>Integrate into Core Business Model</a:t>
            </a:r>
          </a:p>
          <a:p>
            <a:pPr algn="ctr"/>
            <a:endParaRPr lang="en-IE" dirty="0"/>
          </a:p>
        </p:txBody>
      </p:sp>
      <p:sp>
        <p:nvSpPr>
          <p:cNvPr id="6" name="Text Placeholder 5">
            <a:extLst>
              <a:ext uri="{FF2B5EF4-FFF2-40B4-BE49-F238E27FC236}">
                <a16:creationId xmlns:a16="http://schemas.microsoft.com/office/drawing/2014/main" id="{E12919C0-6983-6A73-64A7-5CC96B135B2B}"/>
              </a:ext>
            </a:extLst>
          </p:cNvPr>
          <p:cNvSpPr>
            <a:spLocks noGrp="1"/>
          </p:cNvSpPr>
          <p:nvPr>
            <p:ph type="body" sz="quarter" idx="14"/>
          </p:nvPr>
        </p:nvSpPr>
        <p:spPr>
          <a:xfrm>
            <a:off x="424683" y="1609647"/>
            <a:ext cx="6854952" cy="3995320"/>
          </a:xfrm>
        </p:spPr>
        <p:txBody>
          <a:bodyPr/>
          <a:lstStyle/>
          <a:p>
            <a:pPr marL="342900" indent="-342900">
              <a:buFont typeface="Wingdings" panose="05000000000000000000" pitchFamily="2" charset="2"/>
              <a:buChar char="v"/>
            </a:pPr>
            <a:r>
              <a:rPr lang="en-US" sz="2200" dirty="0">
                <a:solidFill>
                  <a:srgbClr val="262626"/>
                </a:solidFill>
              </a:rPr>
              <a:t>Focus on </a:t>
            </a:r>
            <a:r>
              <a:rPr lang="en-US" sz="2200" b="1" dirty="0">
                <a:solidFill>
                  <a:srgbClr val="CC6A62"/>
                </a:solidFill>
              </a:rPr>
              <a:t>local job creation</a:t>
            </a:r>
            <a:r>
              <a:rPr lang="en-US" sz="2200" dirty="0">
                <a:solidFill>
                  <a:srgbClr val="262626"/>
                </a:solidFill>
              </a:rPr>
              <a:t>, hiring, skill development, and provision of health, welfare, and other services </a:t>
            </a:r>
          </a:p>
          <a:p>
            <a:pPr marL="342900" indent="-342900">
              <a:buFont typeface="Wingdings" panose="05000000000000000000" pitchFamily="2" charset="2"/>
              <a:buChar char="v"/>
            </a:pPr>
            <a:r>
              <a:rPr lang="en-US" sz="2200" dirty="0">
                <a:solidFill>
                  <a:srgbClr val="262626"/>
                </a:solidFill>
              </a:rPr>
              <a:t>Consult directly with community members before </a:t>
            </a:r>
            <a:r>
              <a:rPr lang="en-US" sz="2200" b="1" dirty="0">
                <a:solidFill>
                  <a:srgbClr val="CC6A62"/>
                </a:solidFill>
              </a:rPr>
              <a:t>designing programs</a:t>
            </a:r>
          </a:p>
          <a:p>
            <a:pPr marL="342900" indent="-342900">
              <a:buFont typeface="Wingdings" panose="05000000000000000000" pitchFamily="2" charset="2"/>
              <a:buChar char="v"/>
            </a:pPr>
            <a:r>
              <a:rPr lang="en-US" sz="2200" dirty="0">
                <a:solidFill>
                  <a:srgbClr val="262626"/>
                </a:solidFill>
              </a:rPr>
              <a:t>When investing in a community, consider the </a:t>
            </a:r>
            <a:r>
              <a:rPr lang="en-US" sz="2200" b="1" dirty="0">
                <a:solidFill>
                  <a:srgbClr val="CC6A62"/>
                </a:solidFill>
              </a:rPr>
              <a:t>economic, social, and environmental impacts </a:t>
            </a:r>
            <a:r>
              <a:rPr lang="en-US" sz="2200" dirty="0">
                <a:solidFill>
                  <a:srgbClr val="262626"/>
                </a:solidFill>
              </a:rPr>
              <a:t>of your investment</a:t>
            </a:r>
          </a:p>
          <a:p>
            <a:pPr marL="342900" indent="-342900">
              <a:buFont typeface="Wingdings" panose="05000000000000000000" pitchFamily="2" charset="2"/>
              <a:buChar char="v"/>
            </a:pPr>
            <a:r>
              <a:rPr lang="en-US" sz="2200" dirty="0">
                <a:solidFill>
                  <a:srgbClr val="262626"/>
                </a:solidFill>
              </a:rPr>
              <a:t>Respect the </a:t>
            </a:r>
            <a:r>
              <a:rPr lang="en-US" sz="2200" b="1" dirty="0">
                <a:solidFill>
                  <a:srgbClr val="CC6A62"/>
                </a:solidFill>
              </a:rPr>
              <a:t>traditional uses of natural resources </a:t>
            </a:r>
            <a:r>
              <a:rPr lang="en-US" sz="2200" dirty="0">
                <a:solidFill>
                  <a:srgbClr val="262626"/>
                </a:solidFill>
              </a:rPr>
              <a:t>by local populations, especially indigenous peoples</a:t>
            </a:r>
          </a:p>
          <a:p>
            <a:pPr marL="342900" indent="-342900">
              <a:buFont typeface="Wingdings" panose="05000000000000000000" pitchFamily="2" charset="2"/>
              <a:buChar char="v"/>
            </a:pPr>
            <a:r>
              <a:rPr lang="en-US" sz="2200" dirty="0">
                <a:solidFill>
                  <a:srgbClr val="262626"/>
                </a:solidFill>
              </a:rPr>
              <a:t>Fulfill </a:t>
            </a:r>
            <a:r>
              <a:rPr lang="en-US" sz="2200" b="1" dirty="0">
                <a:solidFill>
                  <a:srgbClr val="CC6A62"/>
                </a:solidFill>
              </a:rPr>
              <a:t>tax and other legal responsibilities </a:t>
            </a:r>
            <a:r>
              <a:rPr lang="en-US" sz="2200" dirty="0">
                <a:solidFill>
                  <a:srgbClr val="262626"/>
                </a:solidFill>
              </a:rPr>
              <a:t>as described in the law, even when punishments are not likely</a:t>
            </a:r>
          </a:p>
          <a:p>
            <a:pPr marL="342900" indent="-342900">
              <a:buFont typeface="Wingdings" panose="05000000000000000000" pitchFamily="2" charset="2"/>
              <a:buChar char="v"/>
            </a:pPr>
            <a:r>
              <a:rPr lang="en-US" sz="2200" dirty="0">
                <a:solidFill>
                  <a:srgbClr val="262626"/>
                </a:solidFill>
              </a:rPr>
              <a:t>Consider </a:t>
            </a:r>
            <a:r>
              <a:rPr lang="en-US" sz="2200" b="1" dirty="0">
                <a:solidFill>
                  <a:srgbClr val="CC6A62"/>
                </a:solidFill>
              </a:rPr>
              <a:t>“social investment” programs and infrastructure </a:t>
            </a:r>
            <a:r>
              <a:rPr lang="en-US" sz="2200" dirty="0">
                <a:solidFill>
                  <a:srgbClr val="262626"/>
                </a:solidFill>
              </a:rPr>
              <a:t>which will improve quality of life, and will increase the capacity of the community to develop sustainably</a:t>
            </a:r>
          </a:p>
          <a:p>
            <a:pPr marL="342900" indent="-342900">
              <a:buFont typeface="Arial" panose="020B0604020202020204" pitchFamily="34" charset="0"/>
              <a:buChar char="•"/>
            </a:pPr>
            <a:endParaRPr lang="en-IE" sz="2200" dirty="0"/>
          </a:p>
        </p:txBody>
      </p:sp>
      <p:sp>
        <p:nvSpPr>
          <p:cNvPr id="7" name="TextBox 6">
            <a:extLst>
              <a:ext uri="{FF2B5EF4-FFF2-40B4-BE49-F238E27FC236}">
                <a16:creationId xmlns:a16="http://schemas.microsoft.com/office/drawing/2014/main" id="{FEE27733-02A2-22F4-8B55-EAEBE5B8F7B0}"/>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2"/>
              </a:rPr>
              <a:t>Source ISO Social Responsibility</a:t>
            </a:r>
            <a:endParaRPr lang="en-IE" dirty="0"/>
          </a:p>
        </p:txBody>
      </p:sp>
      <p:sp>
        <p:nvSpPr>
          <p:cNvPr id="9" name="Content Placeholder 4">
            <a:extLst>
              <a:ext uri="{FF2B5EF4-FFF2-40B4-BE49-F238E27FC236}">
                <a16:creationId xmlns:a16="http://schemas.microsoft.com/office/drawing/2014/main" id="{4DEFEF8D-C735-9BF1-06D2-9B8424C1522E}"/>
              </a:ext>
            </a:extLst>
          </p:cNvPr>
          <p:cNvSpPr txBox="1">
            <a:spLocks/>
          </p:cNvSpPr>
          <p:nvPr/>
        </p:nvSpPr>
        <p:spPr>
          <a:xfrm>
            <a:off x="6416176" y="1456019"/>
            <a:ext cx="7772400" cy="498475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a:buNone/>
            </a:pPr>
            <a:endParaRPr lang="en-US" sz="2400" dirty="0">
              <a:solidFill>
                <a:srgbClr val="262626"/>
              </a:solidFill>
            </a:endParaRPr>
          </a:p>
        </p:txBody>
      </p:sp>
      <p:grpSp>
        <p:nvGrpSpPr>
          <p:cNvPr id="2" name="Graphic 4">
            <a:extLst>
              <a:ext uri="{FF2B5EF4-FFF2-40B4-BE49-F238E27FC236}">
                <a16:creationId xmlns:a16="http://schemas.microsoft.com/office/drawing/2014/main" id="{0D79F0CA-477D-8E78-4150-FAB053F2B868}"/>
              </a:ext>
            </a:extLst>
          </p:cNvPr>
          <p:cNvGrpSpPr/>
          <p:nvPr/>
        </p:nvGrpSpPr>
        <p:grpSpPr>
          <a:xfrm>
            <a:off x="7498080" y="2011681"/>
            <a:ext cx="4261104" cy="2653274"/>
            <a:chOff x="7994680" y="5442637"/>
            <a:chExt cx="1847411" cy="904813"/>
          </a:xfrm>
        </p:grpSpPr>
        <p:sp>
          <p:nvSpPr>
            <p:cNvPr id="3" name="Freeform 88">
              <a:extLst>
                <a:ext uri="{FF2B5EF4-FFF2-40B4-BE49-F238E27FC236}">
                  <a16:creationId xmlns:a16="http://schemas.microsoft.com/office/drawing/2014/main" id="{A1599FE2-9884-DCC6-2F52-7EDC51F1776D}"/>
                </a:ext>
              </a:extLst>
            </p:cNvPr>
            <p:cNvSpPr/>
            <p:nvPr/>
          </p:nvSpPr>
          <p:spPr>
            <a:xfrm>
              <a:off x="8760967" y="5458709"/>
              <a:ext cx="210455" cy="201773"/>
            </a:xfrm>
            <a:custGeom>
              <a:avLst/>
              <a:gdLst>
                <a:gd name="connsiteX0" fmla="*/ 125336 w 210455"/>
                <a:gd name="connsiteY0" fmla="*/ 200404 h 201773"/>
                <a:gd name="connsiteX1" fmla="*/ 209256 w 210455"/>
                <a:gd name="connsiteY1" fmla="*/ 116665 h 201773"/>
                <a:gd name="connsiteX2" fmla="*/ 167206 w 210455"/>
                <a:gd name="connsiteY2" fmla="*/ 15780 h 201773"/>
                <a:gd name="connsiteX3" fmla="*/ 55312 w 210455"/>
                <a:gd name="connsiteY3" fmla="*/ 9824 h 201773"/>
                <a:gd name="connsiteX4" fmla="*/ 989 w 210455"/>
                <a:gd name="connsiteY4" fmla="*/ 115942 h 201773"/>
                <a:gd name="connsiteX5" fmla="*/ 125336 w 210455"/>
                <a:gd name="connsiteY5" fmla="*/ 200404 h 20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455" h="201773">
                  <a:moveTo>
                    <a:pt x="125336" y="200404"/>
                  </a:moveTo>
                  <a:cubicBezTo>
                    <a:pt x="169371" y="194268"/>
                    <a:pt x="201135" y="163407"/>
                    <a:pt x="209256" y="116665"/>
                  </a:cubicBezTo>
                  <a:cubicBezTo>
                    <a:pt x="215573" y="80750"/>
                    <a:pt x="196262" y="32022"/>
                    <a:pt x="167206" y="15780"/>
                  </a:cubicBezTo>
                  <a:cubicBezTo>
                    <a:pt x="131652" y="-11472"/>
                    <a:pt x="68125" y="3508"/>
                    <a:pt x="55312" y="9824"/>
                  </a:cubicBezTo>
                  <a:cubicBezTo>
                    <a:pt x="20841" y="27149"/>
                    <a:pt x="-5508" y="77682"/>
                    <a:pt x="989" y="115942"/>
                  </a:cubicBezTo>
                  <a:cubicBezTo>
                    <a:pt x="10915" y="174596"/>
                    <a:pt x="61809" y="209248"/>
                    <a:pt x="125336" y="200404"/>
                  </a:cubicBezTo>
                  <a:close/>
                </a:path>
              </a:pathLst>
            </a:custGeom>
            <a:solidFill>
              <a:srgbClr val="FFFFFF"/>
            </a:solidFill>
            <a:ln w="1804" cap="flat">
              <a:noFill/>
              <a:prstDash val="solid"/>
              <a:miter/>
            </a:ln>
          </p:spPr>
          <p:txBody>
            <a:bodyPr rtlCol="0" anchor="ctr"/>
            <a:lstStyle/>
            <a:p>
              <a:endParaRPr lang="en-US"/>
            </a:p>
          </p:txBody>
        </p:sp>
        <p:sp>
          <p:nvSpPr>
            <p:cNvPr id="4" name="Freeform 89">
              <a:extLst>
                <a:ext uri="{FF2B5EF4-FFF2-40B4-BE49-F238E27FC236}">
                  <a16:creationId xmlns:a16="http://schemas.microsoft.com/office/drawing/2014/main" id="{016E9308-3F4A-591E-8221-F73471AD57E8}"/>
                </a:ext>
              </a:extLst>
            </p:cNvPr>
            <p:cNvSpPr/>
            <p:nvPr/>
          </p:nvSpPr>
          <p:spPr>
            <a:xfrm>
              <a:off x="8337446" y="5889265"/>
              <a:ext cx="217064" cy="425328"/>
            </a:xfrm>
            <a:custGeom>
              <a:avLst/>
              <a:gdLst>
                <a:gd name="connsiteX0" fmla="*/ 37 w 217064"/>
                <a:gd name="connsiteY0" fmla="*/ 205512 h 425328"/>
                <a:gd name="connsiteX1" fmla="*/ 13031 w 217064"/>
                <a:gd name="connsiteY1" fmla="*/ 230237 h 425328"/>
                <a:gd name="connsiteX2" fmla="*/ 17542 w 217064"/>
                <a:gd name="connsiteY2" fmla="*/ 212731 h 425328"/>
                <a:gd name="connsiteX3" fmla="*/ 20430 w 217064"/>
                <a:gd name="connsiteY3" fmla="*/ 151731 h 425328"/>
                <a:gd name="connsiteX4" fmla="*/ 28010 w 217064"/>
                <a:gd name="connsiteY4" fmla="*/ 88204 h 425328"/>
                <a:gd name="connsiteX5" fmla="*/ 40462 w 217064"/>
                <a:gd name="connsiteY5" fmla="*/ 73585 h 425328"/>
                <a:gd name="connsiteX6" fmla="*/ 44072 w 217064"/>
                <a:gd name="connsiteY6" fmla="*/ 90550 h 425328"/>
                <a:gd name="connsiteX7" fmla="*/ 34687 w 217064"/>
                <a:gd name="connsiteY7" fmla="*/ 169778 h 425328"/>
                <a:gd name="connsiteX8" fmla="*/ 32522 w 217064"/>
                <a:gd name="connsiteY8" fmla="*/ 372450 h 425328"/>
                <a:gd name="connsiteX9" fmla="*/ 36312 w 217064"/>
                <a:gd name="connsiteY9" fmla="*/ 404213 h 425328"/>
                <a:gd name="connsiteX10" fmla="*/ 59232 w 217064"/>
                <a:gd name="connsiteY10" fmla="*/ 425328 h 425328"/>
                <a:gd name="connsiteX11" fmla="*/ 75836 w 217064"/>
                <a:gd name="connsiteY11" fmla="*/ 404935 h 425328"/>
                <a:gd name="connsiteX12" fmla="*/ 96590 w 217064"/>
                <a:gd name="connsiteY12" fmla="*/ 241245 h 425328"/>
                <a:gd name="connsiteX13" fmla="*/ 113013 w 217064"/>
                <a:gd name="connsiteY13" fmla="*/ 226266 h 425328"/>
                <a:gd name="connsiteX14" fmla="*/ 129256 w 217064"/>
                <a:gd name="connsiteY14" fmla="*/ 237636 h 425328"/>
                <a:gd name="connsiteX15" fmla="*/ 138280 w 217064"/>
                <a:gd name="connsiteY15" fmla="*/ 401506 h 425328"/>
                <a:gd name="connsiteX16" fmla="*/ 157049 w 217064"/>
                <a:gd name="connsiteY16" fmla="*/ 422802 h 425328"/>
                <a:gd name="connsiteX17" fmla="*/ 179066 w 217064"/>
                <a:gd name="connsiteY17" fmla="*/ 403131 h 425328"/>
                <a:gd name="connsiteX18" fmla="*/ 182315 w 217064"/>
                <a:gd name="connsiteY18" fmla="*/ 318308 h 425328"/>
                <a:gd name="connsiteX19" fmla="*/ 166614 w 217064"/>
                <a:gd name="connsiteY19" fmla="*/ 79000 h 425328"/>
                <a:gd name="connsiteX20" fmla="*/ 165892 w 217064"/>
                <a:gd name="connsiteY20" fmla="*/ 71059 h 425328"/>
                <a:gd name="connsiteX21" fmla="*/ 170223 w 217064"/>
                <a:gd name="connsiteY21" fmla="*/ 62576 h 425328"/>
                <a:gd name="connsiteX22" fmla="*/ 180871 w 217064"/>
                <a:gd name="connsiteY22" fmla="*/ 67810 h 425328"/>
                <a:gd name="connsiteX23" fmla="*/ 185924 w 217064"/>
                <a:gd name="connsiteY23" fmla="*/ 85677 h 425328"/>
                <a:gd name="connsiteX24" fmla="*/ 194226 w 217064"/>
                <a:gd name="connsiteY24" fmla="*/ 159852 h 425328"/>
                <a:gd name="connsiteX25" fmla="*/ 198197 w 217064"/>
                <a:gd name="connsiteY25" fmla="*/ 213092 h 425328"/>
                <a:gd name="connsiteX26" fmla="*/ 216966 w 217064"/>
                <a:gd name="connsiteY26" fmla="*/ 165988 h 425328"/>
                <a:gd name="connsiteX27" fmla="*/ 196211 w 217064"/>
                <a:gd name="connsiteY27" fmla="*/ 52109 h 425328"/>
                <a:gd name="connsiteX28" fmla="*/ 189895 w 217064"/>
                <a:gd name="connsiteY28" fmla="*/ 34603 h 425328"/>
                <a:gd name="connsiteX29" fmla="*/ 130880 w 217064"/>
                <a:gd name="connsiteY29" fmla="*/ 3561 h 425328"/>
                <a:gd name="connsiteX30" fmla="*/ 80889 w 217064"/>
                <a:gd name="connsiteY30" fmla="*/ 3381 h 425328"/>
                <a:gd name="connsiteX31" fmla="*/ 31078 w 217064"/>
                <a:gd name="connsiteY31" fmla="*/ 19804 h 425328"/>
                <a:gd name="connsiteX32" fmla="*/ 11406 w 217064"/>
                <a:gd name="connsiteY32" fmla="*/ 67269 h 425328"/>
                <a:gd name="connsiteX33" fmla="*/ 37 w 217064"/>
                <a:gd name="connsiteY33" fmla="*/ 205512 h 42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7064" h="425328">
                  <a:moveTo>
                    <a:pt x="37" y="205512"/>
                  </a:moveTo>
                  <a:cubicBezTo>
                    <a:pt x="-324" y="215618"/>
                    <a:pt x="1841" y="225183"/>
                    <a:pt x="13031" y="230237"/>
                  </a:cubicBezTo>
                  <a:cubicBezTo>
                    <a:pt x="17723" y="225183"/>
                    <a:pt x="17182" y="218686"/>
                    <a:pt x="17542" y="212731"/>
                  </a:cubicBezTo>
                  <a:cubicBezTo>
                    <a:pt x="18806" y="192337"/>
                    <a:pt x="18806" y="171944"/>
                    <a:pt x="20430" y="151731"/>
                  </a:cubicBezTo>
                  <a:cubicBezTo>
                    <a:pt x="22235" y="130435"/>
                    <a:pt x="24942" y="109319"/>
                    <a:pt x="28010" y="88204"/>
                  </a:cubicBezTo>
                  <a:cubicBezTo>
                    <a:pt x="29093" y="81346"/>
                    <a:pt x="31980" y="72322"/>
                    <a:pt x="40462" y="73585"/>
                  </a:cubicBezTo>
                  <a:cubicBezTo>
                    <a:pt x="52013" y="75390"/>
                    <a:pt x="45696" y="84233"/>
                    <a:pt x="44072" y="90550"/>
                  </a:cubicBezTo>
                  <a:cubicBezTo>
                    <a:pt x="37575" y="116538"/>
                    <a:pt x="35590" y="143248"/>
                    <a:pt x="34687" y="169778"/>
                  </a:cubicBezTo>
                  <a:cubicBezTo>
                    <a:pt x="32702" y="237275"/>
                    <a:pt x="33244" y="304953"/>
                    <a:pt x="32522" y="372450"/>
                  </a:cubicBezTo>
                  <a:cubicBezTo>
                    <a:pt x="32341" y="383278"/>
                    <a:pt x="34507" y="393565"/>
                    <a:pt x="36312" y="404213"/>
                  </a:cubicBezTo>
                  <a:cubicBezTo>
                    <a:pt x="38478" y="417929"/>
                    <a:pt x="45696" y="425328"/>
                    <a:pt x="59232" y="425328"/>
                  </a:cubicBezTo>
                  <a:cubicBezTo>
                    <a:pt x="72045" y="425328"/>
                    <a:pt x="73670" y="414681"/>
                    <a:pt x="75836" y="404935"/>
                  </a:cubicBezTo>
                  <a:cubicBezTo>
                    <a:pt x="83776" y="368479"/>
                    <a:pt x="94064" y="258932"/>
                    <a:pt x="96590" y="241245"/>
                  </a:cubicBezTo>
                  <a:cubicBezTo>
                    <a:pt x="97853" y="232763"/>
                    <a:pt x="103628" y="226807"/>
                    <a:pt x="113013" y="226266"/>
                  </a:cubicBezTo>
                  <a:cubicBezTo>
                    <a:pt x="121315" y="225725"/>
                    <a:pt x="126187" y="230778"/>
                    <a:pt x="129256" y="237636"/>
                  </a:cubicBezTo>
                  <a:cubicBezTo>
                    <a:pt x="131061" y="241607"/>
                    <a:pt x="134129" y="373172"/>
                    <a:pt x="138280" y="401506"/>
                  </a:cubicBezTo>
                  <a:cubicBezTo>
                    <a:pt x="139723" y="410710"/>
                    <a:pt x="143152" y="422441"/>
                    <a:pt x="157049" y="422802"/>
                  </a:cubicBezTo>
                  <a:cubicBezTo>
                    <a:pt x="170043" y="423163"/>
                    <a:pt x="175638" y="413598"/>
                    <a:pt x="179066" y="403131"/>
                  </a:cubicBezTo>
                  <a:cubicBezTo>
                    <a:pt x="180691" y="398077"/>
                    <a:pt x="183037" y="340326"/>
                    <a:pt x="182315" y="318308"/>
                  </a:cubicBezTo>
                  <a:cubicBezTo>
                    <a:pt x="179789" y="238358"/>
                    <a:pt x="181954" y="158227"/>
                    <a:pt x="166614" y="79000"/>
                  </a:cubicBezTo>
                  <a:cubicBezTo>
                    <a:pt x="166072" y="76473"/>
                    <a:pt x="166072" y="73766"/>
                    <a:pt x="165892" y="71059"/>
                  </a:cubicBezTo>
                  <a:cubicBezTo>
                    <a:pt x="165531" y="67269"/>
                    <a:pt x="166072" y="63840"/>
                    <a:pt x="170223" y="62576"/>
                  </a:cubicBezTo>
                  <a:cubicBezTo>
                    <a:pt x="175096" y="61133"/>
                    <a:pt x="179247" y="63118"/>
                    <a:pt x="180871" y="67810"/>
                  </a:cubicBezTo>
                  <a:cubicBezTo>
                    <a:pt x="183037" y="73585"/>
                    <a:pt x="185022" y="79721"/>
                    <a:pt x="185924" y="85677"/>
                  </a:cubicBezTo>
                  <a:cubicBezTo>
                    <a:pt x="189353" y="110402"/>
                    <a:pt x="193324" y="134946"/>
                    <a:pt x="194226" y="159852"/>
                  </a:cubicBezTo>
                  <a:cubicBezTo>
                    <a:pt x="194767" y="177719"/>
                    <a:pt x="196934" y="195405"/>
                    <a:pt x="198197" y="213092"/>
                  </a:cubicBezTo>
                  <a:cubicBezTo>
                    <a:pt x="210108" y="198834"/>
                    <a:pt x="218049" y="181870"/>
                    <a:pt x="216966" y="165988"/>
                  </a:cubicBezTo>
                  <a:cubicBezTo>
                    <a:pt x="214439" y="127006"/>
                    <a:pt x="204694" y="90189"/>
                    <a:pt x="196211" y="52109"/>
                  </a:cubicBezTo>
                  <a:cubicBezTo>
                    <a:pt x="194948" y="46153"/>
                    <a:pt x="192783" y="40017"/>
                    <a:pt x="189895" y="34603"/>
                  </a:cubicBezTo>
                  <a:cubicBezTo>
                    <a:pt x="173833" y="5186"/>
                    <a:pt x="158673" y="-5642"/>
                    <a:pt x="130880" y="3561"/>
                  </a:cubicBezTo>
                  <a:cubicBezTo>
                    <a:pt x="114637" y="8976"/>
                    <a:pt x="97673" y="8254"/>
                    <a:pt x="80889" y="3381"/>
                  </a:cubicBezTo>
                  <a:cubicBezTo>
                    <a:pt x="57066" y="-3657"/>
                    <a:pt x="50208" y="-409"/>
                    <a:pt x="31078" y="19804"/>
                  </a:cubicBezTo>
                  <a:cubicBezTo>
                    <a:pt x="16279" y="35325"/>
                    <a:pt x="13753" y="52289"/>
                    <a:pt x="11406" y="67269"/>
                  </a:cubicBezTo>
                  <a:cubicBezTo>
                    <a:pt x="3827" y="113109"/>
                    <a:pt x="1300" y="159310"/>
                    <a:pt x="37" y="205512"/>
                  </a:cubicBezTo>
                  <a:close/>
                </a:path>
              </a:pathLst>
            </a:custGeom>
            <a:solidFill>
              <a:srgbClr val="FFFFFF"/>
            </a:solidFill>
            <a:ln w="1804" cap="flat">
              <a:noFill/>
              <a:prstDash val="solid"/>
              <a:miter/>
            </a:ln>
          </p:spPr>
          <p:txBody>
            <a:bodyPr rtlCol="0" anchor="ctr"/>
            <a:lstStyle/>
            <a:p>
              <a:endParaRPr lang="en-US"/>
            </a:p>
          </p:txBody>
        </p:sp>
        <p:sp>
          <p:nvSpPr>
            <p:cNvPr id="10" name="Freeform 90">
              <a:extLst>
                <a:ext uri="{FF2B5EF4-FFF2-40B4-BE49-F238E27FC236}">
                  <a16:creationId xmlns:a16="http://schemas.microsoft.com/office/drawing/2014/main" id="{84A4EDC4-6D19-755F-55B8-2CAE31C8E556}"/>
                </a:ext>
              </a:extLst>
            </p:cNvPr>
            <p:cNvSpPr/>
            <p:nvPr/>
          </p:nvSpPr>
          <p:spPr>
            <a:xfrm>
              <a:off x="8369795" y="5723653"/>
              <a:ext cx="156037" cy="155801"/>
            </a:xfrm>
            <a:custGeom>
              <a:avLst/>
              <a:gdLst>
                <a:gd name="connsiteX0" fmla="*/ 155921 w 156037"/>
                <a:gd name="connsiteY0" fmla="*/ 72440 h 155801"/>
                <a:gd name="connsiteX1" fmla="*/ 79400 w 156037"/>
                <a:gd name="connsiteY1" fmla="*/ 250 h 155801"/>
                <a:gd name="connsiteX2" fmla="*/ 353 w 156037"/>
                <a:gd name="connsiteY2" fmla="*/ 75688 h 155801"/>
                <a:gd name="connsiteX3" fmla="*/ 76332 w 156037"/>
                <a:gd name="connsiteY3" fmla="*/ 155638 h 155801"/>
                <a:gd name="connsiteX4" fmla="*/ 155921 w 156037"/>
                <a:gd name="connsiteY4" fmla="*/ 72440 h 15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37" h="155801">
                  <a:moveTo>
                    <a:pt x="155921" y="72440"/>
                  </a:moveTo>
                  <a:cubicBezTo>
                    <a:pt x="158268" y="35082"/>
                    <a:pt x="124699" y="3679"/>
                    <a:pt x="79400" y="250"/>
                  </a:cubicBezTo>
                  <a:cubicBezTo>
                    <a:pt x="34823" y="-3179"/>
                    <a:pt x="5226" y="28946"/>
                    <a:pt x="353" y="75688"/>
                  </a:cubicBezTo>
                  <a:cubicBezTo>
                    <a:pt x="-3978" y="116475"/>
                    <a:pt x="32116" y="153472"/>
                    <a:pt x="76332" y="155638"/>
                  </a:cubicBezTo>
                  <a:cubicBezTo>
                    <a:pt x="118202" y="157984"/>
                    <a:pt x="152673" y="135244"/>
                    <a:pt x="155921" y="72440"/>
                  </a:cubicBezTo>
                  <a:close/>
                </a:path>
              </a:pathLst>
            </a:custGeom>
            <a:solidFill>
              <a:srgbClr val="FFFFFF"/>
            </a:solidFill>
            <a:ln w="1804" cap="flat">
              <a:noFill/>
              <a:prstDash val="solid"/>
              <a:miter/>
            </a:ln>
          </p:spPr>
          <p:txBody>
            <a:bodyPr rtlCol="0" anchor="ctr"/>
            <a:lstStyle/>
            <a:p>
              <a:endParaRPr lang="en-US"/>
            </a:p>
          </p:txBody>
        </p:sp>
        <p:sp>
          <p:nvSpPr>
            <p:cNvPr id="11" name="Freeform 91">
              <a:extLst>
                <a:ext uri="{FF2B5EF4-FFF2-40B4-BE49-F238E27FC236}">
                  <a16:creationId xmlns:a16="http://schemas.microsoft.com/office/drawing/2014/main" id="{0E6DA3B2-7F63-9352-034D-C43A47F93817}"/>
                </a:ext>
              </a:extLst>
            </p:cNvPr>
            <p:cNvSpPr/>
            <p:nvPr/>
          </p:nvSpPr>
          <p:spPr>
            <a:xfrm>
              <a:off x="8088726" y="5890632"/>
              <a:ext cx="205997" cy="424550"/>
            </a:xfrm>
            <a:custGeom>
              <a:avLst/>
              <a:gdLst>
                <a:gd name="connsiteX0" fmla="*/ 244 w 205997"/>
                <a:gd name="connsiteY0" fmla="*/ 179420 h 424550"/>
                <a:gd name="connsiteX1" fmla="*/ 4756 w 205997"/>
                <a:gd name="connsiteY1" fmla="*/ 199813 h 424550"/>
                <a:gd name="connsiteX2" fmla="*/ 11253 w 205997"/>
                <a:gd name="connsiteY2" fmla="*/ 203423 h 424550"/>
                <a:gd name="connsiteX3" fmla="*/ 16126 w 205997"/>
                <a:gd name="connsiteY3" fmla="*/ 198369 h 424550"/>
                <a:gd name="connsiteX4" fmla="*/ 17389 w 205997"/>
                <a:gd name="connsiteY4" fmla="*/ 182488 h 424550"/>
                <a:gd name="connsiteX5" fmla="*/ 25149 w 205997"/>
                <a:gd name="connsiteY5" fmla="*/ 102899 h 424550"/>
                <a:gd name="connsiteX6" fmla="*/ 36519 w 205997"/>
                <a:gd name="connsiteY6" fmla="*/ 91349 h 424550"/>
                <a:gd name="connsiteX7" fmla="*/ 41572 w 205997"/>
                <a:gd name="connsiteY7" fmla="*/ 104343 h 424550"/>
                <a:gd name="connsiteX8" fmla="*/ 32188 w 205997"/>
                <a:gd name="connsiteY8" fmla="*/ 229230 h 424550"/>
                <a:gd name="connsiteX9" fmla="*/ 32007 w 205997"/>
                <a:gd name="connsiteY9" fmla="*/ 404109 h 424550"/>
                <a:gd name="connsiteX10" fmla="*/ 58537 w 205997"/>
                <a:gd name="connsiteY10" fmla="*/ 424323 h 424550"/>
                <a:gd name="connsiteX11" fmla="*/ 79833 w 205997"/>
                <a:gd name="connsiteY11" fmla="*/ 404290 h 424550"/>
                <a:gd name="connsiteX12" fmla="*/ 86691 w 205997"/>
                <a:gd name="connsiteY12" fmla="*/ 247459 h 424550"/>
                <a:gd name="connsiteX13" fmla="*/ 104016 w 205997"/>
                <a:gd name="connsiteY13" fmla="*/ 225802 h 424550"/>
                <a:gd name="connsiteX14" fmla="*/ 126395 w 205997"/>
                <a:gd name="connsiteY14" fmla="*/ 246195 h 424550"/>
                <a:gd name="connsiteX15" fmla="*/ 130546 w 205997"/>
                <a:gd name="connsiteY15" fmla="*/ 309722 h 424550"/>
                <a:gd name="connsiteX16" fmla="*/ 134516 w 205997"/>
                <a:gd name="connsiteY16" fmla="*/ 402846 h 424550"/>
                <a:gd name="connsiteX17" fmla="*/ 148593 w 205997"/>
                <a:gd name="connsiteY17" fmla="*/ 420713 h 424550"/>
                <a:gd name="connsiteX18" fmla="*/ 172596 w 205997"/>
                <a:gd name="connsiteY18" fmla="*/ 413133 h 424550"/>
                <a:gd name="connsiteX19" fmla="*/ 176927 w 205997"/>
                <a:gd name="connsiteY19" fmla="*/ 386964 h 424550"/>
                <a:gd name="connsiteX20" fmla="*/ 162490 w 205997"/>
                <a:gd name="connsiteY20" fmla="*/ 94597 h 424550"/>
                <a:gd name="connsiteX21" fmla="*/ 167001 w 205997"/>
                <a:gd name="connsiteY21" fmla="*/ 83769 h 424550"/>
                <a:gd name="connsiteX22" fmla="*/ 178732 w 205997"/>
                <a:gd name="connsiteY22" fmla="*/ 87920 h 424550"/>
                <a:gd name="connsiteX23" fmla="*/ 184146 w 205997"/>
                <a:gd name="connsiteY23" fmla="*/ 113727 h 424550"/>
                <a:gd name="connsiteX24" fmla="*/ 192087 w 205997"/>
                <a:gd name="connsiteY24" fmla="*/ 219485 h 424550"/>
                <a:gd name="connsiteX25" fmla="*/ 205984 w 205997"/>
                <a:gd name="connsiteY25" fmla="*/ 193316 h 424550"/>
                <a:gd name="connsiteX26" fmla="*/ 167904 w 205997"/>
                <a:gd name="connsiteY26" fmla="*/ 9774 h 424550"/>
                <a:gd name="connsiteX27" fmla="*/ 137765 w 205997"/>
                <a:gd name="connsiteY27" fmla="*/ 3458 h 424550"/>
                <a:gd name="connsiteX28" fmla="*/ 73516 w 205997"/>
                <a:gd name="connsiteY28" fmla="*/ 8511 h 424550"/>
                <a:gd name="connsiteX29" fmla="*/ 43197 w 205997"/>
                <a:gd name="connsiteY29" fmla="*/ 23130 h 424550"/>
                <a:gd name="connsiteX30" fmla="*/ 20457 w 205997"/>
                <a:gd name="connsiteY30" fmla="*/ 61390 h 424550"/>
                <a:gd name="connsiteX31" fmla="*/ 244 w 205997"/>
                <a:gd name="connsiteY31" fmla="*/ 179420 h 42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5997" h="424550">
                  <a:moveTo>
                    <a:pt x="244" y="179420"/>
                  </a:moveTo>
                  <a:cubicBezTo>
                    <a:pt x="-839" y="186819"/>
                    <a:pt x="1868" y="193497"/>
                    <a:pt x="4756" y="199813"/>
                  </a:cubicBezTo>
                  <a:cubicBezTo>
                    <a:pt x="5658" y="201799"/>
                    <a:pt x="9087" y="203603"/>
                    <a:pt x="11253" y="203423"/>
                  </a:cubicBezTo>
                  <a:cubicBezTo>
                    <a:pt x="13057" y="203242"/>
                    <a:pt x="15764" y="200355"/>
                    <a:pt x="16126" y="198369"/>
                  </a:cubicBezTo>
                  <a:cubicBezTo>
                    <a:pt x="17028" y="193136"/>
                    <a:pt x="16847" y="187722"/>
                    <a:pt x="17389" y="182488"/>
                  </a:cubicBezTo>
                  <a:cubicBezTo>
                    <a:pt x="19915" y="155958"/>
                    <a:pt x="22442" y="129428"/>
                    <a:pt x="25149" y="102899"/>
                  </a:cubicBezTo>
                  <a:cubicBezTo>
                    <a:pt x="25871" y="96221"/>
                    <a:pt x="29120" y="90085"/>
                    <a:pt x="36519" y="91349"/>
                  </a:cubicBezTo>
                  <a:cubicBezTo>
                    <a:pt x="43558" y="92431"/>
                    <a:pt x="41933" y="99470"/>
                    <a:pt x="41572" y="104343"/>
                  </a:cubicBezTo>
                  <a:cubicBezTo>
                    <a:pt x="38504" y="146032"/>
                    <a:pt x="35436" y="187541"/>
                    <a:pt x="32188" y="229230"/>
                  </a:cubicBezTo>
                  <a:cubicBezTo>
                    <a:pt x="27676" y="285177"/>
                    <a:pt x="27134" y="336793"/>
                    <a:pt x="32007" y="404109"/>
                  </a:cubicBezTo>
                  <a:cubicBezTo>
                    <a:pt x="34895" y="423240"/>
                    <a:pt x="45904" y="425405"/>
                    <a:pt x="58537" y="424323"/>
                  </a:cubicBezTo>
                  <a:cubicBezTo>
                    <a:pt x="73155" y="422879"/>
                    <a:pt x="80013" y="415840"/>
                    <a:pt x="79833" y="404290"/>
                  </a:cubicBezTo>
                  <a:cubicBezTo>
                    <a:pt x="79472" y="367293"/>
                    <a:pt x="80374" y="277598"/>
                    <a:pt x="86691" y="247459"/>
                  </a:cubicBezTo>
                  <a:cubicBezTo>
                    <a:pt x="89037" y="235728"/>
                    <a:pt x="90481" y="229411"/>
                    <a:pt x="104016" y="225802"/>
                  </a:cubicBezTo>
                  <a:cubicBezTo>
                    <a:pt x="112498" y="223636"/>
                    <a:pt x="121703" y="229050"/>
                    <a:pt x="126395" y="246195"/>
                  </a:cubicBezTo>
                  <a:cubicBezTo>
                    <a:pt x="128560" y="253775"/>
                    <a:pt x="129824" y="296367"/>
                    <a:pt x="130546" y="309722"/>
                  </a:cubicBezTo>
                  <a:cubicBezTo>
                    <a:pt x="131990" y="340763"/>
                    <a:pt x="130004" y="371985"/>
                    <a:pt x="134516" y="402846"/>
                  </a:cubicBezTo>
                  <a:cubicBezTo>
                    <a:pt x="135779" y="410607"/>
                    <a:pt x="137584" y="419630"/>
                    <a:pt x="148593" y="420713"/>
                  </a:cubicBezTo>
                  <a:cubicBezTo>
                    <a:pt x="158339" y="421796"/>
                    <a:pt x="167543" y="422157"/>
                    <a:pt x="172596" y="413133"/>
                  </a:cubicBezTo>
                  <a:cubicBezTo>
                    <a:pt x="176567" y="406095"/>
                    <a:pt x="176386" y="395447"/>
                    <a:pt x="176927" y="386964"/>
                  </a:cubicBezTo>
                  <a:cubicBezTo>
                    <a:pt x="178552" y="352133"/>
                    <a:pt x="170792" y="157222"/>
                    <a:pt x="162490" y="94597"/>
                  </a:cubicBezTo>
                  <a:cubicBezTo>
                    <a:pt x="161948" y="90085"/>
                    <a:pt x="161587" y="85393"/>
                    <a:pt x="167001" y="83769"/>
                  </a:cubicBezTo>
                  <a:cubicBezTo>
                    <a:pt x="171513" y="82325"/>
                    <a:pt x="176025" y="83769"/>
                    <a:pt x="178732" y="87920"/>
                  </a:cubicBezTo>
                  <a:cubicBezTo>
                    <a:pt x="184146" y="95680"/>
                    <a:pt x="183605" y="104704"/>
                    <a:pt x="184146" y="113727"/>
                  </a:cubicBezTo>
                  <a:cubicBezTo>
                    <a:pt x="185771" y="148198"/>
                    <a:pt x="183244" y="183029"/>
                    <a:pt x="192087" y="219485"/>
                  </a:cubicBezTo>
                  <a:cubicBezTo>
                    <a:pt x="204540" y="212627"/>
                    <a:pt x="205623" y="203062"/>
                    <a:pt x="205984" y="193316"/>
                  </a:cubicBezTo>
                  <a:cubicBezTo>
                    <a:pt x="206164" y="180863"/>
                    <a:pt x="205082" y="26919"/>
                    <a:pt x="167904" y="9774"/>
                  </a:cubicBezTo>
                  <a:cubicBezTo>
                    <a:pt x="150939" y="-693"/>
                    <a:pt x="146788" y="-2678"/>
                    <a:pt x="137765" y="3458"/>
                  </a:cubicBezTo>
                  <a:cubicBezTo>
                    <a:pt x="119717" y="15730"/>
                    <a:pt x="93729" y="13925"/>
                    <a:pt x="73516" y="8511"/>
                  </a:cubicBezTo>
                  <a:cubicBezTo>
                    <a:pt x="58176" y="4360"/>
                    <a:pt x="53664" y="13564"/>
                    <a:pt x="43197" y="23130"/>
                  </a:cubicBezTo>
                  <a:cubicBezTo>
                    <a:pt x="31646" y="33777"/>
                    <a:pt x="25149" y="46591"/>
                    <a:pt x="20457" y="61390"/>
                  </a:cubicBezTo>
                  <a:cubicBezTo>
                    <a:pt x="7824" y="99831"/>
                    <a:pt x="6019" y="139896"/>
                    <a:pt x="244" y="179420"/>
                  </a:cubicBezTo>
                  <a:close/>
                </a:path>
              </a:pathLst>
            </a:custGeom>
            <a:solidFill>
              <a:srgbClr val="FFFFFF"/>
            </a:solidFill>
            <a:ln w="1804" cap="flat">
              <a:noFill/>
              <a:prstDash val="solid"/>
              <a:miter/>
            </a:ln>
          </p:spPr>
          <p:txBody>
            <a:bodyPr rtlCol="0" anchor="ctr"/>
            <a:lstStyle/>
            <a:p>
              <a:endParaRPr lang="en-US"/>
            </a:p>
          </p:txBody>
        </p:sp>
        <p:sp>
          <p:nvSpPr>
            <p:cNvPr id="12" name="Freeform 92">
              <a:extLst>
                <a:ext uri="{FF2B5EF4-FFF2-40B4-BE49-F238E27FC236}">
                  <a16:creationId xmlns:a16="http://schemas.microsoft.com/office/drawing/2014/main" id="{28015D9E-3A74-5588-22C6-5A0B895052C3}"/>
                </a:ext>
              </a:extLst>
            </p:cNvPr>
            <p:cNvSpPr/>
            <p:nvPr/>
          </p:nvSpPr>
          <p:spPr>
            <a:xfrm>
              <a:off x="8634128" y="5671716"/>
              <a:ext cx="475259" cy="642048"/>
            </a:xfrm>
            <a:custGeom>
              <a:avLst/>
              <a:gdLst>
                <a:gd name="connsiteX0" fmla="*/ 395832 w 475259"/>
                <a:gd name="connsiteY0" fmla="*/ 295646 h 642048"/>
                <a:gd name="connsiteX1" fmla="*/ 468563 w 475259"/>
                <a:gd name="connsiteY1" fmla="*/ 200717 h 642048"/>
                <a:gd name="connsiteX2" fmla="*/ 465495 w 475259"/>
                <a:gd name="connsiteY2" fmla="*/ 151628 h 642048"/>
                <a:gd name="connsiteX3" fmla="*/ 414781 w 475259"/>
                <a:gd name="connsiteY3" fmla="*/ 93335 h 642048"/>
                <a:gd name="connsiteX4" fmla="*/ 344036 w 475259"/>
                <a:gd name="connsiteY4" fmla="*/ 24755 h 642048"/>
                <a:gd name="connsiteX5" fmla="*/ 257048 w 475259"/>
                <a:gd name="connsiteY5" fmla="*/ 3279 h 642048"/>
                <a:gd name="connsiteX6" fmla="*/ 217343 w 475259"/>
                <a:gd name="connsiteY6" fmla="*/ 5084 h 642048"/>
                <a:gd name="connsiteX7" fmla="*/ 164104 w 475259"/>
                <a:gd name="connsiteY7" fmla="*/ 5986 h 642048"/>
                <a:gd name="connsiteX8" fmla="*/ 110864 w 475259"/>
                <a:gd name="connsiteY8" fmla="*/ 28365 h 642048"/>
                <a:gd name="connsiteX9" fmla="*/ 10340 w 475259"/>
                <a:gd name="connsiteY9" fmla="*/ 148921 h 642048"/>
                <a:gd name="connsiteX10" fmla="*/ 1677 w 475259"/>
                <a:gd name="connsiteY10" fmla="*/ 194220 h 642048"/>
                <a:gd name="connsiteX11" fmla="*/ 73686 w 475259"/>
                <a:gd name="connsiteY11" fmla="*/ 314055 h 642048"/>
                <a:gd name="connsiteX12" fmla="*/ 93177 w 475259"/>
                <a:gd name="connsiteY12" fmla="*/ 318566 h 642048"/>
                <a:gd name="connsiteX13" fmla="*/ 112669 w 475259"/>
                <a:gd name="connsiteY13" fmla="*/ 266771 h 642048"/>
                <a:gd name="connsiteX14" fmla="*/ 87583 w 475259"/>
                <a:gd name="connsiteY14" fmla="*/ 225803 h 642048"/>
                <a:gd name="connsiteX15" fmla="*/ 73506 w 475259"/>
                <a:gd name="connsiteY15" fmla="*/ 200176 h 642048"/>
                <a:gd name="connsiteX16" fmla="*/ 74228 w 475259"/>
                <a:gd name="connsiteY16" fmla="*/ 177436 h 642048"/>
                <a:gd name="connsiteX17" fmla="*/ 98592 w 475259"/>
                <a:gd name="connsiteY17" fmla="*/ 149463 h 642048"/>
                <a:gd name="connsiteX18" fmla="*/ 120429 w 475259"/>
                <a:gd name="connsiteY18" fmla="*/ 142965 h 642048"/>
                <a:gd name="connsiteX19" fmla="*/ 130535 w 475259"/>
                <a:gd name="connsiteY19" fmla="*/ 165525 h 642048"/>
                <a:gd name="connsiteX20" fmla="*/ 127287 w 475259"/>
                <a:gd name="connsiteY20" fmla="*/ 234646 h 642048"/>
                <a:gd name="connsiteX21" fmla="*/ 132882 w 475259"/>
                <a:gd name="connsiteY21" fmla="*/ 273448 h 642048"/>
                <a:gd name="connsiteX22" fmla="*/ 130535 w 475259"/>
                <a:gd name="connsiteY22" fmla="*/ 308279 h 642048"/>
                <a:gd name="connsiteX23" fmla="*/ 117361 w 475259"/>
                <a:gd name="connsiteY23" fmla="*/ 342028 h 642048"/>
                <a:gd name="connsiteX24" fmla="*/ 106352 w 475259"/>
                <a:gd name="connsiteY24" fmla="*/ 525570 h 642048"/>
                <a:gd name="connsiteX25" fmla="*/ 105269 w 475259"/>
                <a:gd name="connsiteY25" fmla="*/ 605520 h 642048"/>
                <a:gd name="connsiteX26" fmla="*/ 119346 w 475259"/>
                <a:gd name="connsiteY26" fmla="*/ 630786 h 642048"/>
                <a:gd name="connsiteX27" fmla="*/ 171864 w 475259"/>
                <a:gd name="connsiteY27" fmla="*/ 606963 h 642048"/>
                <a:gd name="connsiteX28" fmla="*/ 187204 w 475259"/>
                <a:gd name="connsiteY28" fmla="*/ 464028 h 642048"/>
                <a:gd name="connsiteX29" fmla="*/ 200198 w 475259"/>
                <a:gd name="connsiteY29" fmla="*/ 368016 h 642048"/>
                <a:gd name="connsiteX30" fmla="*/ 246941 w 475259"/>
                <a:gd name="connsiteY30" fmla="*/ 345457 h 642048"/>
                <a:gd name="connsiteX31" fmla="*/ 271125 w 475259"/>
                <a:gd name="connsiteY31" fmla="*/ 368016 h 642048"/>
                <a:gd name="connsiteX32" fmla="*/ 281953 w 475259"/>
                <a:gd name="connsiteY32" fmla="*/ 553543 h 642048"/>
                <a:gd name="connsiteX33" fmla="*/ 287548 w 475259"/>
                <a:gd name="connsiteY33" fmla="*/ 614543 h 642048"/>
                <a:gd name="connsiteX34" fmla="*/ 330139 w 475259"/>
                <a:gd name="connsiteY34" fmla="*/ 641795 h 642048"/>
                <a:gd name="connsiteX35" fmla="*/ 358293 w 475259"/>
                <a:gd name="connsiteY35" fmla="*/ 609490 h 642048"/>
                <a:gd name="connsiteX36" fmla="*/ 359015 w 475259"/>
                <a:gd name="connsiteY36" fmla="*/ 590901 h 642048"/>
                <a:gd name="connsiteX37" fmla="*/ 353420 w 475259"/>
                <a:gd name="connsiteY37" fmla="*/ 326868 h 642048"/>
                <a:gd name="connsiteX38" fmla="*/ 342412 w 475259"/>
                <a:gd name="connsiteY38" fmla="*/ 305212 h 642048"/>
                <a:gd name="connsiteX39" fmla="*/ 339343 w 475259"/>
                <a:gd name="connsiteY39" fmla="*/ 266951 h 642048"/>
                <a:gd name="connsiteX40" fmla="*/ 346743 w 475259"/>
                <a:gd name="connsiteY40" fmla="*/ 215877 h 642048"/>
                <a:gd name="connsiteX41" fmla="*/ 341148 w 475259"/>
                <a:gd name="connsiteY41" fmla="*/ 170939 h 642048"/>
                <a:gd name="connsiteX42" fmla="*/ 346382 w 475259"/>
                <a:gd name="connsiteY42" fmla="*/ 138273 h 642048"/>
                <a:gd name="connsiteX43" fmla="*/ 380131 w 475259"/>
                <a:gd name="connsiteY43" fmla="*/ 148199 h 642048"/>
                <a:gd name="connsiteX44" fmla="*/ 396193 w 475259"/>
                <a:gd name="connsiteY44" fmla="*/ 194942 h 642048"/>
                <a:gd name="connsiteX45" fmla="*/ 383018 w 475259"/>
                <a:gd name="connsiteY45" fmla="*/ 221111 h 642048"/>
                <a:gd name="connsiteX46" fmla="*/ 357211 w 475259"/>
                <a:gd name="connsiteY46" fmla="*/ 267673 h 642048"/>
                <a:gd name="connsiteX47" fmla="*/ 365512 w 475259"/>
                <a:gd name="connsiteY47" fmla="*/ 304851 h 642048"/>
                <a:gd name="connsiteX48" fmla="*/ 395832 w 475259"/>
                <a:gd name="connsiteY48" fmla="*/ 295646 h 6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75259" h="642048">
                  <a:moveTo>
                    <a:pt x="395832" y="295646"/>
                  </a:moveTo>
                  <a:cubicBezTo>
                    <a:pt x="422723" y="266049"/>
                    <a:pt x="448711" y="235909"/>
                    <a:pt x="468563" y="200717"/>
                  </a:cubicBezTo>
                  <a:cubicBezTo>
                    <a:pt x="478850" y="182309"/>
                    <a:pt x="476865" y="168052"/>
                    <a:pt x="465495" y="151628"/>
                  </a:cubicBezTo>
                  <a:cubicBezTo>
                    <a:pt x="450696" y="130332"/>
                    <a:pt x="431566" y="112826"/>
                    <a:pt x="414781" y="93335"/>
                  </a:cubicBezTo>
                  <a:cubicBezTo>
                    <a:pt x="393305" y="68430"/>
                    <a:pt x="370926" y="43886"/>
                    <a:pt x="344036" y="24755"/>
                  </a:cubicBezTo>
                  <a:cubicBezTo>
                    <a:pt x="318409" y="6347"/>
                    <a:pt x="290255" y="-6286"/>
                    <a:pt x="257048" y="3279"/>
                  </a:cubicBezTo>
                  <a:cubicBezTo>
                    <a:pt x="244054" y="7069"/>
                    <a:pt x="230518" y="6708"/>
                    <a:pt x="217343" y="5084"/>
                  </a:cubicBezTo>
                  <a:cubicBezTo>
                    <a:pt x="199476" y="2918"/>
                    <a:pt x="181790" y="4181"/>
                    <a:pt x="164104" y="5986"/>
                  </a:cubicBezTo>
                  <a:cubicBezTo>
                    <a:pt x="144432" y="7971"/>
                    <a:pt x="125302" y="13747"/>
                    <a:pt x="110864" y="28365"/>
                  </a:cubicBezTo>
                  <a:cubicBezTo>
                    <a:pt x="74228" y="65903"/>
                    <a:pt x="41021" y="106330"/>
                    <a:pt x="10340" y="148921"/>
                  </a:cubicBezTo>
                  <a:cubicBezTo>
                    <a:pt x="414" y="162637"/>
                    <a:pt x="-2113" y="177255"/>
                    <a:pt x="1677" y="194220"/>
                  </a:cubicBezTo>
                  <a:cubicBezTo>
                    <a:pt x="12506" y="242226"/>
                    <a:pt x="43186" y="278140"/>
                    <a:pt x="73686" y="314055"/>
                  </a:cubicBezTo>
                  <a:cubicBezTo>
                    <a:pt x="78559" y="319830"/>
                    <a:pt x="85417" y="321454"/>
                    <a:pt x="93177" y="318566"/>
                  </a:cubicBezTo>
                  <a:cubicBezTo>
                    <a:pt x="117541" y="309723"/>
                    <a:pt x="125482" y="289510"/>
                    <a:pt x="112669" y="266771"/>
                  </a:cubicBezTo>
                  <a:cubicBezTo>
                    <a:pt x="104728" y="252874"/>
                    <a:pt x="95885" y="239519"/>
                    <a:pt x="87583" y="225803"/>
                  </a:cubicBezTo>
                  <a:cubicBezTo>
                    <a:pt x="82530" y="217501"/>
                    <a:pt x="77657" y="209019"/>
                    <a:pt x="73506" y="200176"/>
                  </a:cubicBezTo>
                  <a:cubicBezTo>
                    <a:pt x="70077" y="192776"/>
                    <a:pt x="68633" y="184655"/>
                    <a:pt x="74228" y="177436"/>
                  </a:cubicBezTo>
                  <a:cubicBezTo>
                    <a:pt x="81808" y="167691"/>
                    <a:pt x="87944" y="156501"/>
                    <a:pt x="98592" y="149463"/>
                  </a:cubicBezTo>
                  <a:cubicBezTo>
                    <a:pt x="105269" y="145131"/>
                    <a:pt x="111766" y="138995"/>
                    <a:pt x="120429" y="142965"/>
                  </a:cubicBezTo>
                  <a:cubicBezTo>
                    <a:pt x="130175" y="147297"/>
                    <a:pt x="130896" y="156321"/>
                    <a:pt x="130535" y="165525"/>
                  </a:cubicBezTo>
                  <a:cubicBezTo>
                    <a:pt x="129453" y="188625"/>
                    <a:pt x="128550" y="211726"/>
                    <a:pt x="127287" y="234646"/>
                  </a:cubicBezTo>
                  <a:cubicBezTo>
                    <a:pt x="126565" y="248001"/>
                    <a:pt x="125482" y="260815"/>
                    <a:pt x="132882" y="273448"/>
                  </a:cubicBezTo>
                  <a:cubicBezTo>
                    <a:pt x="139559" y="284818"/>
                    <a:pt x="140461" y="298714"/>
                    <a:pt x="130535" y="308279"/>
                  </a:cubicBezTo>
                  <a:cubicBezTo>
                    <a:pt x="120248" y="318025"/>
                    <a:pt x="118985" y="329936"/>
                    <a:pt x="117361" y="342028"/>
                  </a:cubicBezTo>
                  <a:cubicBezTo>
                    <a:pt x="113210" y="372889"/>
                    <a:pt x="109239" y="495431"/>
                    <a:pt x="106352" y="525570"/>
                  </a:cubicBezTo>
                  <a:cubicBezTo>
                    <a:pt x="103825" y="552100"/>
                    <a:pt x="102382" y="578990"/>
                    <a:pt x="105269" y="605520"/>
                  </a:cubicBezTo>
                  <a:cubicBezTo>
                    <a:pt x="106352" y="615265"/>
                    <a:pt x="109781" y="624650"/>
                    <a:pt x="119346" y="630786"/>
                  </a:cubicBezTo>
                  <a:cubicBezTo>
                    <a:pt x="144071" y="646668"/>
                    <a:pt x="167533" y="636561"/>
                    <a:pt x="171864" y="606963"/>
                  </a:cubicBezTo>
                  <a:cubicBezTo>
                    <a:pt x="179083" y="559499"/>
                    <a:pt x="182693" y="511673"/>
                    <a:pt x="187204" y="464028"/>
                  </a:cubicBezTo>
                  <a:cubicBezTo>
                    <a:pt x="190272" y="431362"/>
                    <a:pt x="194784" y="400502"/>
                    <a:pt x="200198" y="368016"/>
                  </a:cubicBezTo>
                  <a:cubicBezTo>
                    <a:pt x="203627" y="347262"/>
                    <a:pt x="226367" y="340404"/>
                    <a:pt x="246941" y="345457"/>
                  </a:cubicBezTo>
                  <a:cubicBezTo>
                    <a:pt x="261559" y="349067"/>
                    <a:pt x="265169" y="353759"/>
                    <a:pt x="271125" y="368016"/>
                  </a:cubicBezTo>
                  <a:cubicBezTo>
                    <a:pt x="276719" y="381371"/>
                    <a:pt x="281051" y="535857"/>
                    <a:pt x="281953" y="553543"/>
                  </a:cubicBezTo>
                  <a:cubicBezTo>
                    <a:pt x="283036" y="573937"/>
                    <a:pt x="283938" y="594511"/>
                    <a:pt x="287548" y="614543"/>
                  </a:cubicBezTo>
                  <a:cubicBezTo>
                    <a:pt x="291157" y="634035"/>
                    <a:pt x="308302" y="643780"/>
                    <a:pt x="330139" y="641795"/>
                  </a:cubicBezTo>
                  <a:cubicBezTo>
                    <a:pt x="348367" y="640170"/>
                    <a:pt x="356308" y="631147"/>
                    <a:pt x="358293" y="609490"/>
                  </a:cubicBezTo>
                  <a:cubicBezTo>
                    <a:pt x="358835" y="603354"/>
                    <a:pt x="358474" y="597037"/>
                    <a:pt x="359015" y="590901"/>
                  </a:cubicBezTo>
                  <a:cubicBezTo>
                    <a:pt x="364610" y="502830"/>
                    <a:pt x="353240" y="414940"/>
                    <a:pt x="353420" y="326868"/>
                  </a:cubicBezTo>
                  <a:cubicBezTo>
                    <a:pt x="353420" y="315679"/>
                    <a:pt x="350894" y="312972"/>
                    <a:pt x="342412" y="305212"/>
                  </a:cubicBezTo>
                  <a:cubicBezTo>
                    <a:pt x="332124" y="295827"/>
                    <a:pt x="331583" y="277418"/>
                    <a:pt x="339343" y="266951"/>
                  </a:cubicBezTo>
                  <a:cubicBezTo>
                    <a:pt x="351074" y="250889"/>
                    <a:pt x="349450" y="233744"/>
                    <a:pt x="346743" y="215877"/>
                  </a:cubicBezTo>
                  <a:cubicBezTo>
                    <a:pt x="344577" y="200898"/>
                    <a:pt x="341870" y="185918"/>
                    <a:pt x="341148" y="170939"/>
                  </a:cubicBezTo>
                  <a:cubicBezTo>
                    <a:pt x="340787" y="159750"/>
                    <a:pt x="336275" y="144951"/>
                    <a:pt x="346382" y="138273"/>
                  </a:cubicBezTo>
                  <a:cubicBezTo>
                    <a:pt x="358293" y="130332"/>
                    <a:pt x="369663" y="142785"/>
                    <a:pt x="380131" y="148199"/>
                  </a:cubicBezTo>
                  <a:cubicBezTo>
                    <a:pt x="405758" y="161915"/>
                    <a:pt x="407563" y="168593"/>
                    <a:pt x="396193" y="194942"/>
                  </a:cubicBezTo>
                  <a:cubicBezTo>
                    <a:pt x="392403" y="203966"/>
                    <a:pt x="387710" y="212448"/>
                    <a:pt x="383018" y="221111"/>
                  </a:cubicBezTo>
                  <a:cubicBezTo>
                    <a:pt x="374536" y="236632"/>
                    <a:pt x="364790" y="251611"/>
                    <a:pt x="357211" y="267673"/>
                  </a:cubicBezTo>
                  <a:cubicBezTo>
                    <a:pt x="348187" y="286262"/>
                    <a:pt x="344577" y="290051"/>
                    <a:pt x="365512" y="304851"/>
                  </a:cubicBezTo>
                  <a:cubicBezTo>
                    <a:pt x="377784" y="313333"/>
                    <a:pt x="389876" y="302144"/>
                    <a:pt x="395832" y="295646"/>
                  </a:cubicBezTo>
                  <a:close/>
                </a:path>
              </a:pathLst>
            </a:custGeom>
            <a:solidFill>
              <a:srgbClr val="FFFFFF"/>
            </a:solidFill>
            <a:ln w="1804" cap="flat">
              <a:noFill/>
              <a:prstDash val="solid"/>
              <a:miter/>
            </a:ln>
          </p:spPr>
          <p:txBody>
            <a:bodyPr rtlCol="0" anchor="ctr"/>
            <a:lstStyle/>
            <a:p>
              <a:endParaRPr lang="en-US"/>
            </a:p>
          </p:txBody>
        </p:sp>
        <p:sp>
          <p:nvSpPr>
            <p:cNvPr id="13" name="Freeform 93">
              <a:extLst>
                <a:ext uri="{FF2B5EF4-FFF2-40B4-BE49-F238E27FC236}">
                  <a16:creationId xmlns:a16="http://schemas.microsoft.com/office/drawing/2014/main" id="{8275C67B-0370-CA7F-BF3B-DB63960FFE1E}"/>
                </a:ext>
              </a:extLst>
            </p:cNvPr>
            <p:cNvSpPr/>
            <p:nvPr/>
          </p:nvSpPr>
          <p:spPr>
            <a:xfrm>
              <a:off x="8110778" y="5733106"/>
              <a:ext cx="148204" cy="155300"/>
            </a:xfrm>
            <a:custGeom>
              <a:avLst/>
              <a:gdLst>
                <a:gd name="connsiteX0" fmla="*/ 75647 w 148204"/>
                <a:gd name="connsiteY0" fmla="*/ 154667 h 155300"/>
                <a:gd name="connsiteX1" fmla="*/ 148198 w 148204"/>
                <a:gd name="connsiteY1" fmla="*/ 76522 h 155300"/>
                <a:gd name="connsiteX2" fmla="*/ 77271 w 148204"/>
                <a:gd name="connsiteY2" fmla="*/ 1 h 155300"/>
                <a:gd name="connsiteX3" fmla="*/ 29 w 148204"/>
                <a:gd name="connsiteY3" fmla="*/ 79229 h 155300"/>
                <a:gd name="connsiteX4" fmla="*/ 75647 w 148204"/>
                <a:gd name="connsiteY4" fmla="*/ 154667 h 15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4" h="155300">
                  <a:moveTo>
                    <a:pt x="75647" y="154667"/>
                  </a:moveTo>
                  <a:cubicBezTo>
                    <a:pt x="111922" y="160442"/>
                    <a:pt x="148198" y="126152"/>
                    <a:pt x="148198" y="76522"/>
                  </a:cubicBezTo>
                  <a:cubicBezTo>
                    <a:pt x="148739" y="34832"/>
                    <a:pt x="115352" y="1"/>
                    <a:pt x="77271" y="1"/>
                  </a:cubicBezTo>
                  <a:cubicBezTo>
                    <a:pt x="31251" y="-179"/>
                    <a:pt x="1112" y="31945"/>
                    <a:pt x="29" y="79229"/>
                  </a:cubicBezTo>
                  <a:cubicBezTo>
                    <a:pt x="-1235" y="129400"/>
                    <a:pt x="39553" y="152682"/>
                    <a:pt x="75647" y="154667"/>
                  </a:cubicBezTo>
                  <a:close/>
                </a:path>
              </a:pathLst>
            </a:custGeom>
            <a:solidFill>
              <a:srgbClr val="FFFFFF"/>
            </a:solidFill>
            <a:ln w="1804" cap="flat">
              <a:noFill/>
              <a:prstDash val="solid"/>
              <a:miter/>
            </a:ln>
          </p:spPr>
          <p:txBody>
            <a:bodyPr rtlCol="0" anchor="ctr"/>
            <a:lstStyle/>
            <a:p>
              <a:endParaRPr lang="en-US"/>
            </a:p>
          </p:txBody>
        </p:sp>
        <p:sp>
          <p:nvSpPr>
            <p:cNvPr id="14" name="Freeform 94">
              <a:extLst>
                <a:ext uri="{FF2B5EF4-FFF2-40B4-BE49-F238E27FC236}">
                  <a16:creationId xmlns:a16="http://schemas.microsoft.com/office/drawing/2014/main" id="{8CBE8310-5A0B-4707-5463-F8DF6FA358B6}"/>
                </a:ext>
              </a:extLst>
            </p:cNvPr>
            <p:cNvSpPr/>
            <p:nvPr/>
          </p:nvSpPr>
          <p:spPr>
            <a:xfrm>
              <a:off x="9179553" y="5889023"/>
              <a:ext cx="220980" cy="444175"/>
            </a:xfrm>
            <a:custGeom>
              <a:avLst/>
              <a:gdLst>
                <a:gd name="connsiteX0" fmla="*/ 210812 w 220980"/>
                <a:gd name="connsiteY0" fmla="*/ 102522 h 444175"/>
                <a:gd name="connsiteX1" fmla="*/ 179771 w 220980"/>
                <a:gd name="connsiteY1" fmla="*/ 29791 h 444175"/>
                <a:gd name="connsiteX2" fmla="*/ 116425 w 220980"/>
                <a:gd name="connsiteY2" fmla="*/ 3081 h 444175"/>
                <a:gd name="connsiteX3" fmla="*/ 90076 w 220980"/>
                <a:gd name="connsiteY3" fmla="*/ 4886 h 444175"/>
                <a:gd name="connsiteX4" fmla="*/ 39904 w 220980"/>
                <a:gd name="connsiteY4" fmla="*/ 35025 h 444175"/>
                <a:gd name="connsiteX5" fmla="*/ 20 w 220980"/>
                <a:gd name="connsiteY5" fmla="*/ 207558 h 444175"/>
                <a:gd name="connsiteX6" fmla="*/ 2907 w 220980"/>
                <a:gd name="connsiteY6" fmla="*/ 225786 h 444175"/>
                <a:gd name="connsiteX7" fmla="*/ 13014 w 220980"/>
                <a:gd name="connsiteY7" fmla="*/ 232824 h 444175"/>
                <a:gd name="connsiteX8" fmla="*/ 18608 w 220980"/>
                <a:gd name="connsiteY8" fmla="*/ 225064 h 444175"/>
                <a:gd name="connsiteX9" fmla="*/ 22940 w 220980"/>
                <a:gd name="connsiteY9" fmla="*/ 188067 h 444175"/>
                <a:gd name="connsiteX10" fmla="*/ 33587 w 220980"/>
                <a:gd name="connsiteY10" fmla="*/ 117140 h 444175"/>
                <a:gd name="connsiteX11" fmla="*/ 41348 w 220980"/>
                <a:gd name="connsiteY11" fmla="*/ 108117 h 444175"/>
                <a:gd name="connsiteX12" fmla="*/ 46040 w 220980"/>
                <a:gd name="connsiteY12" fmla="*/ 120931 h 444175"/>
                <a:gd name="connsiteX13" fmla="*/ 38641 w 220980"/>
                <a:gd name="connsiteY13" fmla="*/ 162800 h 444175"/>
                <a:gd name="connsiteX14" fmla="*/ 23842 w 220980"/>
                <a:gd name="connsiteY14" fmla="*/ 338040 h 444175"/>
                <a:gd name="connsiteX15" fmla="*/ 22217 w 220980"/>
                <a:gd name="connsiteY15" fmla="*/ 425570 h 444175"/>
                <a:gd name="connsiteX16" fmla="*/ 41528 w 220980"/>
                <a:gd name="connsiteY16" fmla="*/ 442535 h 444175"/>
                <a:gd name="connsiteX17" fmla="*/ 66795 w 220980"/>
                <a:gd name="connsiteY17" fmla="*/ 404455 h 444175"/>
                <a:gd name="connsiteX18" fmla="*/ 80330 w 220980"/>
                <a:gd name="connsiteY18" fmla="*/ 301404 h 444175"/>
                <a:gd name="connsiteX19" fmla="*/ 91700 w 220980"/>
                <a:gd name="connsiteY19" fmla="*/ 249608 h 444175"/>
                <a:gd name="connsiteX20" fmla="*/ 128516 w 220980"/>
                <a:gd name="connsiteY20" fmla="*/ 246901 h 444175"/>
                <a:gd name="connsiteX21" fmla="*/ 135194 w 220980"/>
                <a:gd name="connsiteY21" fmla="*/ 323964 h 444175"/>
                <a:gd name="connsiteX22" fmla="*/ 129780 w 220980"/>
                <a:gd name="connsiteY22" fmla="*/ 422502 h 444175"/>
                <a:gd name="connsiteX23" fmla="*/ 161363 w 220980"/>
                <a:gd name="connsiteY23" fmla="*/ 443437 h 444175"/>
                <a:gd name="connsiteX24" fmla="*/ 177425 w 220980"/>
                <a:gd name="connsiteY24" fmla="*/ 399221 h 444175"/>
                <a:gd name="connsiteX25" fmla="*/ 181034 w 220980"/>
                <a:gd name="connsiteY25" fmla="*/ 322159 h 444175"/>
                <a:gd name="connsiteX26" fmla="*/ 172732 w 220980"/>
                <a:gd name="connsiteY26" fmla="*/ 99454 h 444175"/>
                <a:gd name="connsiteX27" fmla="*/ 172011 w 220980"/>
                <a:gd name="connsiteY27" fmla="*/ 83572 h 444175"/>
                <a:gd name="connsiteX28" fmla="*/ 178327 w 220980"/>
                <a:gd name="connsiteY28" fmla="*/ 76534 h 444175"/>
                <a:gd name="connsiteX29" fmla="*/ 184103 w 220980"/>
                <a:gd name="connsiteY29" fmla="*/ 80865 h 444175"/>
                <a:gd name="connsiteX30" fmla="*/ 189336 w 220980"/>
                <a:gd name="connsiteY30" fmla="*/ 95844 h 444175"/>
                <a:gd name="connsiteX31" fmla="*/ 203774 w 220980"/>
                <a:gd name="connsiteY31" fmla="*/ 233185 h 444175"/>
                <a:gd name="connsiteX32" fmla="*/ 220919 w 220980"/>
                <a:gd name="connsiteY32" fmla="*/ 200158 h 444175"/>
                <a:gd name="connsiteX33" fmla="*/ 210812 w 220980"/>
                <a:gd name="connsiteY33" fmla="*/ 102522 h 44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0980" h="444175">
                  <a:moveTo>
                    <a:pt x="210812" y="102522"/>
                  </a:moveTo>
                  <a:cubicBezTo>
                    <a:pt x="206843" y="75271"/>
                    <a:pt x="196375" y="50907"/>
                    <a:pt x="179771" y="29791"/>
                  </a:cubicBezTo>
                  <a:cubicBezTo>
                    <a:pt x="164070" y="9939"/>
                    <a:pt x="146023" y="-7206"/>
                    <a:pt x="116425" y="3081"/>
                  </a:cubicBezTo>
                  <a:cubicBezTo>
                    <a:pt x="108304" y="5788"/>
                    <a:pt x="98558" y="6510"/>
                    <a:pt x="90076" y="4886"/>
                  </a:cubicBezTo>
                  <a:cubicBezTo>
                    <a:pt x="63907" y="13"/>
                    <a:pt x="50371" y="14812"/>
                    <a:pt x="39904" y="35025"/>
                  </a:cubicBezTo>
                  <a:cubicBezTo>
                    <a:pt x="11931" y="89167"/>
                    <a:pt x="1824" y="147460"/>
                    <a:pt x="20" y="207558"/>
                  </a:cubicBezTo>
                  <a:cubicBezTo>
                    <a:pt x="-161" y="213694"/>
                    <a:pt x="922" y="220010"/>
                    <a:pt x="2907" y="225786"/>
                  </a:cubicBezTo>
                  <a:cubicBezTo>
                    <a:pt x="4170" y="229756"/>
                    <a:pt x="7960" y="233365"/>
                    <a:pt x="13014" y="232824"/>
                  </a:cubicBezTo>
                  <a:cubicBezTo>
                    <a:pt x="17345" y="232283"/>
                    <a:pt x="18247" y="228312"/>
                    <a:pt x="18608" y="225064"/>
                  </a:cubicBezTo>
                  <a:cubicBezTo>
                    <a:pt x="20232" y="212792"/>
                    <a:pt x="21857" y="200339"/>
                    <a:pt x="22940" y="188067"/>
                  </a:cubicBezTo>
                  <a:cubicBezTo>
                    <a:pt x="25105" y="164244"/>
                    <a:pt x="27632" y="140421"/>
                    <a:pt x="33587" y="117140"/>
                  </a:cubicBezTo>
                  <a:cubicBezTo>
                    <a:pt x="34670" y="112809"/>
                    <a:pt x="36294" y="107395"/>
                    <a:pt x="41348" y="108117"/>
                  </a:cubicBezTo>
                  <a:cubicBezTo>
                    <a:pt x="48567" y="109380"/>
                    <a:pt x="47304" y="115877"/>
                    <a:pt x="46040" y="120931"/>
                  </a:cubicBezTo>
                  <a:cubicBezTo>
                    <a:pt x="42792" y="134827"/>
                    <a:pt x="39904" y="148543"/>
                    <a:pt x="38641" y="162800"/>
                  </a:cubicBezTo>
                  <a:cubicBezTo>
                    <a:pt x="33948" y="221274"/>
                    <a:pt x="28173" y="279567"/>
                    <a:pt x="23842" y="338040"/>
                  </a:cubicBezTo>
                  <a:cubicBezTo>
                    <a:pt x="21676" y="367097"/>
                    <a:pt x="18969" y="396333"/>
                    <a:pt x="22217" y="425570"/>
                  </a:cubicBezTo>
                  <a:cubicBezTo>
                    <a:pt x="23120" y="433511"/>
                    <a:pt x="33587" y="442174"/>
                    <a:pt x="41528" y="442535"/>
                  </a:cubicBezTo>
                  <a:cubicBezTo>
                    <a:pt x="69141" y="440549"/>
                    <a:pt x="65531" y="414561"/>
                    <a:pt x="66795" y="404455"/>
                  </a:cubicBezTo>
                  <a:cubicBezTo>
                    <a:pt x="70765" y="369984"/>
                    <a:pt x="75277" y="335694"/>
                    <a:pt x="80330" y="301404"/>
                  </a:cubicBezTo>
                  <a:cubicBezTo>
                    <a:pt x="83037" y="283898"/>
                    <a:pt x="85383" y="266031"/>
                    <a:pt x="91700" y="249608"/>
                  </a:cubicBezTo>
                  <a:cubicBezTo>
                    <a:pt x="99099" y="229937"/>
                    <a:pt x="116064" y="230297"/>
                    <a:pt x="128516" y="246901"/>
                  </a:cubicBezTo>
                  <a:cubicBezTo>
                    <a:pt x="136277" y="257188"/>
                    <a:pt x="135735" y="309706"/>
                    <a:pt x="135194" y="323964"/>
                  </a:cubicBezTo>
                  <a:cubicBezTo>
                    <a:pt x="133751" y="356810"/>
                    <a:pt x="131223" y="389656"/>
                    <a:pt x="129780" y="422502"/>
                  </a:cubicBezTo>
                  <a:cubicBezTo>
                    <a:pt x="129419" y="429179"/>
                    <a:pt x="133028" y="448129"/>
                    <a:pt x="161363" y="443437"/>
                  </a:cubicBezTo>
                  <a:cubicBezTo>
                    <a:pt x="173274" y="433872"/>
                    <a:pt x="176884" y="414381"/>
                    <a:pt x="177425" y="399221"/>
                  </a:cubicBezTo>
                  <a:cubicBezTo>
                    <a:pt x="178327" y="373594"/>
                    <a:pt x="179591" y="347786"/>
                    <a:pt x="181034" y="322159"/>
                  </a:cubicBezTo>
                  <a:cubicBezTo>
                    <a:pt x="185186" y="247623"/>
                    <a:pt x="193667" y="173087"/>
                    <a:pt x="172732" y="99454"/>
                  </a:cubicBezTo>
                  <a:cubicBezTo>
                    <a:pt x="171289" y="94401"/>
                    <a:pt x="171830" y="88806"/>
                    <a:pt x="172011" y="83572"/>
                  </a:cubicBezTo>
                  <a:cubicBezTo>
                    <a:pt x="172191" y="79783"/>
                    <a:pt x="174177" y="76353"/>
                    <a:pt x="178327" y="76534"/>
                  </a:cubicBezTo>
                  <a:cubicBezTo>
                    <a:pt x="180313" y="76715"/>
                    <a:pt x="183020" y="78880"/>
                    <a:pt x="184103" y="80865"/>
                  </a:cubicBezTo>
                  <a:cubicBezTo>
                    <a:pt x="186268" y="85558"/>
                    <a:pt x="188073" y="90611"/>
                    <a:pt x="189336" y="95844"/>
                  </a:cubicBezTo>
                  <a:cubicBezTo>
                    <a:pt x="195112" y="120028"/>
                    <a:pt x="199624" y="210084"/>
                    <a:pt x="203774" y="233185"/>
                  </a:cubicBezTo>
                  <a:cubicBezTo>
                    <a:pt x="220558" y="225064"/>
                    <a:pt x="221280" y="212792"/>
                    <a:pt x="220919" y="200158"/>
                  </a:cubicBezTo>
                  <a:cubicBezTo>
                    <a:pt x="220197" y="167673"/>
                    <a:pt x="215686" y="135007"/>
                    <a:pt x="210812" y="102522"/>
                  </a:cubicBezTo>
                  <a:close/>
                </a:path>
              </a:pathLst>
            </a:custGeom>
            <a:solidFill>
              <a:srgbClr val="FFFFFF"/>
            </a:solidFill>
            <a:ln w="1804" cap="flat">
              <a:noFill/>
              <a:prstDash val="solid"/>
              <a:miter/>
            </a:ln>
          </p:spPr>
          <p:txBody>
            <a:bodyPr rtlCol="0" anchor="ctr"/>
            <a:lstStyle/>
            <a:p>
              <a:endParaRPr lang="en-US"/>
            </a:p>
          </p:txBody>
        </p:sp>
        <p:sp>
          <p:nvSpPr>
            <p:cNvPr id="15" name="Freeform 95">
              <a:extLst>
                <a:ext uri="{FF2B5EF4-FFF2-40B4-BE49-F238E27FC236}">
                  <a16:creationId xmlns:a16="http://schemas.microsoft.com/office/drawing/2014/main" id="{ECAA9F6B-F31C-48AB-19D7-27666795DA7B}"/>
                </a:ext>
              </a:extLst>
            </p:cNvPr>
            <p:cNvSpPr/>
            <p:nvPr/>
          </p:nvSpPr>
          <p:spPr>
            <a:xfrm>
              <a:off x="9527666" y="5730434"/>
              <a:ext cx="153803" cy="147413"/>
            </a:xfrm>
            <a:custGeom>
              <a:avLst/>
              <a:gdLst>
                <a:gd name="connsiteX0" fmla="*/ 153804 w 153803"/>
                <a:gd name="connsiteY0" fmla="*/ 64575 h 147413"/>
                <a:gd name="connsiteX1" fmla="*/ 117528 w 153803"/>
                <a:gd name="connsiteY1" fmla="*/ 7546 h 147413"/>
                <a:gd name="connsiteX2" fmla="*/ 220 w 153803"/>
                <a:gd name="connsiteY2" fmla="*/ 59703 h 147413"/>
                <a:gd name="connsiteX3" fmla="*/ 72048 w 153803"/>
                <a:gd name="connsiteY3" fmla="*/ 147413 h 147413"/>
                <a:gd name="connsiteX4" fmla="*/ 153804 w 153803"/>
                <a:gd name="connsiteY4" fmla="*/ 64575 h 147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03" h="147413">
                  <a:moveTo>
                    <a:pt x="153804" y="64575"/>
                  </a:moveTo>
                  <a:cubicBezTo>
                    <a:pt x="153804" y="39128"/>
                    <a:pt x="140268" y="17652"/>
                    <a:pt x="117528" y="7546"/>
                  </a:cubicBezTo>
                  <a:cubicBezTo>
                    <a:pt x="91359" y="-4005"/>
                    <a:pt x="10868" y="-11945"/>
                    <a:pt x="220" y="59703"/>
                  </a:cubicBezTo>
                  <a:cubicBezTo>
                    <a:pt x="-3209" y="120883"/>
                    <a:pt x="33968" y="144886"/>
                    <a:pt x="72048" y="147413"/>
                  </a:cubicBezTo>
                  <a:cubicBezTo>
                    <a:pt x="136838" y="147593"/>
                    <a:pt x="153804" y="110055"/>
                    <a:pt x="153804" y="64575"/>
                  </a:cubicBezTo>
                  <a:close/>
                </a:path>
              </a:pathLst>
            </a:custGeom>
            <a:solidFill>
              <a:srgbClr val="FFFFFF"/>
            </a:solidFill>
            <a:ln w="1804" cap="flat">
              <a:noFill/>
              <a:prstDash val="solid"/>
              <a:miter/>
            </a:ln>
          </p:spPr>
          <p:txBody>
            <a:bodyPr rtlCol="0" anchor="ctr"/>
            <a:lstStyle/>
            <a:p>
              <a:endParaRPr lang="en-US"/>
            </a:p>
          </p:txBody>
        </p:sp>
        <p:sp>
          <p:nvSpPr>
            <p:cNvPr id="16" name="Freeform 96">
              <a:extLst>
                <a:ext uri="{FF2B5EF4-FFF2-40B4-BE49-F238E27FC236}">
                  <a16:creationId xmlns:a16="http://schemas.microsoft.com/office/drawing/2014/main" id="{01EB35CB-501D-2FE5-E7B2-4669F23ED6DE}"/>
                </a:ext>
              </a:extLst>
            </p:cNvPr>
            <p:cNvSpPr/>
            <p:nvPr/>
          </p:nvSpPr>
          <p:spPr>
            <a:xfrm>
              <a:off x="9196544" y="5718492"/>
              <a:ext cx="161299" cy="159222"/>
            </a:xfrm>
            <a:custGeom>
              <a:avLst/>
              <a:gdLst>
                <a:gd name="connsiteX0" fmla="*/ 75972 w 161299"/>
                <a:gd name="connsiteY0" fmla="*/ 159175 h 159222"/>
                <a:gd name="connsiteX1" fmla="*/ 160073 w 161299"/>
                <a:gd name="connsiteY1" fmla="*/ 70742 h 159222"/>
                <a:gd name="connsiteX2" fmla="*/ 95644 w 161299"/>
                <a:gd name="connsiteY2" fmla="*/ 1260 h 159222"/>
                <a:gd name="connsiteX3" fmla="*/ 18040 w 161299"/>
                <a:gd name="connsiteY3" fmla="*/ 29594 h 159222"/>
                <a:gd name="connsiteX4" fmla="*/ 8656 w 161299"/>
                <a:gd name="connsiteY4" fmla="*/ 113875 h 159222"/>
                <a:gd name="connsiteX5" fmla="*/ 75972 w 161299"/>
                <a:gd name="connsiteY5" fmla="*/ 159175 h 15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299" h="159222">
                  <a:moveTo>
                    <a:pt x="75972" y="159175"/>
                  </a:moveTo>
                  <a:cubicBezTo>
                    <a:pt x="133905" y="158994"/>
                    <a:pt x="168374" y="122899"/>
                    <a:pt x="160073" y="70742"/>
                  </a:cubicBezTo>
                  <a:cubicBezTo>
                    <a:pt x="153215" y="26887"/>
                    <a:pt x="136431" y="8298"/>
                    <a:pt x="95644" y="1260"/>
                  </a:cubicBezTo>
                  <a:cubicBezTo>
                    <a:pt x="66768" y="-3793"/>
                    <a:pt x="35185" y="6494"/>
                    <a:pt x="18040" y="29594"/>
                  </a:cubicBezTo>
                  <a:cubicBezTo>
                    <a:pt x="-729" y="54500"/>
                    <a:pt x="-6505" y="82653"/>
                    <a:pt x="8656" y="113875"/>
                  </a:cubicBezTo>
                  <a:cubicBezTo>
                    <a:pt x="22913" y="142932"/>
                    <a:pt x="46555" y="160257"/>
                    <a:pt x="75972" y="159175"/>
                  </a:cubicBezTo>
                  <a:close/>
                </a:path>
              </a:pathLst>
            </a:custGeom>
            <a:solidFill>
              <a:srgbClr val="FFFFFF"/>
            </a:solidFill>
            <a:ln w="1804" cap="flat">
              <a:noFill/>
              <a:prstDash val="solid"/>
              <a:miter/>
            </a:ln>
          </p:spPr>
          <p:txBody>
            <a:bodyPr rtlCol="0" anchor="ctr"/>
            <a:lstStyle/>
            <a:p>
              <a:endParaRPr lang="en-US"/>
            </a:p>
          </p:txBody>
        </p:sp>
        <p:sp>
          <p:nvSpPr>
            <p:cNvPr id="17" name="Freeform 97">
              <a:extLst>
                <a:ext uri="{FF2B5EF4-FFF2-40B4-BE49-F238E27FC236}">
                  <a16:creationId xmlns:a16="http://schemas.microsoft.com/office/drawing/2014/main" id="{AA846849-B0E1-70A6-D9F8-9A0CF2B61EB3}"/>
                </a:ext>
              </a:extLst>
            </p:cNvPr>
            <p:cNvSpPr/>
            <p:nvPr/>
          </p:nvSpPr>
          <p:spPr>
            <a:xfrm>
              <a:off x="9488299" y="5892332"/>
              <a:ext cx="232006" cy="437603"/>
            </a:xfrm>
            <a:custGeom>
              <a:avLst/>
              <a:gdLst>
                <a:gd name="connsiteX0" fmla="*/ 229445 w 232006"/>
                <a:gd name="connsiteY0" fmla="*/ 236193 h 437603"/>
                <a:gd name="connsiteX1" fmla="*/ 205081 w 232006"/>
                <a:gd name="connsiteY1" fmla="*/ 56260 h 437603"/>
                <a:gd name="connsiteX2" fmla="*/ 162129 w 232006"/>
                <a:gd name="connsiteY2" fmla="*/ 5908 h 437603"/>
                <a:gd name="connsiteX3" fmla="*/ 102211 w 232006"/>
                <a:gd name="connsiteY3" fmla="*/ 2118 h 437603"/>
                <a:gd name="connsiteX4" fmla="*/ 51679 w 232006"/>
                <a:gd name="connsiteY4" fmla="*/ 19083 h 437603"/>
                <a:gd name="connsiteX5" fmla="*/ 18472 w 232006"/>
                <a:gd name="connsiteY5" fmla="*/ 86219 h 437603"/>
                <a:gd name="connsiteX6" fmla="*/ 1146 w 232006"/>
                <a:gd name="connsiteY6" fmla="*/ 204790 h 437603"/>
                <a:gd name="connsiteX7" fmla="*/ 18291 w 232006"/>
                <a:gd name="connsiteY7" fmla="*/ 243772 h 437603"/>
                <a:gd name="connsiteX8" fmla="*/ 27676 w 232006"/>
                <a:gd name="connsiteY8" fmla="*/ 232763 h 437603"/>
                <a:gd name="connsiteX9" fmla="*/ 29661 w 232006"/>
                <a:gd name="connsiteY9" fmla="*/ 219589 h 437603"/>
                <a:gd name="connsiteX10" fmla="*/ 43738 w 232006"/>
                <a:gd name="connsiteY10" fmla="*/ 100476 h 437603"/>
                <a:gd name="connsiteX11" fmla="*/ 51679 w 232006"/>
                <a:gd name="connsiteY11" fmla="*/ 88926 h 437603"/>
                <a:gd name="connsiteX12" fmla="*/ 58176 w 232006"/>
                <a:gd name="connsiteY12" fmla="*/ 103905 h 437603"/>
                <a:gd name="connsiteX13" fmla="*/ 55649 w 232006"/>
                <a:gd name="connsiteY13" fmla="*/ 138556 h 437603"/>
                <a:gd name="connsiteX14" fmla="*/ 30202 w 232006"/>
                <a:gd name="connsiteY14" fmla="*/ 366314 h 437603"/>
                <a:gd name="connsiteX15" fmla="*/ 26412 w 232006"/>
                <a:gd name="connsiteY15" fmla="*/ 408725 h 437603"/>
                <a:gd name="connsiteX16" fmla="*/ 44460 w 232006"/>
                <a:gd name="connsiteY16" fmla="*/ 434894 h 437603"/>
                <a:gd name="connsiteX17" fmla="*/ 85427 w 232006"/>
                <a:gd name="connsiteY17" fmla="*/ 305314 h 437603"/>
                <a:gd name="connsiteX18" fmla="*/ 94451 w 232006"/>
                <a:gd name="connsiteY18" fmla="*/ 243592 h 437603"/>
                <a:gd name="connsiteX19" fmla="*/ 119717 w 232006"/>
                <a:gd name="connsiteY19" fmla="*/ 219769 h 437603"/>
                <a:gd name="connsiteX20" fmla="*/ 141013 w 232006"/>
                <a:gd name="connsiteY20" fmla="*/ 243953 h 437603"/>
                <a:gd name="connsiteX21" fmla="*/ 153827 w 232006"/>
                <a:gd name="connsiteY21" fmla="*/ 416666 h 437603"/>
                <a:gd name="connsiteX22" fmla="*/ 174762 w 232006"/>
                <a:gd name="connsiteY22" fmla="*/ 437601 h 437603"/>
                <a:gd name="connsiteX23" fmla="*/ 199307 w 232006"/>
                <a:gd name="connsiteY23" fmla="*/ 380572 h 437603"/>
                <a:gd name="connsiteX24" fmla="*/ 177288 w 232006"/>
                <a:gd name="connsiteY24" fmla="*/ 96506 h 437603"/>
                <a:gd name="connsiteX25" fmla="*/ 175664 w 232006"/>
                <a:gd name="connsiteY25" fmla="*/ 83512 h 437603"/>
                <a:gd name="connsiteX26" fmla="*/ 179454 w 232006"/>
                <a:gd name="connsiteY26" fmla="*/ 77376 h 437603"/>
                <a:gd name="connsiteX27" fmla="*/ 188117 w 232006"/>
                <a:gd name="connsiteY27" fmla="*/ 80985 h 437603"/>
                <a:gd name="connsiteX28" fmla="*/ 193892 w 232006"/>
                <a:gd name="connsiteY28" fmla="*/ 98491 h 437603"/>
                <a:gd name="connsiteX29" fmla="*/ 202916 w 232006"/>
                <a:gd name="connsiteY29" fmla="*/ 159130 h 437603"/>
                <a:gd name="connsiteX30" fmla="*/ 210495 w 232006"/>
                <a:gd name="connsiteY30" fmla="*/ 236012 h 437603"/>
                <a:gd name="connsiteX31" fmla="*/ 217895 w 232006"/>
                <a:gd name="connsiteY31" fmla="*/ 245036 h 437603"/>
                <a:gd name="connsiteX32" fmla="*/ 229445 w 232006"/>
                <a:gd name="connsiteY32" fmla="*/ 236193 h 43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006" h="437603">
                  <a:moveTo>
                    <a:pt x="229445" y="236193"/>
                  </a:moveTo>
                  <a:cubicBezTo>
                    <a:pt x="237387" y="219048"/>
                    <a:pt x="226197" y="99393"/>
                    <a:pt x="205081" y="56260"/>
                  </a:cubicBezTo>
                  <a:cubicBezTo>
                    <a:pt x="192809" y="31174"/>
                    <a:pt x="184147" y="21609"/>
                    <a:pt x="162129" y="5908"/>
                  </a:cubicBezTo>
                  <a:cubicBezTo>
                    <a:pt x="145705" y="-5642"/>
                    <a:pt x="118454" y="3562"/>
                    <a:pt x="102211" y="2118"/>
                  </a:cubicBezTo>
                  <a:cubicBezTo>
                    <a:pt x="83984" y="494"/>
                    <a:pt x="63409" y="6089"/>
                    <a:pt x="51679" y="19083"/>
                  </a:cubicBezTo>
                  <a:cubicBezTo>
                    <a:pt x="34534" y="38213"/>
                    <a:pt x="23345" y="59509"/>
                    <a:pt x="18472" y="86219"/>
                  </a:cubicBezTo>
                  <a:cubicBezTo>
                    <a:pt x="11433" y="125562"/>
                    <a:pt x="3493" y="164725"/>
                    <a:pt x="1146" y="204790"/>
                  </a:cubicBezTo>
                  <a:cubicBezTo>
                    <a:pt x="605" y="214897"/>
                    <a:pt x="-5712" y="242509"/>
                    <a:pt x="18291" y="243772"/>
                  </a:cubicBezTo>
                  <a:cubicBezTo>
                    <a:pt x="24788" y="244133"/>
                    <a:pt x="26954" y="238358"/>
                    <a:pt x="27676" y="232763"/>
                  </a:cubicBezTo>
                  <a:cubicBezTo>
                    <a:pt x="28398" y="228432"/>
                    <a:pt x="29481" y="223920"/>
                    <a:pt x="29661" y="219589"/>
                  </a:cubicBezTo>
                  <a:cubicBezTo>
                    <a:pt x="31105" y="185840"/>
                    <a:pt x="42294" y="106612"/>
                    <a:pt x="43738" y="100476"/>
                  </a:cubicBezTo>
                  <a:cubicBezTo>
                    <a:pt x="44821" y="95603"/>
                    <a:pt x="44460" y="88024"/>
                    <a:pt x="51679" y="88926"/>
                  </a:cubicBezTo>
                  <a:cubicBezTo>
                    <a:pt x="59800" y="90009"/>
                    <a:pt x="58537" y="97769"/>
                    <a:pt x="58176" y="103905"/>
                  </a:cubicBezTo>
                  <a:cubicBezTo>
                    <a:pt x="57454" y="115455"/>
                    <a:pt x="56913" y="127006"/>
                    <a:pt x="55649" y="138556"/>
                  </a:cubicBezTo>
                  <a:cubicBezTo>
                    <a:pt x="47347" y="214536"/>
                    <a:pt x="38685" y="290335"/>
                    <a:pt x="30202" y="366314"/>
                  </a:cubicBezTo>
                  <a:cubicBezTo>
                    <a:pt x="28578" y="380391"/>
                    <a:pt x="26593" y="394649"/>
                    <a:pt x="26412" y="408725"/>
                  </a:cubicBezTo>
                  <a:cubicBezTo>
                    <a:pt x="26052" y="422441"/>
                    <a:pt x="33451" y="434533"/>
                    <a:pt x="44460" y="434894"/>
                  </a:cubicBezTo>
                  <a:cubicBezTo>
                    <a:pt x="74599" y="441752"/>
                    <a:pt x="78028" y="356388"/>
                    <a:pt x="85427" y="305314"/>
                  </a:cubicBezTo>
                  <a:cubicBezTo>
                    <a:pt x="88135" y="276438"/>
                    <a:pt x="89218" y="263264"/>
                    <a:pt x="94451" y="243592"/>
                  </a:cubicBezTo>
                  <a:cubicBezTo>
                    <a:pt x="97699" y="231500"/>
                    <a:pt x="106723" y="220130"/>
                    <a:pt x="119717" y="219769"/>
                  </a:cubicBezTo>
                  <a:cubicBezTo>
                    <a:pt x="133072" y="219408"/>
                    <a:pt x="136682" y="233305"/>
                    <a:pt x="141013" y="243953"/>
                  </a:cubicBezTo>
                  <a:cubicBezTo>
                    <a:pt x="141736" y="245577"/>
                    <a:pt x="151120" y="383820"/>
                    <a:pt x="153827" y="416666"/>
                  </a:cubicBezTo>
                  <a:cubicBezTo>
                    <a:pt x="154729" y="426773"/>
                    <a:pt x="161046" y="437782"/>
                    <a:pt x="174762" y="437601"/>
                  </a:cubicBezTo>
                  <a:cubicBezTo>
                    <a:pt x="204540" y="437601"/>
                    <a:pt x="199487" y="392844"/>
                    <a:pt x="199307" y="380572"/>
                  </a:cubicBezTo>
                  <a:cubicBezTo>
                    <a:pt x="198224" y="285462"/>
                    <a:pt x="193350" y="190533"/>
                    <a:pt x="177288" y="96506"/>
                  </a:cubicBezTo>
                  <a:cubicBezTo>
                    <a:pt x="176567" y="92175"/>
                    <a:pt x="175484" y="87843"/>
                    <a:pt x="175664" y="83512"/>
                  </a:cubicBezTo>
                  <a:cubicBezTo>
                    <a:pt x="175664" y="81346"/>
                    <a:pt x="177650" y="78458"/>
                    <a:pt x="179454" y="77376"/>
                  </a:cubicBezTo>
                  <a:cubicBezTo>
                    <a:pt x="183245" y="75030"/>
                    <a:pt x="186673" y="77917"/>
                    <a:pt x="188117" y="80985"/>
                  </a:cubicBezTo>
                  <a:cubicBezTo>
                    <a:pt x="190643" y="86580"/>
                    <a:pt x="192809" y="92535"/>
                    <a:pt x="193892" y="98491"/>
                  </a:cubicBezTo>
                  <a:cubicBezTo>
                    <a:pt x="197321" y="118704"/>
                    <a:pt x="200569" y="138917"/>
                    <a:pt x="202916" y="159130"/>
                  </a:cubicBezTo>
                  <a:cubicBezTo>
                    <a:pt x="205984" y="184758"/>
                    <a:pt x="211398" y="210024"/>
                    <a:pt x="210495" y="236012"/>
                  </a:cubicBezTo>
                  <a:cubicBezTo>
                    <a:pt x="210316" y="240524"/>
                    <a:pt x="212120" y="245216"/>
                    <a:pt x="217895" y="245036"/>
                  </a:cubicBezTo>
                  <a:cubicBezTo>
                    <a:pt x="223129" y="244855"/>
                    <a:pt x="229445" y="241065"/>
                    <a:pt x="229445" y="236193"/>
                  </a:cubicBezTo>
                  <a:close/>
                </a:path>
              </a:pathLst>
            </a:custGeom>
            <a:solidFill>
              <a:srgbClr val="FFFFFF"/>
            </a:solidFill>
            <a:ln w="1804" cap="flat">
              <a:noFill/>
              <a:prstDash val="solid"/>
              <a:miter/>
            </a:ln>
          </p:spPr>
          <p:txBody>
            <a:bodyPr rtlCol="0" anchor="ctr"/>
            <a:lstStyle/>
            <a:p>
              <a:endParaRPr lang="en-US"/>
            </a:p>
          </p:txBody>
        </p:sp>
        <p:sp>
          <p:nvSpPr>
            <p:cNvPr id="18" name="Freeform 98">
              <a:extLst>
                <a:ext uri="{FF2B5EF4-FFF2-40B4-BE49-F238E27FC236}">
                  <a16:creationId xmlns:a16="http://schemas.microsoft.com/office/drawing/2014/main" id="{96D22CA8-156B-62C4-E563-C105A7CAD085}"/>
                </a:ext>
              </a:extLst>
            </p:cNvPr>
            <p:cNvSpPr/>
            <p:nvPr/>
          </p:nvSpPr>
          <p:spPr>
            <a:xfrm>
              <a:off x="8615532" y="5442637"/>
              <a:ext cx="513242" cy="888053"/>
            </a:xfrm>
            <a:custGeom>
              <a:avLst/>
              <a:gdLst>
                <a:gd name="connsiteX0" fmla="*/ 400712 w 513242"/>
                <a:gd name="connsiteY0" fmla="*/ 549088 h 888053"/>
                <a:gd name="connsiteX1" fmla="*/ 427422 w 513242"/>
                <a:gd name="connsiteY1" fmla="*/ 533748 h 888053"/>
                <a:gd name="connsiteX2" fmla="*/ 490949 w 513242"/>
                <a:gd name="connsiteY2" fmla="*/ 451452 h 888053"/>
                <a:gd name="connsiteX3" fmla="*/ 483188 w 513242"/>
                <a:gd name="connsiteY3" fmla="*/ 354177 h 888053"/>
                <a:gd name="connsiteX4" fmla="*/ 387357 w 513242"/>
                <a:gd name="connsiteY4" fmla="*/ 250224 h 888053"/>
                <a:gd name="connsiteX5" fmla="*/ 339892 w 513242"/>
                <a:gd name="connsiteY5" fmla="*/ 222612 h 888053"/>
                <a:gd name="connsiteX6" fmla="*/ 323289 w 513242"/>
                <a:gd name="connsiteY6" fmla="*/ 215031 h 888053"/>
                <a:gd name="connsiteX7" fmla="*/ 340073 w 513242"/>
                <a:gd name="connsiteY7" fmla="*/ 195541 h 888053"/>
                <a:gd name="connsiteX8" fmla="*/ 365700 w 513242"/>
                <a:gd name="connsiteY8" fmla="*/ 83466 h 888053"/>
                <a:gd name="connsiteX9" fmla="*/ 299286 w 513242"/>
                <a:gd name="connsiteY9" fmla="*/ 9291 h 888053"/>
                <a:gd name="connsiteX10" fmla="*/ 155990 w 513242"/>
                <a:gd name="connsiteY10" fmla="*/ 41416 h 888053"/>
                <a:gd name="connsiteX11" fmla="*/ 146424 w 513242"/>
                <a:gd name="connsiteY11" fmla="*/ 180922 h 888053"/>
                <a:gd name="connsiteX12" fmla="*/ 192265 w 513242"/>
                <a:gd name="connsiteY12" fmla="*/ 219905 h 888053"/>
                <a:gd name="connsiteX13" fmla="*/ 117549 w 513242"/>
                <a:gd name="connsiteY13" fmla="*/ 247156 h 888053"/>
                <a:gd name="connsiteX14" fmla="*/ 15039 w 513242"/>
                <a:gd name="connsiteY14" fmla="*/ 366268 h 888053"/>
                <a:gd name="connsiteX15" fmla="*/ 3670 w 513242"/>
                <a:gd name="connsiteY15" fmla="*/ 431239 h 888053"/>
                <a:gd name="connsiteX16" fmla="*/ 81454 w 513242"/>
                <a:gd name="connsiteY16" fmla="*/ 557029 h 888053"/>
                <a:gd name="connsiteX17" fmla="*/ 102930 w 513242"/>
                <a:gd name="connsiteY17" fmla="*/ 564789 h 888053"/>
                <a:gd name="connsiteX18" fmla="*/ 118992 w 513242"/>
                <a:gd name="connsiteY18" fmla="*/ 579227 h 888053"/>
                <a:gd name="connsiteX19" fmla="*/ 109608 w 513242"/>
                <a:gd name="connsiteY19" fmla="*/ 728299 h 888053"/>
                <a:gd name="connsiteX20" fmla="*/ 106901 w 513242"/>
                <a:gd name="connsiteY20" fmla="*/ 840373 h 888053"/>
                <a:gd name="connsiteX21" fmla="*/ 132167 w 513242"/>
                <a:gd name="connsiteY21" fmla="*/ 875746 h 888053"/>
                <a:gd name="connsiteX22" fmla="*/ 147507 w 513242"/>
                <a:gd name="connsiteY22" fmla="*/ 880438 h 888053"/>
                <a:gd name="connsiteX23" fmla="*/ 203093 w 513242"/>
                <a:gd name="connsiteY23" fmla="*/ 848675 h 888053"/>
                <a:gd name="connsiteX24" fmla="*/ 209771 w 513242"/>
                <a:gd name="connsiteY24" fmla="*/ 809331 h 888053"/>
                <a:gd name="connsiteX25" fmla="*/ 220238 w 513242"/>
                <a:gd name="connsiteY25" fmla="*/ 697799 h 888053"/>
                <a:gd name="connsiteX26" fmla="*/ 231247 w 513242"/>
                <a:gd name="connsiteY26" fmla="*/ 610991 h 888053"/>
                <a:gd name="connsiteX27" fmla="*/ 266259 w 513242"/>
                <a:gd name="connsiteY27" fmla="*/ 591680 h 888053"/>
                <a:gd name="connsiteX28" fmla="*/ 282141 w 513242"/>
                <a:gd name="connsiteY28" fmla="*/ 631385 h 888053"/>
                <a:gd name="connsiteX29" fmla="*/ 284307 w 513242"/>
                <a:gd name="connsiteY29" fmla="*/ 737864 h 888053"/>
                <a:gd name="connsiteX30" fmla="*/ 285750 w 513242"/>
                <a:gd name="connsiteY30" fmla="*/ 817633 h 888053"/>
                <a:gd name="connsiteX31" fmla="*/ 292428 w 513242"/>
                <a:gd name="connsiteY31" fmla="*/ 859684 h 888053"/>
                <a:gd name="connsiteX32" fmla="*/ 310475 w 513242"/>
                <a:gd name="connsiteY32" fmla="*/ 881521 h 888053"/>
                <a:gd name="connsiteX33" fmla="*/ 394396 w 513242"/>
                <a:gd name="connsiteY33" fmla="*/ 832613 h 888053"/>
                <a:gd name="connsiteX34" fmla="*/ 392229 w 513242"/>
                <a:gd name="connsiteY34" fmla="*/ 646183 h 888053"/>
                <a:gd name="connsiteX35" fmla="*/ 387718 w 513242"/>
                <a:gd name="connsiteY35" fmla="*/ 566233 h 888053"/>
                <a:gd name="connsiteX36" fmla="*/ 400712 w 513242"/>
                <a:gd name="connsiteY36" fmla="*/ 549088 h 888053"/>
                <a:gd name="connsiteX37" fmla="*/ 146605 w 513242"/>
                <a:gd name="connsiteY37" fmla="*/ 132194 h 888053"/>
                <a:gd name="connsiteX38" fmla="*/ 200927 w 513242"/>
                <a:gd name="connsiteY38" fmla="*/ 26076 h 888053"/>
                <a:gd name="connsiteX39" fmla="*/ 312821 w 513242"/>
                <a:gd name="connsiteY39" fmla="*/ 32031 h 888053"/>
                <a:gd name="connsiteX40" fmla="*/ 354872 w 513242"/>
                <a:gd name="connsiteY40" fmla="*/ 132916 h 888053"/>
                <a:gd name="connsiteX41" fmla="*/ 270951 w 513242"/>
                <a:gd name="connsiteY41" fmla="*/ 216656 h 888053"/>
                <a:gd name="connsiteX42" fmla="*/ 146605 w 513242"/>
                <a:gd name="connsiteY42" fmla="*/ 132194 h 888053"/>
                <a:gd name="connsiteX43" fmla="*/ 384289 w 513242"/>
                <a:gd name="connsiteY43" fmla="*/ 533929 h 888053"/>
                <a:gd name="connsiteX44" fmla="*/ 375987 w 513242"/>
                <a:gd name="connsiteY44" fmla="*/ 496751 h 888053"/>
                <a:gd name="connsiteX45" fmla="*/ 401795 w 513242"/>
                <a:gd name="connsiteY45" fmla="*/ 450189 h 888053"/>
                <a:gd name="connsiteX46" fmla="*/ 414969 w 513242"/>
                <a:gd name="connsiteY46" fmla="*/ 424020 h 888053"/>
                <a:gd name="connsiteX47" fmla="*/ 398907 w 513242"/>
                <a:gd name="connsiteY47" fmla="*/ 377277 h 888053"/>
                <a:gd name="connsiteX48" fmla="*/ 365158 w 513242"/>
                <a:gd name="connsiteY48" fmla="*/ 367351 h 888053"/>
                <a:gd name="connsiteX49" fmla="*/ 359925 w 513242"/>
                <a:gd name="connsiteY49" fmla="*/ 400017 h 888053"/>
                <a:gd name="connsiteX50" fmla="*/ 365520 w 513242"/>
                <a:gd name="connsiteY50" fmla="*/ 444955 h 888053"/>
                <a:gd name="connsiteX51" fmla="*/ 358120 w 513242"/>
                <a:gd name="connsiteY51" fmla="*/ 496029 h 888053"/>
                <a:gd name="connsiteX52" fmla="*/ 361188 w 513242"/>
                <a:gd name="connsiteY52" fmla="*/ 534290 h 888053"/>
                <a:gd name="connsiteX53" fmla="*/ 372197 w 513242"/>
                <a:gd name="connsiteY53" fmla="*/ 555946 h 888053"/>
                <a:gd name="connsiteX54" fmla="*/ 377792 w 513242"/>
                <a:gd name="connsiteY54" fmla="*/ 819980 h 888053"/>
                <a:gd name="connsiteX55" fmla="*/ 377070 w 513242"/>
                <a:gd name="connsiteY55" fmla="*/ 838568 h 888053"/>
                <a:gd name="connsiteX56" fmla="*/ 348916 w 513242"/>
                <a:gd name="connsiteY56" fmla="*/ 870873 h 888053"/>
                <a:gd name="connsiteX57" fmla="*/ 306324 w 513242"/>
                <a:gd name="connsiteY57" fmla="*/ 843621 h 888053"/>
                <a:gd name="connsiteX58" fmla="*/ 300729 w 513242"/>
                <a:gd name="connsiteY58" fmla="*/ 782621 h 888053"/>
                <a:gd name="connsiteX59" fmla="*/ 289901 w 513242"/>
                <a:gd name="connsiteY59" fmla="*/ 597095 h 888053"/>
                <a:gd name="connsiteX60" fmla="*/ 265718 w 513242"/>
                <a:gd name="connsiteY60" fmla="*/ 574535 h 888053"/>
                <a:gd name="connsiteX61" fmla="*/ 218975 w 513242"/>
                <a:gd name="connsiteY61" fmla="*/ 597095 h 888053"/>
                <a:gd name="connsiteX62" fmla="*/ 205981 w 513242"/>
                <a:gd name="connsiteY62" fmla="*/ 693106 h 888053"/>
                <a:gd name="connsiteX63" fmla="*/ 190640 w 513242"/>
                <a:gd name="connsiteY63" fmla="*/ 836042 h 888053"/>
                <a:gd name="connsiteX64" fmla="*/ 138123 w 513242"/>
                <a:gd name="connsiteY64" fmla="*/ 859864 h 888053"/>
                <a:gd name="connsiteX65" fmla="*/ 124046 w 513242"/>
                <a:gd name="connsiteY65" fmla="*/ 834598 h 888053"/>
                <a:gd name="connsiteX66" fmla="*/ 125128 w 513242"/>
                <a:gd name="connsiteY66" fmla="*/ 754648 h 888053"/>
                <a:gd name="connsiteX67" fmla="*/ 136137 w 513242"/>
                <a:gd name="connsiteY67" fmla="*/ 571106 h 888053"/>
                <a:gd name="connsiteX68" fmla="*/ 149312 w 513242"/>
                <a:gd name="connsiteY68" fmla="*/ 537358 h 888053"/>
                <a:gd name="connsiteX69" fmla="*/ 151658 w 513242"/>
                <a:gd name="connsiteY69" fmla="*/ 502526 h 888053"/>
                <a:gd name="connsiteX70" fmla="*/ 146064 w 513242"/>
                <a:gd name="connsiteY70" fmla="*/ 463724 h 888053"/>
                <a:gd name="connsiteX71" fmla="*/ 149312 w 513242"/>
                <a:gd name="connsiteY71" fmla="*/ 394603 h 888053"/>
                <a:gd name="connsiteX72" fmla="*/ 139205 w 513242"/>
                <a:gd name="connsiteY72" fmla="*/ 372043 h 888053"/>
                <a:gd name="connsiteX73" fmla="*/ 117368 w 513242"/>
                <a:gd name="connsiteY73" fmla="*/ 378541 h 888053"/>
                <a:gd name="connsiteX74" fmla="*/ 93004 w 513242"/>
                <a:gd name="connsiteY74" fmla="*/ 406514 h 888053"/>
                <a:gd name="connsiteX75" fmla="*/ 92282 w 513242"/>
                <a:gd name="connsiteY75" fmla="*/ 429254 h 888053"/>
                <a:gd name="connsiteX76" fmla="*/ 106359 w 513242"/>
                <a:gd name="connsiteY76" fmla="*/ 454881 h 888053"/>
                <a:gd name="connsiteX77" fmla="*/ 131445 w 513242"/>
                <a:gd name="connsiteY77" fmla="*/ 495849 h 888053"/>
                <a:gd name="connsiteX78" fmla="*/ 111954 w 513242"/>
                <a:gd name="connsiteY78" fmla="*/ 547644 h 888053"/>
                <a:gd name="connsiteX79" fmla="*/ 92463 w 513242"/>
                <a:gd name="connsiteY79" fmla="*/ 543133 h 888053"/>
                <a:gd name="connsiteX80" fmla="*/ 20454 w 513242"/>
                <a:gd name="connsiteY80" fmla="*/ 423298 h 888053"/>
                <a:gd name="connsiteX81" fmla="*/ 29116 w 513242"/>
                <a:gd name="connsiteY81" fmla="*/ 377999 h 888053"/>
                <a:gd name="connsiteX82" fmla="*/ 129640 w 513242"/>
                <a:gd name="connsiteY82" fmla="*/ 257443 h 888053"/>
                <a:gd name="connsiteX83" fmla="*/ 182880 w 513242"/>
                <a:gd name="connsiteY83" fmla="*/ 235064 h 888053"/>
                <a:gd name="connsiteX84" fmla="*/ 236120 w 513242"/>
                <a:gd name="connsiteY84" fmla="*/ 234162 h 888053"/>
                <a:gd name="connsiteX85" fmla="*/ 275824 w 513242"/>
                <a:gd name="connsiteY85" fmla="*/ 232357 h 888053"/>
                <a:gd name="connsiteX86" fmla="*/ 362813 w 513242"/>
                <a:gd name="connsiteY86" fmla="*/ 253833 h 888053"/>
                <a:gd name="connsiteX87" fmla="*/ 433558 w 513242"/>
                <a:gd name="connsiteY87" fmla="*/ 322413 h 888053"/>
                <a:gd name="connsiteX88" fmla="*/ 484271 w 513242"/>
                <a:gd name="connsiteY88" fmla="*/ 380706 h 888053"/>
                <a:gd name="connsiteX89" fmla="*/ 487339 w 513242"/>
                <a:gd name="connsiteY89" fmla="*/ 429795 h 888053"/>
                <a:gd name="connsiteX90" fmla="*/ 414608 w 513242"/>
                <a:gd name="connsiteY90" fmla="*/ 524724 h 888053"/>
                <a:gd name="connsiteX91" fmla="*/ 384289 w 513242"/>
                <a:gd name="connsiteY91" fmla="*/ 533929 h 888053"/>
                <a:gd name="connsiteX92" fmla="*/ 376348 w 513242"/>
                <a:gd name="connsiteY92" fmla="*/ 382150 h 888053"/>
                <a:gd name="connsiteX93" fmla="*/ 384650 w 513242"/>
                <a:gd name="connsiteY93" fmla="*/ 446038 h 888053"/>
                <a:gd name="connsiteX94" fmla="*/ 376348 w 513242"/>
                <a:gd name="connsiteY94" fmla="*/ 382150 h 888053"/>
                <a:gd name="connsiteX95" fmla="*/ 130362 w 513242"/>
                <a:gd name="connsiteY95" fmla="*/ 458852 h 888053"/>
                <a:gd name="connsiteX96" fmla="*/ 131806 w 513242"/>
                <a:gd name="connsiteY96" fmla="*/ 393159 h 888053"/>
                <a:gd name="connsiteX97" fmla="*/ 130362 w 513242"/>
                <a:gd name="connsiteY97" fmla="*/ 458852 h 88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13242" h="888053">
                  <a:moveTo>
                    <a:pt x="400712" y="549088"/>
                  </a:moveTo>
                  <a:cubicBezTo>
                    <a:pt x="411721" y="549088"/>
                    <a:pt x="419662" y="542050"/>
                    <a:pt x="427422" y="533748"/>
                  </a:cubicBezTo>
                  <a:cubicBezTo>
                    <a:pt x="451245" y="508301"/>
                    <a:pt x="472360" y="480689"/>
                    <a:pt x="490949" y="451452"/>
                  </a:cubicBezTo>
                  <a:cubicBezTo>
                    <a:pt x="521088" y="403807"/>
                    <a:pt x="522712" y="402183"/>
                    <a:pt x="483188" y="354177"/>
                  </a:cubicBezTo>
                  <a:cubicBezTo>
                    <a:pt x="453230" y="317721"/>
                    <a:pt x="420564" y="283792"/>
                    <a:pt x="387357" y="250224"/>
                  </a:cubicBezTo>
                  <a:cubicBezTo>
                    <a:pt x="373641" y="236327"/>
                    <a:pt x="358662" y="226762"/>
                    <a:pt x="339892" y="222612"/>
                  </a:cubicBezTo>
                  <a:cubicBezTo>
                    <a:pt x="333937" y="221348"/>
                    <a:pt x="327259" y="221709"/>
                    <a:pt x="323289" y="215031"/>
                  </a:cubicBezTo>
                  <a:cubicBezTo>
                    <a:pt x="325093" y="205467"/>
                    <a:pt x="334478" y="202218"/>
                    <a:pt x="340073" y="195541"/>
                  </a:cubicBezTo>
                  <a:cubicBezTo>
                    <a:pt x="364978" y="165762"/>
                    <a:pt x="377972" y="121366"/>
                    <a:pt x="365700" y="83466"/>
                  </a:cubicBezTo>
                  <a:cubicBezTo>
                    <a:pt x="354330" y="48815"/>
                    <a:pt x="334298" y="26436"/>
                    <a:pt x="299286" y="9291"/>
                  </a:cubicBezTo>
                  <a:cubicBezTo>
                    <a:pt x="260303" y="-10019"/>
                    <a:pt x="191543" y="809"/>
                    <a:pt x="155990" y="41416"/>
                  </a:cubicBezTo>
                  <a:cubicBezTo>
                    <a:pt x="123143" y="78954"/>
                    <a:pt x="121519" y="139955"/>
                    <a:pt x="146424" y="180922"/>
                  </a:cubicBezTo>
                  <a:cubicBezTo>
                    <a:pt x="155087" y="195179"/>
                    <a:pt x="170067" y="209076"/>
                    <a:pt x="192265" y="219905"/>
                  </a:cubicBezTo>
                  <a:cubicBezTo>
                    <a:pt x="165916" y="224055"/>
                    <a:pt x="134333" y="229831"/>
                    <a:pt x="117549" y="247156"/>
                  </a:cubicBezTo>
                  <a:cubicBezTo>
                    <a:pt x="80912" y="284694"/>
                    <a:pt x="47705" y="325301"/>
                    <a:pt x="15039" y="366268"/>
                  </a:cubicBezTo>
                  <a:cubicBezTo>
                    <a:pt x="-301" y="385399"/>
                    <a:pt x="-3549" y="406333"/>
                    <a:pt x="3670" y="431239"/>
                  </a:cubicBezTo>
                  <a:cubicBezTo>
                    <a:pt x="18108" y="480869"/>
                    <a:pt x="48066" y="519671"/>
                    <a:pt x="81454" y="557029"/>
                  </a:cubicBezTo>
                  <a:cubicBezTo>
                    <a:pt x="87229" y="563346"/>
                    <a:pt x="94268" y="566775"/>
                    <a:pt x="102930" y="564789"/>
                  </a:cubicBezTo>
                  <a:cubicBezTo>
                    <a:pt x="115383" y="562082"/>
                    <a:pt x="120978" y="567497"/>
                    <a:pt x="118992" y="579227"/>
                  </a:cubicBezTo>
                  <a:cubicBezTo>
                    <a:pt x="113759" y="635896"/>
                    <a:pt x="112315" y="678669"/>
                    <a:pt x="109608" y="728299"/>
                  </a:cubicBezTo>
                  <a:cubicBezTo>
                    <a:pt x="107623" y="765657"/>
                    <a:pt x="105998" y="802835"/>
                    <a:pt x="106901" y="840373"/>
                  </a:cubicBezTo>
                  <a:cubicBezTo>
                    <a:pt x="107262" y="858420"/>
                    <a:pt x="114120" y="870873"/>
                    <a:pt x="132167" y="875746"/>
                  </a:cubicBezTo>
                  <a:cubicBezTo>
                    <a:pt x="137221" y="877190"/>
                    <a:pt x="142273" y="879175"/>
                    <a:pt x="147507" y="880438"/>
                  </a:cubicBezTo>
                  <a:cubicBezTo>
                    <a:pt x="174218" y="886574"/>
                    <a:pt x="195333" y="874483"/>
                    <a:pt x="203093" y="848675"/>
                  </a:cubicBezTo>
                  <a:cubicBezTo>
                    <a:pt x="206883" y="835861"/>
                    <a:pt x="208688" y="822687"/>
                    <a:pt x="209771" y="809331"/>
                  </a:cubicBezTo>
                  <a:cubicBezTo>
                    <a:pt x="212839" y="772154"/>
                    <a:pt x="215546" y="734796"/>
                    <a:pt x="220238" y="697799"/>
                  </a:cubicBezTo>
                  <a:cubicBezTo>
                    <a:pt x="224209" y="666938"/>
                    <a:pt x="222765" y="641130"/>
                    <a:pt x="231247" y="610991"/>
                  </a:cubicBezTo>
                  <a:cubicBezTo>
                    <a:pt x="236661" y="591861"/>
                    <a:pt x="249655" y="580491"/>
                    <a:pt x="266259" y="591680"/>
                  </a:cubicBezTo>
                  <a:cubicBezTo>
                    <a:pt x="279975" y="600884"/>
                    <a:pt x="281058" y="617308"/>
                    <a:pt x="282141" y="631385"/>
                  </a:cubicBezTo>
                  <a:cubicBezTo>
                    <a:pt x="284487" y="666757"/>
                    <a:pt x="286292" y="702310"/>
                    <a:pt x="284307" y="737864"/>
                  </a:cubicBezTo>
                  <a:cubicBezTo>
                    <a:pt x="282863" y="764394"/>
                    <a:pt x="284667" y="791104"/>
                    <a:pt x="285750" y="817633"/>
                  </a:cubicBezTo>
                  <a:cubicBezTo>
                    <a:pt x="286292" y="831891"/>
                    <a:pt x="288457" y="845968"/>
                    <a:pt x="292428" y="859684"/>
                  </a:cubicBezTo>
                  <a:cubicBezTo>
                    <a:pt x="295315" y="869790"/>
                    <a:pt x="301090" y="877370"/>
                    <a:pt x="310475" y="881521"/>
                  </a:cubicBezTo>
                  <a:cubicBezTo>
                    <a:pt x="352525" y="900110"/>
                    <a:pt x="391327" y="877550"/>
                    <a:pt x="394396" y="832613"/>
                  </a:cubicBezTo>
                  <a:cubicBezTo>
                    <a:pt x="398546" y="770529"/>
                    <a:pt x="392410" y="708447"/>
                    <a:pt x="392229" y="646183"/>
                  </a:cubicBezTo>
                  <a:cubicBezTo>
                    <a:pt x="392049" y="619473"/>
                    <a:pt x="389342" y="592944"/>
                    <a:pt x="387718" y="566233"/>
                  </a:cubicBezTo>
                  <a:cubicBezTo>
                    <a:pt x="386996" y="556668"/>
                    <a:pt x="387177" y="549088"/>
                    <a:pt x="400712" y="549088"/>
                  </a:cubicBezTo>
                  <a:close/>
                  <a:moveTo>
                    <a:pt x="146605" y="132194"/>
                  </a:moveTo>
                  <a:cubicBezTo>
                    <a:pt x="140108" y="93753"/>
                    <a:pt x="166457" y="43221"/>
                    <a:pt x="200927" y="26076"/>
                  </a:cubicBezTo>
                  <a:cubicBezTo>
                    <a:pt x="213741" y="19579"/>
                    <a:pt x="277268" y="4780"/>
                    <a:pt x="312821" y="32031"/>
                  </a:cubicBezTo>
                  <a:cubicBezTo>
                    <a:pt x="341877" y="48274"/>
                    <a:pt x="361188" y="97002"/>
                    <a:pt x="354872" y="132916"/>
                  </a:cubicBezTo>
                  <a:cubicBezTo>
                    <a:pt x="346570" y="179659"/>
                    <a:pt x="314987" y="210520"/>
                    <a:pt x="270951" y="216656"/>
                  </a:cubicBezTo>
                  <a:cubicBezTo>
                    <a:pt x="207244" y="225319"/>
                    <a:pt x="156350" y="190667"/>
                    <a:pt x="146605" y="132194"/>
                  </a:cubicBezTo>
                  <a:close/>
                  <a:moveTo>
                    <a:pt x="384289" y="533929"/>
                  </a:moveTo>
                  <a:cubicBezTo>
                    <a:pt x="363173" y="519130"/>
                    <a:pt x="366963" y="515340"/>
                    <a:pt x="375987" y="496751"/>
                  </a:cubicBezTo>
                  <a:cubicBezTo>
                    <a:pt x="383567" y="480869"/>
                    <a:pt x="393312" y="465890"/>
                    <a:pt x="401795" y="450189"/>
                  </a:cubicBezTo>
                  <a:cubicBezTo>
                    <a:pt x="406487" y="441707"/>
                    <a:pt x="411179" y="433044"/>
                    <a:pt x="414969" y="424020"/>
                  </a:cubicBezTo>
                  <a:cubicBezTo>
                    <a:pt x="426339" y="397671"/>
                    <a:pt x="424535" y="390813"/>
                    <a:pt x="398907" y="377277"/>
                  </a:cubicBezTo>
                  <a:cubicBezTo>
                    <a:pt x="388620" y="371683"/>
                    <a:pt x="377251" y="359410"/>
                    <a:pt x="365158" y="367351"/>
                  </a:cubicBezTo>
                  <a:cubicBezTo>
                    <a:pt x="355052" y="374029"/>
                    <a:pt x="359383" y="388828"/>
                    <a:pt x="359925" y="400017"/>
                  </a:cubicBezTo>
                  <a:cubicBezTo>
                    <a:pt x="360466" y="414996"/>
                    <a:pt x="363354" y="429976"/>
                    <a:pt x="365520" y="444955"/>
                  </a:cubicBezTo>
                  <a:cubicBezTo>
                    <a:pt x="368227" y="462822"/>
                    <a:pt x="369851" y="479967"/>
                    <a:pt x="358120" y="496029"/>
                  </a:cubicBezTo>
                  <a:cubicBezTo>
                    <a:pt x="350360" y="506496"/>
                    <a:pt x="351082" y="524905"/>
                    <a:pt x="361188" y="534290"/>
                  </a:cubicBezTo>
                  <a:cubicBezTo>
                    <a:pt x="369670" y="542050"/>
                    <a:pt x="372197" y="544757"/>
                    <a:pt x="372197" y="555946"/>
                  </a:cubicBezTo>
                  <a:cubicBezTo>
                    <a:pt x="372017" y="644018"/>
                    <a:pt x="383206" y="731728"/>
                    <a:pt x="377792" y="819980"/>
                  </a:cubicBezTo>
                  <a:cubicBezTo>
                    <a:pt x="377431" y="826115"/>
                    <a:pt x="377611" y="832432"/>
                    <a:pt x="377070" y="838568"/>
                  </a:cubicBezTo>
                  <a:cubicBezTo>
                    <a:pt x="375265" y="860225"/>
                    <a:pt x="367324" y="869249"/>
                    <a:pt x="348916" y="870873"/>
                  </a:cubicBezTo>
                  <a:cubicBezTo>
                    <a:pt x="327079" y="872858"/>
                    <a:pt x="309934" y="863113"/>
                    <a:pt x="306324" y="843621"/>
                  </a:cubicBezTo>
                  <a:cubicBezTo>
                    <a:pt x="302715" y="823589"/>
                    <a:pt x="301812" y="803015"/>
                    <a:pt x="300729" y="782621"/>
                  </a:cubicBezTo>
                  <a:cubicBezTo>
                    <a:pt x="299827" y="764935"/>
                    <a:pt x="295496" y="610449"/>
                    <a:pt x="289901" y="597095"/>
                  </a:cubicBezTo>
                  <a:cubicBezTo>
                    <a:pt x="283765" y="582657"/>
                    <a:pt x="280156" y="577964"/>
                    <a:pt x="265718" y="574535"/>
                  </a:cubicBezTo>
                  <a:cubicBezTo>
                    <a:pt x="245143" y="569482"/>
                    <a:pt x="222404" y="576340"/>
                    <a:pt x="218975" y="597095"/>
                  </a:cubicBezTo>
                  <a:cubicBezTo>
                    <a:pt x="213561" y="629580"/>
                    <a:pt x="209049" y="660441"/>
                    <a:pt x="205981" y="693106"/>
                  </a:cubicBezTo>
                  <a:cubicBezTo>
                    <a:pt x="201469" y="740932"/>
                    <a:pt x="197679" y="788758"/>
                    <a:pt x="190640" y="836042"/>
                  </a:cubicBezTo>
                  <a:cubicBezTo>
                    <a:pt x="186129" y="865639"/>
                    <a:pt x="162667" y="875746"/>
                    <a:pt x="138123" y="859864"/>
                  </a:cubicBezTo>
                  <a:cubicBezTo>
                    <a:pt x="128558" y="853728"/>
                    <a:pt x="125128" y="844343"/>
                    <a:pt x="124046" y="834598"/>
                  </a:cubicBezTo>
                  <a:cubicBezTo>
                    <a:pt x="121158" y="808068"/>
                    <a:pt x="122421" y="781178"/>
                    <a:pt x="125128" y="754648"/>
                  </a:cubicBezTo>
                  <a:cubicBezTo>
                    <a:pt x="128016" y="724509"/>
                    <a:pt x="131987" y="601787"/>
                    <a:pt x="136137" y="571106"/>
                  </a:cubicBezTo>
                  <a:cubicBezTo>
                    <a:pt x="137762" y="559014"/>
                    <a:pt x="139025" y="547284"/>
                    <a:pt x="149312" y="537358"/>
                  </a:cubicBezTo>
                  <a:cubicBezTo>
                    <a:pt x="159238" y="527792"/>
                    <a:pt x="158336" y="513896"/>
                    <a:pt x="151658" y="502526"/>
                  </a:cubicBezTo>
                  <a:cubicBezTo>
                    <a:pt x="144259" y="489893"/>
                    <a:pt x="145342" y="477080"/>
                    <a:pt x="146064" y="463724"/>
                  </a:cubicBezTo>
                  <a:cubicBezTo>
                    <a:pt x="147327" y="440623"/>
                    <a:pt x="148229" y="417523"/>
                    <a:pt x="149312" y="394603"/>
                  </a:cubicBezTo>
                  <a:cubicBezTo>
                    <a:pt x="149854" y="385218"/>
                    <a:pt x="148951" y="376375"/>
                    <a:pt x="139205" y="372043"/>
                  </a:cubicBezTo>
                  <a:cubicBezTo>
                    <a:pt x="130543" y="368254"/>
                    <a:pt x="123865" y="374210"/>
                    <a:pt x="117368" y="378541"/>
                  </a:cubicBezTo>
                  <a:cubicBezTo>
                    <a:pt x="106720" y="385579"/>
                    <a:pt x="100584" y="396588"/>
                    <a:pt x="93004" y="406514"/>
                  </a:cubicBezTo>
                  <a:cubicBezTo>
                    <a:pt x="87410" y="413733"/>
                    <a:pt x="89034" y="421854"/>
                    <a:pt x="92282" y="429254"/>
                  </a:cubicBezTo>
                  <a:cubicBezTo>
                    <a:pt x="96253" y="438097"/>
                    <a:pt x="101306" y="446579"/>
                    <a:pt x="106359" y="454881"/>
                  </a:cubicBezTo>
                  <a:cubicBezTo>
                    <a:pt x="114481" y="468597"/>
                    <a:pt x="123504" y="481952"/>
                    <a:pt x="131445" y="495849"/>
                  </a:cubicBezTo>
                  <a:cubicBezTo>
                    <a:pt x="144259" y="518588"/>
                    <a:pt x="136318" y="538801"/>
                    <a:pt x="111954" y="547644"/>
                  </a:cubicBezTo>
                  <a:cubicBezTo>
                    <a:pt x="104194" y="550352"/>
                    <a:pt x="97336" y="548908"/>
                    <a:pt x="92463" y="543133"/>
                  </a:cubicBezTo>
                  <a:cubicBezTo>
                    <a:pt x="61963" y="507038"/>
                    <a:pt x="31463" y="471304"/>
                    <a:pt x="20454" y="423298"/>
                  </a:cubicBezTo>
                  <a:cubicBezTo>
                    <a:pt x="16664" y="406333"/>
                    <a:pt x="19190" y="391715"/>
                    <a:pt x="29116" y="377999"/>
                  </a:cubicBezTo>
                  <a:cubicBezTo>
                    <a:pt x="59797" y="335588"/>
                    <a:pt x="93004" y="294981"/>
                    <a:pt x="129640" y="257443"/>
                  </a:cubicBezTo>
                  <a:cubicBezTo>
                    <a:pt x="143898" y="242825"/>
                    <a:pt x="163209" y="237050"/>
                    <a:pt x="182880" y="235064"/>
                  </a:cubicBezTo>
                  <a:cubicBezTo>
                    <a:pt x="200386" y="233259"/>
                    <a:pt x="218253" y="231996"/>
                    <a:pt x="236120" y="234162"/>
                  </a:cubicBezTo>
                  <a:cubicBezTo>
                    <a:pt x="249294" y="235786"/>
                    <a:pt x="262830" y="235967"/>
                    <a:pt x="275824" y="232357"/>
                  </a:cubicBezTo>
                  <a:cubicBezTo>
                    <a:pt x="309031" y="222792"/>
                    <a:pt x="337185" y="235425"/>
                    <a:pt x="362813" y="253833"/>
                  </a:cubicBezTo>
                  <a:cubicBezTo>
                    <a:pt x="389703" y="272964"/>
                    <a:pt x="412082" y="297508"/>
                    <a:pt x="433558" y="322413"/>
                  </a:cubicBezTo>
                  <a:cubicBezTo>
                    <a:pt x="450342" y="341904"/>
                    <a:pt x="469472" y="359410"/>
                    <a:pt x="484271" y="380706"/>
                  </a:cubicBezTo>
                  <a:cubicBezTo>
                    <a:pt x="495641" y="396949"/>
                    <a:pt x="497626" y="411387"/>
                    <a:pt x="487339" y="429795"/>
                  </a:cubicBezTo>
                  <a:cubicBezTo>
                    <a:pt x="467487" y="464987"/>
                    <a:pt x="441499" y="495307"/>
                    <a:pt x="414608" y="524724"/>
                  </a:cubicBezTo>
                  <a:cubicBezTo>
                    <a:pt x="408472" y="531222"/>
                    <a:pt x="396380" y="542411"/>
                    <a:pt x="384289" y="533929"/>
                  </a:cubicBezTo>
                  <a:close/>
                  <a:moveTo>
                    <a:pt x="376348" y="382150"/>
                  </a:moveTo>
                  <a:cubicBezTo>
                    <a:pt x="412082" y="394603"/>
                    <a:pt x="413886" y="411026"/>
                    <a:pt x="384650" y="446038"/>
                  </a:cubicBezTo>
                  <a:cubicBezTo>
                    <a:pt x="376348" y="425283"/>
                    <a:pt x="372919" y="405251"/>
                    <a:pt x="376348" y="382150"/>
                  </a:cubicBezTo>
                  <a:close/>
                  <a:moveTo>
                    <a:pt x="130362" y="458852"/>
                  </a:moveTo>
                  <a:cubicBezTo>
                    <a:pt x="98419" y="432502"/>
                    <a:pt x="98599" y="410484"/>
                    <a:pt x="131806" y="393159"/>
                  </a:cubicBezTo>
                  <a:cubicBezTo>
                    <a:pt x="133070" y="416260"/>
                    <a:pt x="132709" y="437014"/>
                    <a:pt x="130362" y="458852"/>
                  </a:cubicBezTo>
                  <a:close/>
                </a:path>
              </a:pathLst>
            </a:custGeom>
            <a:solidFill>
              <a:srgbClr val="000000"/>
            </a:solidFill>
            <a:ln w="1804" cap="flat">
              <a:noFill/>
              <a:prstDash val="solid"/>
              <a:miter/>
            </a:ln>
          </p:spPr>
          <p:txBody>
            <a:bodyPr rtlCol="0" anchor="ctr"/>
            <a:lstStyle/>
            <a:p>
              <a:endParaRPr lang="en-US"/>
            </a:p>
          </p:txBody>
        </p:sp>
        <p:sp>
          <p:nvSpPr>
            <p:cNvPr id="19" name="Freeform 99">
              <a:extLst>
                <a:ext uri="{FF2B5EF4-FFF2-40B4-BE49-F238E27FC236}">
                  <a16:creationId xmlns:a16="http://schemas.microsoft.com/office/drawing/2014/main" id="{8057F3AD-9A7D-901D-3720-5F7AC3B41BBF}"/>
                </a:ext>
              </a:extLst>
            </p:cNvPr>
            <p:cNvSpPr/>
            <p:nvPr/>
          </p:nvSpPr>
          <p:spPr>
            <a:xfrm>
              <a:off x="9400433" y="5716808"/>
              <a:ext cx="331748" cy="629343"/>
            </a:xfrm>
            <a:custGeom>
              <a:avLst/>
              <a:gdLst>
                <a:gd name="connsiteX0" fmla="*/ 311717 w 331748"/>
                <a:gd name="connsiteY0" fmla="*/ 434457 h 629343"/>
                <a:gd name="connsiteX1" fmla="*/ 331749 w 331748"/>
                <a:gd name="connsiteY1" fmla="*/ 407386 h 629343"/>
                <a:gd name="connsiteX2" fmla="*/ 320741 w 331748"/>
                <a:gd name="connsiteY2" fmla="*/ 266797 h 629343"/>
                <a:gd name="connsiteX3" fmla="*/ 259199 w 331748"/>
                <a:gd name="connsiteY3" fmla="*/ 172590 h 629343"/>
                <a:gd name="connsiteX4" fmla="*/ 250536 w 331748"/>
                <a:gd name="connsiteY4" fmla="*/ 165371 h 629343"/>
                <a:gd name="connsiteX5" fmla="*/ 286992 w 331748"/>
                <a:gd name="connsiteY5" fmla="*/ 43190 h 629343"/>
                <a:gd name="connsiteX6" fmla="*/ 205417 w 331748"/>
                <a:gd name="connsiteY6" fmla="*/ 57 h 629343"/>
                <a:gd name="connsiteX7" fmla="*/ 120234 w 331748"/>
                <a:gd name="connsiteY7" fmla="*/ 45175 h 629343"/>
                <a:gd name="connsiteX8" fmla="*/ 132867 w 331748"/>
                <a:gd name="connsiteY8" fmla="*/ 144616 h 629343"/>
                <a:gd name="connsiteX9" fmla="*/ 152358 w 331748"/>
                <a:gd name="connsiteY9" fmla="*/ 167897 h 629343"/>
                <a:gd name="connsiteX10" fmla="*/ 96411 w 331748"/>
                <a:gd name="connsiteY10" fmla="*/ 239545 h 629343"/>
                <a:gd name="connsiteX11" fmla="*/ 73492 w 331748"/>
                <a:gd name="connsiteY11" fmla="*/ 392045 h 629343"/>
                <a:gd name="connsiteX12" fmla="*/ 101826 w 331748"/>
                <a:gd name="connsiteY12" fmla="*/ 432111 h 629343"/>
                <a:gd name="connsiteX13" fmla="*/ 111932 w 331748"/>
                <a:gd name="connsiteY13" fmla="*/ 447451 h 629343"/>
                <a:gd name="connsiteX14" fmla="*/ 110669 w 331748"/>
                <a:gd name="connsiteY14" fmla="*/ 463332 h 629343"/>
                <a:gd name="connsiteX15" fmla="*/ 98938 w 331748"/>
                <a:gd name="connsiteY15" fmla="*/ 593093 h 629343"/>
                <a:gd name="connsiteX16" fmla="*/ 87749 w 331748"/>
                <a:gd name="connsiteY16" fmla="*/ 604824 h 629343"/>
                <a:gd name="connsiteX17" fmla="*/ 74394 w 331748"/>
                <a:gd name="connsiteY17" fmla="*/ 605185 h 629343"/>
                <a:gd name="connsiteX18" fmla="*/ 10326 w 331748"/>
                <a:gd name="connsiteY18" fmla="*/ 605546 h 629343"/>
                <a:gd name="connsiteX19" fmla="*/ 39 w 331748"/>
                <a:gd name="connsiteY19" fmla="*/ 614569 h 629343"/>
                <a:gd name="connsiteX20" fmla="*/ 9965 w 331748"/>
                <a:gd name="connsiteY20" fmla="*/ 621247 h 629343"/>
                <a:gd name="connsiteX21" fmla="*/ 44616 w 331748"/>
                <a:gd name="connsiteY21" fmla="*/ 621428 h 629343"/>
                <a:gd name="connsiteX22" fmla="*/ 131965 w 331748"/>
                <a:gd name="connsiteY22" fmla="*/ 625398 h 629343"/>
                <a:gd name="connsiteX23" fmla="*/ 167698 w 331748"/>
                <a:gd name="connsiteY23" fmla="*/ 599590 h 629343"/>
                <a:gd name="connsiteX24" fmla="*/ 181956 w 331748"/>
                <a:gd name="connsiteY24" fmla="*/ 529567 h 629343"/>
                <a:gd name="connsiteX25" fmla="*/ 189536 w 331748"/>
                <a:gd name="connsiteY25" fmla="*/ 455572 h 629343"/>
                <a:gd name="connsiteX26" fmla="*/ 210110 w 331748"/>
                <a:gd name="connsiteY26" fmla="*/ 413522 h 629343"/>
                <a:gd name="connsiteX27" fmla="*/ 218773 w 331748"/>
                <a:gd name="connsiteY27" fmla="*/ 461708 h 629343"/>
                <a:gd name="connsiteX28" fmla="*/ 224187 w 331748"/>
                <a:gd name="connsiteY28" fmla="*/ 600312 h 629343"/>
                <a:gd name="connsiteX29" fmla="*/ 269125 w 331748"/>
                <a:gd name="connsiteY29" fmla="*/ 629188 h 629343"/>
                <a:gd name="connsiteX30" fmla="*/ 300708 w 331748"/>
                <a:gd name="connsiteY30" fmla="*/ 596883 h 629343"/>
                <a:gd name="connsiteX31" fmla="*/ 299986 w 331748"/>
                <a:gd name="connsiteY31" fmla="*/ 450699 h 629343"/>
                <a:gd name="connsiteX32" fmla="*/ 311717 w 331748"/>
                <a:gd name="connsiteY32" fmla="*/ 434457 h 629343"/>
                <a:gd name="connsiteX33" fmla="*/ 127273 w 331748"/>
                <a:gd name="connsiteY33" fmla="*/ 73329 h 629343"/>
                <a:gd name="connsiteX34" fmla="*/ 244580 w 331748"/>
                <a:gd name="connsiteY34" fmla="*/ 21172 h 629343"/>
                <a:gd name="connsiteX35" fmla="*/ 280856 w 331748"/>
                <a:gd name="connsiteY35" fmla="*/ 78202 h 629343"/>
                <a:gd name="connsiteX36" fmla="*/ 199101 w 331748"/>
                <a:gd name="connsiteY36" fmla="*/ 161220 h 629343"/>
                <a:gd name="connsiteX37" fmla="*/ 127273 w 331748"/>
                <a:gd name="connsiteY37" fmla="*/ 73329 h 629343"/>
                <a:gd name="connsiteX38" fmla="*/ 298542 w 331748"/>
                <a:gd name="connsiteY38" fmla="*/ 411537 h 629343"/>
                <a:gd name="connsiteX39" fmla="*/ 290963 w 331748"/>
                <a:gd name="connsiteY39" fmla="*/ 334655 h 629343"/>
                <a:gd name="connsiteX40" fmla="*/ 281939 w 331748"/>
                <a:gd name="connsiteY40" fmla="*/ 274016 h 629343"/>
                <a:gd name="connsiteX41" fmla="*/ 276163 w 331748"/>
                <a:gd name="connsiteY41" fmla="*/ 256510 h 629343"/>
                <a:gd name="connsiteX42" fmla="*/ 267501 w 331748"/>
                <a:gd name="connsiteY42" fmla="*/ 252900 h 629343"/>
                <a:gd name="connsiteX43" fmla="*/ 263711 w 331748"/>
                <a:gd name="connsiteY43" fmla="*/ 259036 h 629343"/>
                <a:gd name="connsiteX44" fmla="*/ 265335 w 331748"/>
                <a:gd name="connsiteY44" fmla="*/ 272030 h 629343"/>
                <a:gd name="connsiteX45" fmla="*/ 287353 w 331748"/>
                <a:gd name="connsiteY45" fmla="*/ 556096 h 629343"/>
                <a:gd name="connsiteX46" fmla="*/ 262808 w 331748"/>
                <a:gd name="connsiteY46" fmla="*/ 613126 h 629343"/>
                <a:gd name="connsiteX47" fmla="*/ 241873 w 331748"/>
                <a:gd name="connsiteY47" fmla="*/ 592191 h 629343"/>
                <a:gd name="connsiteX48" fmla="*/ 229060 w 331748"/>
                <a:gd name="connsiteY48" fmla="*/ 419478 h 629343"/>
                <a:gd name="connsiteX49" fmla="*/ 207764 w 331748"/>
                <a:gd name="connsiteY49" fmla="*/ 395294 h 629343"/>
                <a:gd name="connsiteX50" fmla="*/ 182498 w 331748"/>
                <a:gd name="connsiteY50" fmla="*/ 419116 h 629343"/>
                <a:gd name="connsiteX51" fmla="*/ 173474 w 331748"/>
                <a:gd name="connsiteY51" fmla="*/ 480839 h 629343"/>
                <a:gd name="connsiteX52" fmla="*/ 132506 w 331748"/>
                <a:gd name="connsiteY52" fmla="*/ 610419 h 629343"/>
                <a:gd name="connsiteX53" fmla="*/ 114459 w 331748"/>
                <a:gd name="connsiteY53" fmla="*/ 584250 h 629343"/>
                <a:gd name="connsiteX54" fmla="*/ 118249 w 331748"/>
                <a:gd name="connsiteY54" fmla="*/ 541839 h 629343"/>
                <a:gd name="connsiteX55" fmla="*/ 143696 w 331748"/>
                <a:gd name="connsiteY55" fmla="*/ 314081 h 629343"/>
                <a:gd name="connsiteX56" fmla="*/ 146222 w 331748"/>
                <a:gd name="connsiteY56" fmla="*/ 279430 h 629343"/>
                <a:gd name="connsiteX57" fmla="*/ 139725 w 331748"/>
                <a:gd name="connsiteY57" fmla="*/ 264451 h 629343"/>
                <a:gd name="connsiteX58" fmla="*/ 131784 w 331748"/>
                <a:gd name="connsiteY58" fmla="*/ 276001 h 629343"/>
                <a:gd name="connsiteX59" fmla="*/ 117708 w 331748"/>
                <a:gd name="connsiteY59" fmla="*/ 395114 h 629343"/>
                <a:gd name="connsiteX60" fmla="*/ 115722 w 331748"/>
                <a:gd name="connsiteY60" fmla="*/ 408288 h 629343"/>
                <a:gd name="connsiteX61" fmla="*/ 106337 w 331748"/>
                <a:gd name="connsiteY61" fmla="*/ 419297 h 629343"/>
                <a:gd name="connsiteX62" fmla="*/ 89192 w 331748"/>
                <a:gd name="connsiteY62" fmla="*/ 380315 h 629343"/>
                <a:gd name="connsiteX63" fmla="*/ 106518 w 331748"/>
                <a:gd name="connsiteY63" fmla="*/ 261743 h 629343"/>
                <a:gd name="connsiteX64" fmla="*/ 139725 w 331748"/>
                <a:gd name="connsiteY64" fmla="*/ 194607 h 629343"/>
                <a:gd name="connsiteX65" fmla="*/ 190258 w 331748"/>
                <a:gd name="connsiteY65" fmla="*/ 177643 h 629343"/>
                <a:gd name="connsiteX66" fmla="*/ 250175 w 331748"/>
                <a:gd name="connsiteY66" fmla="*/ 181433 h 629343"/>
                <a:gd name="connsiteX67" fmla="*/ 293128 w 331748"/>
                <a:gd name="connsiteY67" fmla="*/ 231785 h 629343"/>
                <a:gd name="connsiteX68" fmla="*/ 317492 w 331748"/>
                <a:gd name="connsiteY68" fmla="*/ 411717 h 629343"/>
                <a:gd name="connsiteX69" fmla="*/ 305942 w 331748"/>
                <a:gd name="connsiteY69" fmla="*/ 420560 h 629343"/>
                <a:gd name="connsiteX70" fmla="*/ 298542 w 331748"/>
                <a:gd name="connsiteY70" fmla="*/ 411537 h 62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31748" h="629343">
                  <a:moveTo>
                    <a:pt x="311717" y="434457"/>
                  </a:moveTo>
                  <a:cubicBezTo>
                    <a:pt x="326155" y="432652"/>
                    <a:pt x="331749" y="421643"/>
                    <a:pt x="331749" y="407386"/>
                  </a:cubicBezTo>
                  <a:cubicBezTo>
                    <a:pt x="331569" y="360282"/>
                    <a:pt x="331388" y="312998"/>
                    <a:pt x="320741" y="266797"/>
                  </a:cubicBezTo>
                  <a:cubicBezTo>
                    <a:pt x="311897" y="228717"/>
                    <a:pt x="296196" y="192622"/>
                    <a:pt x="259199" y="172590"/>
                  </a:cubicBezTo>
                  <a:cubicBezTo>
                    <a:pt x="255048" y="170424"/>
                    <a:pt x="249633" y="172770"/>
                    <a:pt x="250536" y="165371"/>
                  </a:cubicBezTo>
                  <a:cubicBezTo>
                    <a:pt x="297279" y="145158"/>
                    <a:pt x="301791" y="72066"/>
                    <a:pt x="286992" y="43190"/>
                  </a:cubicBezTo>
                  <a:cubicBezTo>
                    <a:pt x="269847" y="9622"/>
                    <a:pt x="237903" y="959"/>
                    <a:pt x="205417" y="57"/>
                  </a:cubicBezTo>
                  <a:cubicBezTo>
                    <a:pt x="163729" y="-1026"/>
                    <a:pt x="137920" y="13412"/>
                    <a:pt x="120234" y="45175"/>
                  </a:cubicBezTo>
                  <a:cubicBezTo>
                    <a:pt x="103450" y="75134"/>
                    <a:pt x="110669" y="117725"/>
                    <a:pt x="132867" y="144616"/>
                  </a:cubicBezTo>
                  <a:cubicBezTo>
                    <a:pt x="139003" y="152015"/>
                    <a:pt x="145139" y="159234"/>
                    <a:pt x="152358" y="167897"/>
                  </a:cubicBezTo>
                  <a:cubicBezTo>
                    <a:pt x="123122" y="184320"/>
                    <a:pt x="104894" y="208684"/>
                    <a:pt x="96411" y="239545"/>
                  </a:cubicBezTo>
                  <a:cubicBezTo>
                    <a:pt x="82515" y="289356"/>
                    <a:pt x="74394" y="340249"/>
                    <a:pt x="73492" y="392045"/>
                  </a:cubicBezTo>
                  <a:cubicBezTo>
                    <a:pt x="72950" y="420019"/>
                    <a:pt x="75116" y="422907"/>
                    <a:pt x="101826" y="432111"/>
                  </a:cubicBezTo>
                  <a:cubicBezTo>
                    <a:pt x="110849" y="435179"/>
                    <a:pt x="112654" y="439691"/>
                    <a:pt x="111932" y="447451"/>
                  </a:cubicBezTo>
                  <a:cubicBezTo>
                    <a:pt x="111391" y="452685"/>
                    <a:pt x="111030" y="458099"/>
                    <a:pt x="110669" y="463332"/>
                  </a:cubicBezTo>
                  <a:cubicBezTo>
                    <a:pt x="107420" y="506646"/>
                    <a:pt x="96773" y="549238"/>
                    <a:pt x="98938" y="593093"/>
                  </a:cubicBezTo>
                  <a:cubicBezTo>
                    <a:pt x="99299" y="601034"/>
                    <a:pt x="94968" y="604463"/>
                    <a:pt x="87749" y="604824"/>
                  </a:cubicBezTo>
                  <a:cubicBezTo>
                    <a:pt x="83237" y="605185"/>
                    <a:pt x="78906" y="604824"/>
                    <a:pt x="74394" y="605185"/>
                  </a:cubicBezTo>
                  <a:cubicBezTo>
                    <a:pt x="53098" y="606629"/>
                    <a:pt x="31802" y="606448"/>
                    <a:pt x="10326" y="605546"/>
                  </a:cubicBezTo>
                  <a:cubicBezTo>
                    <a:pt x="4731" y="605366"/>
                    <a:pt x="-502" y="607711"/>
                    <a:pt x="39" y="614569"/>
                  </a:cubicBezTo>
                  <a:cubicBezTo>
                    <a:pt x="400" y="620164"/>
                    <a:pt x="5453" y="621067"/>
                    <a:pt x="9965" y="621247"/>
                  </a:cubicBezTo>
                  <a:cubicBezTo>
                    <a:pt x="21515" y="621608"/>
                    <a:pt x="33065" y="621788"/>
                    <a:pt x="44616" y="621428"/>
                  </a:cubicBezTo>
                  <a:cubicBezTo>
                    <a:pt x="73852" y="620706"/>
                    <a:pt x="102909" y="618179"/>
                    <a:pt x="131965" y="625398"/>
                  </a:cubicBezTo>
                  <a:cubicBezTo>
                    <a:pt x="148568" y="629549"/>
                    <a:pt x="162826" y="616916"/>
                    <a:pt x="167698" y="599590"/>
                  </a:cubicBezTo>
                  <a:cubicBezTo>
                    <a:pt x="174557" y="575587"/>
                    <a:pt x="179069" y="554291"/>
                    <a:pt x="181956" y="529567"/>
                  </a:cubicBezTo>
                  <a:cubicBezTo>
                    <a:pt x="184843" y="504841"/>
                    <a:pt x="185385" y="480117"/>
                    <a:pt x="189536" y="455572"/>
                  </a:cubicBezTo>
                  <a:cubicBezTo>
                    <a:pt x="191882" y="441315"/>
                    <a:pt x="196574" y="409010"/>
                    <a:pt x="210110" y="413522"/>
                  </a:cubicBezTo>
                  <a:cubicBezTo>
                    <a:pt x="222021" y="427960"/>
                    <a:pt x="218050" y="446187"/>
                    <a:pt x="218773" y="461708"/>
                  </a:cubicBezTo>
                  <a:cubicBezTo>
                    <a:pt x="220938" y="507910"/>
                    <a:pt x="222743" y="554111"/>
                    <a:pt x="224187" y="600312"/>
                  </a:cubicBezTo>
                  <a:cubicBezTo>
                    <a:pt x="225090" y="624315"/>
                    <a:pt x="243317" y="630451"/>
                    <a:pt x="269125" y="629188"/>
                  </a:cubicBezTo>
                  <a:cubicBezTo>
                    <a:pt x="294391" y="628105"/>
                    <a:pt x="299084" y="613667"/>
                    <a:pt x="300708" y="596883"/>
                  </a:cubicBezTo>
                  <a:cubicBezTo>
                    <a:pt x="302693" y="576670"/>
                    <a:pt x="301430" y="481019"/>
                    <a:pt x="299986" y="450699"/>
                  </a:cubicBezTo>
                  <a:cubicBezTo>
                    <a:pt x="300166" y="442398"/>
                    <a:pt x="299806" y="435901"/>
                    <a:pt x="311717" y="434457"/>
                  </a:cubicBezTo>
                  <a:close/>
                  <a:moveTo>
                    <a:pt x="127273" y="73329"/>
                  </a:moveTo>
                  <a:cubicBezTo>
                    <a:pt x="137920" y="1681"/>
                    <a:pt x="218412" y="9622"/>
                    <a:pt x="244580" y="21172"/>
                  </a:cubicBezTo>
                  <a:cubicBezTo>
                    <a:pt x="267320" y="31279"/>
                    <a:pt x="280856" y="52755"/>
                    <a:pt x="280856" y="78202"/>
                  </a:cubicBezTo>
                  <a:cubicBezTo>
                    <a:pt x="280856" y="123681"/>
                    <a:pt x="263891" y="161400"/>
                    <a:pt x="199101" y="161220"/>
                  </a:cubicBezTo>
                  <a:cubicBezTo>
                    <a:pt x="161021" y="158513"/>
                    <a:pt x="124024" y="134509"/>
                    <a:pt x="127273" y="73329"/>
                  </a:cubicBezTo>
                  <a:close/>
                  <a:moveTo>
                    <a:pt x="298542" y="411537"/>
                  </a:moveTo>
                  <a:cubicBezTo>
                    <a:pt x="299264" y="385549"/>
                    <a:pt x="293849" y="360282"/>
                    <a:pt x="290963" y="334655"/>
                  </a:cubicBezTo>
                  <a:cubicBezTo>
                    <a:pt x="288616" y="314442"/>
                    <a:pt x="285368" y="294229"/>
                    <a:pt x="281939" y="274016"/>
                  </a:cubicBezTo>
                  <a:cubicBezTo>
                    <a:pt x="280856" y="268060"/>
                    <a:pt x="278690" y="261924"/>
                    <a:pt x="276163" y="256510"/>
                  </a:cubicBezTo>
                  <a:cubicBezTo>
                    <a:pt x="274720" y="253442"/>
                    <a:pt x="271290" y="250554"/>
                    <a:pt x="267501" y="252900"/>
                  </a:cubicBezTo>
                  <a:cubicBezTo>
                    <a:pt x="265696" y="253983"/>
                    <a:pt x="263711" y="256871"/>
                    <a:pt x="263711" y="259036"/>
                  </a:cubicBezTo>
                  <a:cubicBezTo>
                    <a:pt x="263530" y="263368"/>
                    <a:pt x="264613" y="267699"/>
                    <a:pt x="265335" y="272030"/>
                  </a:cubicBezTo>
                  <a:cubicBezTo>
                    <a:pt x="281397" y="366057"/>
                    <a:pt x="286270" y="460987"/>
                    <a:pt x="287353" y="556096"/>
                  </a:cubicBezTo>
                  <a:cubicBezTo>
                    <a:pt x="287533" y="568368"/>
                    <a:pt x="292406" y="613126"/>
                    <a:pt x="262808" y="613126"/>
                  </a:cubicBezTo>
                  <a:cubicBezTo>
                    <a:pt x="249092" y="613306"/>
                    <a:pt x="242776" y="602297"/>
                    <a:pt x="241873" y="592191"/>
                  </a:cubicBezTo>
                  <a:cubicBezTo>
                    <a:pt x="239166" y="559345"/>
                    <a:pt x="229781" y="421102"/>
                    <a:pt x="229060" y="419478"/>
                  </a:cubicBezTo>
                  <a:cubicBezTo>
                    <a:pt x="224728" y="408829"/>
                    <a:pt x="221300" y="394933"/>
                    <a:pt x="207764" y="395294"/>
                  </a:cubicBezTo>
                  <a:cubicBezTo>
                    <a:pt x="194770" y="395655"/>
                    <a:pt x="185565" y="407025"/>
                    <a:pt x="182498" y="419116"/>
                  </a:cubicBezTo>
                  <a:cubicBezTo>
                    <a:pt x="177264" y="438788"/>
                    <a:pt x="176362" y="451963"/>
                    <a:pt x="173474" y="480839"/>
                  </a:cubicBezTo>
                  <a:cubicBezTo>
                    <a:pt x="166074" y="531912"/>
                    <a:pt x="162826" y="617096"/>
                    <a:pt x="132506" y="610419"/>
                  </a:cubicBezTo>
                  <a:cubicBezTo>
                    <a:pt x="121497" y="610058"/>
                    <a:pt x="114098" y="597966"/>
                    <a:pt x="114459" y="584250"/>
                  </a:cubicBezTo>
                  <a:cubicBezTo>
                    <a:pt x="114820" y="569993"/>
                    <a:pt x="116805" y="555916"/>
                    <a:pt x="118249" y="541839"/>
                  </a:cubicBezTo>
                  <a:cubicBezTo>
                    <a:pt x="126731" y="465859"/>
                    <a:pt x="135213" y="390060"/>
                    <a:pt x="143696" y="314081"/>
                  </a:cubicBezTo>
                  <a:cubicBezTo>
                    <a:pt x="144959" y="302531"/>
                    <a:pt x="145320" y="290980"/>
                    <a:pt x="146222" y="279430"/>
                  </a:cubicBezTo>
                  <a:cubicBezTo>
                    <a:pt x="146584" y="273294"/>
                    <a:pt x="147846" y="265534"/>
                    <a:pt x="139725" y="264451"/>
                  </a:cubicBezTo>
                  <a:cubicBezTo>
                    <a:pt x="132687" y="263548"/>
                    <a:pt x="132867" y="271309"/>
                    <a:pt x="131784" y="276001"/>
                  </a:cubicBezTo>
                  <a:cubicBezTo>
                    <a:pt x="130341" y="282137"/>
                    <a:pt x="119332" y="361185"/>
                    <a:pt x="117708" y="395114"/>
                  </a:cubicBezTo>
                  <a:cubicBezTo>
                    <a:pt x="117527" y="399445"/>
                    <a:pt x="116444" y="403957"/>
                    <a:pt x="115722" y="408288"/>
                  </a:cubicBezTo>
                  <a:cubicBezTo>
                    <a:pt x="114820" y="413883"/>
                    <a:pt x="112654" y="419658"/>
                    <a:pt x="106337" y="419297"/>
                  </a:cubicBezTo>
                  <a:cubicBezTo>
                    <a:pt x="82335" y="418034"/>
                    <a:pt x="88471" y="390421"/>
                    <a:pt x="89192" y="380315"/>
                  </a:cubicBezTo>
                  <a:cubicBezTo>
                    <a:pt x="91539" y="340249"/>
                    <a:pt x="99480" y="301087"/>
                    <a:pt x="106518" y="261743"/>
                  </a:cubicBezTo>
                  <a:cubicBezTo>
                    <a:pt x="111211" y="235033"/>
                    <a:pt x="122580" y="213738"/>
                    <a:pt x="139725" y="194607"/>
                  </a:cubicBezTo>
                  <a:cubicBezTo>
                    <a:pt x="151456" y="181613"/>
                    <a:pt x="172030" y="176018"/>
                    <a:pt x="190258" y="177643"/>
                  </a:cubicBezTo>
                  <a:cubicBezTo>
                    <a:pt x="206500" y="179086"/>
                    <a:pt x="233752" y="169882"/>
                    <a:pt x="250175" y="181433"/>
                  </a:cubicBezTo>
                  <a:cubicBezTo>
                    <a:pt x="272373" y="197134"/>
                    <a:pt x="280856" y="206699"/>
                    <a:pt x="293128" y="231785"/>
                  </a:cubicBezTo>
                  <a:cubicBezTo>
                    <a:pt x="314243" y="275099"/>
                    <a:pt x="325432" y="394572"/>
                    <a:pt x="317492" y="411717"/>
                  </a:cubicBezTo>
                  <a:cubicBezTo>
                    <a:pt x="317492" y="416590"/>
                    <a:pt x="310994" y="420380"/>
                    <a:pt x="305942" y="420560"/>
                  </a:cubicBezTo>
                  <a:cubicBezTo>
                    <a:pt x="300166" y="420741"/>
                    <a:pt x="298361" y="416048"/>
                    <a:pt x="298542" y="411537"/>
                  </a:cubicBezTo>
                  <a:close/>
                </a:path>
              </a:pathLst>
            </a:custGeom>
            <a:solidFill>
              <a:srgbClr val="000000"/>
            </a:solidFill>
            <a:ln w="1804" cap="flat">
              <a:noFill/>
              <a:prstDash val="solid"/>
              <a:miter/>
            </a:ln>
          </p:spPr>
          <p:txBody>
            <a:bodyPr rtlCol="0" anchor="ctr"/>
            <a:lstStyle/>
            <a:p>
              <a:endParaRPr lang="en-US"/>
            </a:p>
          </p:txBody>
        </p:sp>
        <p:sp>
          <p:nvSpPr>
            <p:cNvPr id="20" name="Freeform 100">
              <a:extLst>
                <a:ext uri="{FF2B5EF4-FFF2-40B4-BE49-F238E27FC236}">
                  <a16:creationId xmlns:a16="http://schemas.microsoft.com/office/drawing/2014/main" id="{50D706FC-EBBF-E110-2BB2-3836CD1BF0F6}"/>
                </a:ext>
              </a:extLst>
            </p:cNvPr>
            <p:cNvSpPr/>
            <p:nvPr/>
          </p:nvSpPr>
          <p:spPr>
            <a:xfrm>
              <a:off x="8319535" y="5708565"/>
              <a:ext cx="246745" cy="619632"/>
            </a:xfrm>
            <a:custGeom>
              <a:avLst/>
              <a:gdLst>
                <a:gd name="connsiteX0" fmla="*/ 10367 w 246745"/>
                <a:gd name="connsiteY0" fmla="*/ 262767 h 619632"/>
                <a:gd name="connsiteX1" fmla="*/ 80 w 246745"/>
                <a:gd name="connsiteY1" fmla="*/ 390362 h 619632"/>
                <a:gd name="connsiteX2" fmla="*/ 21917 w 246745"/>
                <a:gd name="connsiteY2" fmla="*/ 426096 h 619632"/>
                <a:gd name="connsiteX3" fmla="*/ 34009 w 246745"/>
                <a:gd name="connsiteY3" fmla="*/ 446309 h 619632"/>
                <a:gd name="connsiteX4" fmla="*/ 33287 w 246745"/>
                <a:gd name="connsiteY4" fmla="*/ 539614 h 619632"/>
                <a:gd name="connsiteX5" fmla="*/ 37438 w 246745"/>
                <a:gd name="connsiteY5" fmla="*/ 589966 h 619632"/>
                <a:gd name="connsiteX6" fmla="*/ 74615 w 246745"/>
                <a:gd name="connsiteY6" fmla="*/ 619563 h 619632"/>
                <a:gd name="connsiteX7" fmla="*/ 108184 w 246745"/>
                <a:gd name="connsiteY7" fmla="*/ 589785 h 619632"/>
                <a:gd name="connsiteX8" fmla="*/ 120456 w 246745"/>
                <a:gd name="connsiteY8" fmla="*/ 500090 h 619632"/>
                <a:gd name="connsiteX9" fmla="*/ 131284 w 246745"/>
                <a:gd name="connsiteY9" fmla="*/ 423028 h 619632"/>
                <a:gd name="connsiteX10" fmla="*/ 141571 w 246745"/>
                <a:gd name="connsiteY10" fmla="*/ 589966 h 619632"/>
                <a:gd name="connsiteX11" fmla="*/ 179471 w 246745"/>
                <a:gd name="connsiteY11" fmla="*/ 617578 h 619632"/>
                <a:gd name="connsiteX12" fmla="*/ 209610 w 246745"/>
                <a:gd name="connsiteY12" fmla="*/ 592854 h 619632"/>
                <a:gd name="connsiteX13" fmla="*/ 216287 w 246745"/>
                <a:gd name="connsiteY13" fmla="*/ 452264 h 619632"/>
                <a:gd name="connsiteX14" fmla="*/ 219536 w 246745"/>
                <a:gd name="connsiteY14" fmla="*/ 413102 h 619632"/>
                <a:gd name="connsiteX15" fmla="*/ 246246 w 246745"/>
                <a:gd name="connsiteY15" fmla="*/ 327918 h 619632"/>
                <a:gd name="connsiteX16" fmla="*/ 233613 w 246745"/>
                <a:gd name="connsiteY16" fmla="*/ 251578 h 619632"/>
                <a:gd name="connsiteX17" fmla="*/ 183441 w 246745"/>
                <a:gd name="connsiteY17" fmla="*/ 170545 h 619632"/>
                <a:gd name="connsiteX18" fmla="*/ 204196 w 246745"/>
                <a:gd name="connsiteY18" fmla="*/ 150512 h 619632"/>
                <a:gd name="connsiteX19" fmla="*/ 218994 w 246745"/>
                <a:gd name="connsiteY19" fmla="*/ 70021 h 619632"/>
                <a:gd name="connsiteX20" fmla="*/ 131284 w 246745"/>
                <a:gd name="connsiteY20" fmla="*/ 539 h 619632"/>
                <a:gd name="connsiteX21" fmla="*/ 59637 w 246745"/>
                <a:gd name="connsiteY21" fmla="*/ 28873 h 619632"/>
                <a:gd name="connsiteX22" fmla="*/ 51515 w 246745"/>
                <a:gd name="connsiteY22" fmla="*/ 149971 h 619632"/>
                <a:gd name="connsiteX23" fmla="*/ 71367 w 246745"/>
                <a:gd name="connsiteY23" fmla="*/ 166394 h 619632"/>
                <a:gd name="connsiteX24" fmla="*/ 10367 w 246745"/>
                <a:gd name="connsiteY24" fmla="*/ 262767 h 619632"/>
                <a:gd name="connsiteX25" fmla="*/ 50613 w 246745"/>
                <a:gd name="connsiteY25" fmla="*/ 90956 h 619632"/>
                <a:gd name="connsiteX26" fmla="*/ 129660 w 246745"/>
                <a:gd name="connsiteY26" fmla="*/ 15518 h 619632"/>
                <a:gd name="connsiteX27" fmla="*/ 206181 w 246745"/>
                <a:gd name="connsiteY27" fmla="*/ 87707 h 619632"/>
                <a:gd name="connsiteX28" fmla="*/ 126592 w 246745"/>
                <a:gd name="connsiteY28" fmla="*/ 171086 h 619632"/>
                <a:gd name="connsiteX29" fmla="*/ 50613 w 246745"/>
                <a:gd name="connsiteY29" fmla="*/ 90956 h 619632"/>
                <a:gd name="connsiteX30" fmla="*/ 98619 w 246745"/>
                <a:gd name="connsiteY30" fmla="*/ 184081 h 619632"/>
                <a:gd name="connsiteX31" fmla="*/ 148610 w 246745"/>
                <a:gd name="connsiteY31" fmla="*/ 184261 h 619632"/>
                <a:gd name="connsiteX32" fmla="*/ 207625 w 246745"/>
                <a:gd name="connsiteY32" fmla="*/ 215302 h 619632"/>
                <a:gd name="connsiteX33" fmla="*/ 213942 w 246745"/>
                <a:gd name="connsiteY33" fmla="*/ 232809 h 619632"/>
                <a:gd name="connsiteX34" fmla="*/ 234696 w 246745"/>
                <a:gd name="connsiteY34" fmla="*/ 346687 h 619632"/>
                <a:gd name="connsiteX35" fmla="*/ 215926 w 246745"/>
                <a:gd name="connsiteY35" fmla="*/ 393791 h 619632"/>
                <a:gd name="connsiteX36" fmla="*/ 211956 w 246745"/>
                <a:gd name="connsiteY36" fmla="*/ 340551 h 619632"/>
                <a:gd name="connsiteX37" fmla="*/ 203654 w 246745"/>
                <a:gd name="connsiteY37" fmla="*/ 266376 h 619632"/>
                <a:gd name="connsiteX38" fmla="*/ 198601 w 246745"/>
                <a:gd name="connsiteY38" fmla="*/ 248510 h 619632"/>
                <a:gd name="connsiteX39" fmla="*/ 187953 w 246745"/>
                <a:gd name="connsiteY39" fmla="*/ 243276 h 619632"/>
                <a:gd name="connsiteX40" fmla="*/ 183622 w 246745"/>
                <a:gd name="connsiteY40" fmla="*/ 251758 h 619632"/>
                <a:gd name="connsiteX41" fmla="*/ 184344 w 246745"/>
                <a:gd name="connsiteY41" fmla="*/ 259699 h 619632"/>
                <a:gd name="connsiteX42" fmla="*/ 200045 w 246745"/>
                <a:gd name="connsiteY42" fmla="*/ 499007 h 619632"/>
                <a:gd name="connsiteX43" fmla="*/ 196797 w 246745"/>
                <a:gd name="connsiteY43" fmla="*/ 583830 h 619632"/>
                <a:gd name="connsiteX44" fmla="*/ 174778 w 246745"/>
                <a:gd name="connsiteY44" fmla="*/ 603501 h 619632"/>
                <a:gd name="connsiteX45" fmla="*/ 156009 w 246745"/>
                <a:gd name="connsiteY45" fmla="*/ 582205 h 619632"/>
                <a:gd name="connsiteX46" fmla="*/ 146986 w 246745"/>
                <a:gd name="connsiteY46" fmla="*/ 418335 h 619632"/>
                <a:gd name="connsiteX47" fmla="*/ 130743 w 246745"/>
                <a:gd name="connsiteY47" fmla="*/ 406966 h 619632"/>
                <a:gd name="connsiteX48" fmla="*/ 114320 w 246745"/>
                <a:gd name="connsiteY48" fmla="*/ 421945 h 619632"/>
                <a:gd name="connsiteX49" fmla="*/ 93565 w 246745"/>
                <a:gd name="connsiteY49" fmla="*/ 585635 h 619632"/>
                <a:gd name="connsiteX50" fmla="*/ 76962 w 246745"/>
                <a:gd name="connsiteY50" fmla="*/ 606028 h 619632"/>
                <a:gd name="connsiteX51" fmla="*/ 54042 w 246745"/>
                <a:gd name="connsiteY51" fmla="*/ 584913 h 619632"/>
                <a:gd name="connsiteX52" fmla="*/ 50252 w 246745"/>
                <a:gd name="connsiteY52" fmla="*/ 553149 h 619632"/>
                <a:gd name="connsiteX53" fmla="*/ 52418 w 246745"/>
                <a:gd name="connsiteY53" fmla="*/ 350477 h 619632"/>
                <a:gd name="connsiteX54" fmla="*/ 61802 w 246745"/>
                <a:gd name="connsiteY54" fmla="*/ 271249 h 619632"/>
                <a:gd name="connsiteX55" fmla="*/ 58193 w 246745"/>
                <a:gd name="connsiteY55" fmla="*/ 254285 h 619632"/>
                <a:gd name="connsiteX56" fmla="*/ 45740 w 246745"/>
                <a:gd name="connsiteY56" fmla="*/ 268903 h 619632"/>
                <a:gd name="connsiteX57" fmla="*/ 38160 w 246745"/>
                <a:gd name="connsiteY57" fmla="*/ 332430 h 619632"/>
                <a:gd name="connsiteX58" fmla="*/ 35273 w 246745"/>
                <a:gd name="connsiteY58" fmla="*/ 393430 h 619632"/>
                <a:gd name="connsiteX59" fmla="*/ 30761 w 246745"/>
                <a:gd name="connsiteY59" fmla="*/ 410936 h 619632"/>
                <a:gd name="connsiteX60" fmla="*/ 17766 w 246745"/>
                <a:gd name="connsiteY60" fmla="*/ 386211 h 619632"/>
                <a:gd name="connsiteX61" fmla="*/ 28956 w 246745"/>
                <a:gd name="connsiteY61" fmla="*/ 248329 h 619632"/>
                <a:gd name="connsiteX62" fmla="*/ 48627 w 246745"/>
                <a:gd name="connsiteY62" fmla="*/ 200864 h 619632"/>
                <a:gd name="connsiteX63" fmla="*/ 98619 w 246745"/>
                <a:gd name="connsiteY63" fmla="*/ 184081 h 61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46745" h="619632">
                  <a:moveTo>
                    <a:pt x="10367" y="262767"/>
                  </a:moveTo>
                  <a:cubicBezTo>
                    <a:pt x="4772" y="305178"/>
                    <a:pt x="2246" y="347770"/>
                    <a:pt x="80" y="390362"/>
                  </a:cubicBezTo>
                  <a:cubicBezTo>
                    <a:pt x="-822" y="407327"/>
                    <a:pt x="5855" y="420681"/>
                    <a:pt x="21917" y="426096"/>
                  </a:cubicBezTo>
                  <a:cubicBezTo>
                    <a:pt x="33107" y="429886"/>
                    <a:pt x="34190" y="436744"/>
                    <a:pt x="34009" y="446309"/>
                  </a:cubicBezTo>
                  <a:cubicBezTo>
                    <a:pt x="33648" y="477350"/>
                    <a:pt x="34009" y="508572"/>
                    <a:pt x="33287" y="539614"/>
                  </a:cubicBezTo>
                  <a:cubicBezTo>
                    <a:pt x="32926" y="556578"/>
                    <a:pt x="35633" y="573182"/>
                    <a:pt x="37438" y="589966"/>
                  </a:cubicBezTo>
                  <a:cubicBezTo>
                    <a:pt x="40145" y="613788"/>
                    <a:pt x="55846" y="618661"/>
                    <a:pt x="74615" y="619563"/>
                  </a:cubicBezTo>
                  <a:cubicBezTo>
                    <a:pt x="94648" y="620466"/>
                    <a:pt x="104213" y="612706"/>
                    <a:pt x="108184" y="589785"/>
                  </a:cubicBezTo>
                  <a:cubicBezTo>
                    <a:pt x="113056" y="560007"/>
                    <a:pt x="116124" y="530049"/>
                    <a:pt x="120456" y="500090"/>
                  </a:cubicBezTo>
                  <a:cubicBezTo>
                    <a:pt x="123524" y="478433"/>
                    <a:pt x="122080" y="448655"/>
                    <a:pt x="131284" y="423028"/>
                  </a:cubicBezTo>
                  <a:cubicBezTo>
                    <a:pt x="139045" y="408409"/>
                    <a:pt x="138864" y="554413"/>
                    <a:pt x="141571" y="589966"/>
                  </a:cubicBezTo>
                  <a:cubicBezTo>
                    <a:pt x="143195" y="612344"/>
                    <a:pt x="158356" y="623353"/>
                    <a:pt x="179471" y="617578"/>
                  </a:cubicBezTo>
                  <a:cubicBezTo>
                    <a:pt x="195353" y="613247"/>
                    <a:pt x="204918" y="611262"/>
                    <a:pt x="209610" y="592854"/>
                  </a:cubicBezTo>
                  <a:cubicBezTo>
                    <a:pt x="214122" y="575528"/>
                    <a:pt x="217551" y="479877"/>
                    <a:pt x="216287" y="452264"/>
                  </a:cubicBezTo>
                  <a:cubicBezTo>
                    <a:pt x="215566" y="435300"/>
                    <a:pt x="213580" y="417253"/>
                    <a:pt x="219536" y="413102"/>
                  </a:cubicBezTo>
                  <a:cubicBezTo>
                    <a:pt x="223326" y="410936"/>
                    <a:pt x="250758" y="385850"/>
                    <a:pt x="246246" y="327918"/>
                  </a:cubicBezTo>
                  <a:cubicBezTo>
                    <a:pt x="242276" y="302471"/>
                    <a:pt x="238305" y="277025"/>
                    <a:pt x="233613" y="251578"/>
                  </a:cubicBezTo>
                  <a:cubicBezTo>
                    <a:pt x="227477" y="218912"/>
                    <a:pt x="217912" y="188231"/>
                    <a:pt x="183441" y="170545"/>
                  </a:cubicBezTo>
                  <a:cubicBezTo>
                    <a:pt x="192826" y="163687"/>
                    <a:pt x="199684" y="158092"/>
                    <a:pt x="204196" y="150512"/>
                  </a:cubicBezTo>
                  <a:cubicBezTo>
                    <a:pt x="219175" y="126329"/>
                    <a:pt x="226033" y="98356"/>
                    <a:pt x="218994" y="70021"/>
                  </a:cubicBezTo>
                  <a:cubicBezTo>
                    <a:pt x="206542" y="20391"/>
                    <a:pt x="175320" y="6314"/>
                    <a:pt x="131284" y="539"/>
                  </a:cubicBezTo>
                  <a:cubicBezTo>
                    <a:pt x="104574" y="-2890"/>
                    <a:pt x="75879" y="10465"/>
                    <a:pt x="59637" y="28873"/>
                  </a:cubicBezTo>
                  <a:cubicBezTo>
                    <a:pt x="33648" y="58290"/>
                    <a:pt x="17405" y="110086"/>
                    <a:pt x="51515" y="149971"/>
                  </a:cubicBezTo>
                  <a:cubicBezTo>
                    <a:pt x="55846" y="155205"/>
                    <a:pt x="59275" y="164950"/>
                    <a:pt x="71367" y="166394"/>
                  </a:cubicBezTo>
                  <a:cubicBezTo>
                    <a:pt x="34009" y="185344"/>
                    <a:pt x="15420" y="224687"/>
                    <a:pt x="10367" y="262767"/>
                  </a:cubicBezTo>
                  <a:close/>
                  <a:moveTo>
                    <a:pt x="50613" y="90956"/>
                  </a:moveTo>
                  <a:cubicBezTo>
                    <a:pt x="55486" y="44214"/>
                    <a:pt x="85264" y="12089"/>
                    <a:pt x="129660" y="15518"/>
                  </a:cubicBezTo>
                  <a:cubicBezTo>
                    <a:pt x="175140" y="18947"/>
                    <a:pt x="208527" y="50350"/>
                    <a:pt x="206181" y="87707"/>
                  </a:cubicBezTo>
                  <a:cubicBezTo>
                    <a:pt x="202752" y="150512"/>
                    <a:pt x="168282" y="173072"/>
                    <a:pt x="126592" y="171086"/>
                  </a:cubicBezTo>
                  <a:cubicBezTo>
                    <a:pt x="82376" y="168740"/>
                    <a:pt x="46281" y="131743"/>
                    <a:pt x="50613" y="90956"/>
                  </a:cubicBezTo>
                  <a:close/>
                  <a:moveTo>
                    <a:pt x="98619" y="184081"/>
                  </a:moveTo>
                  <a:cubicBezTo>
                    <a:pt x="115403" y="188953"/>
                    <a:pt x="132367" y="189675"/>
                    <a:pt x="148610" y="184261"/>
                  </a:cubicBezTo>
                  <a:cubicBezTo>
                    <a:pt x="176403" y="175057"/>
                    <a:pt x="191563" y="185885"/>
                    <a:pt x="207625" y="215302"/>
                  </a:cubicBezTo>
                  <a:cubicBezTo>
                    <a:pt x="210512" y="220716"/>
                    <a:pt x="212678" y="226853"/>
                    <a:pt x="213942" y="232809"/>
                  </a:cubicBezTo>
                  <a:cubicBezTo>
                    <a:pt x="222424" y="270888"/>
                    <a:pt x="232169" y="307705"/>
                    <a:pt x="234696" y="346687"/>
                  </a:cubicBezTo>
                  <a:cubicBezTo>
                    <a:pt x="235779" y="362569"/>
                    <a:pt x="227657" y="379353"/>
                    <a:pt x="215926" y="393791"/>
                  </a:cubicBezTo>
                  <a:cubicBezTo>
                    <a:pt x="214483" y="376105"/>
                    <a:pt x="212498" y="358238"/>
                    <a:pt x="211956" y="340551"/>
                  </a:cubicBezTo>
                  <a:cubicBezTo>
                    <a:pt x="211234" y="315646"/>
                    <a:pt x="207083" y="290921"/>
                    <a:pt x="203654" y="266376"/>
                  </a:cubicBezTo>
                  <a:cubicBezTo>
                    <a:pt x="202752" y="260240"/>
                    <a:pt x="200767" y="254285"/>
                    <a:pt x="198601" y="248510"/>
                  </a:cubicBezTo>
                  <a:cubicBezTo>
                    <a:pt x="196797" y="243817"/>
                    <a:pt x="192826" y="241832"/>
                    <a:pt x="187953" y="243276"/>
                  </a:cubicBezTo>
                  <a:cubicBezTo>
                    <a:pt x="183802" y="244539"/>
                    <a:pt x="183261" y="247968"/>
                    <a:pt x="183622" y="251758"/>
                  </a:cubicBezTo>
                  <a:cubicBezTo>
                    <a:pt x="183802" y="254465"/>
                    <a:pt x="183983" y="257173"/>
                    <a:pt x="184344" y="259699"/>
                  </a:cubicBezTo>
                  <a:cubicBezTo>
                    <a:pt x="199684" y="338747"/>
                    <a:pt x="197518" y="419057"/>
                    <a:pt x="200045" y="499007"/>
                  </a:cubicBezTo>
                  <a:cubicBezTo>
                    <a:pt x="200767" y="521025"/>
                    <a:pt x="198240" y="578777"/>
                    <a:pt x="196797" y="583830"/>
                  </a:cubicBezTo>
                  <a:cubicBezTo>
                    <a:pt x="193367" y="594478"/>
                    <a:pt x="187953" y="603862"/>
                    <a:pt x="174778" y="603501"/>
                  </a:cubicBezTo>
                  <a:cubicBezTo>
                    <a:pt x="160882" y="603141"/>
                    <a:pt x="157453" y="591410"/>
                    <a:pt x="156009" y="582205"/>
                  </a:cubicBezTo>
                  <a:cubicBezTo>
                    <a:pt x="151858" y="553871"/>
                    <a:pt x="148610" y="422486"/>
                    <a:pt x="146986" y="418335"/>
                  </a:cubicBezTo>
                  <a:cubicBezTo>
                    <a:pt x="143918" y="411297"/>
                    <a:pt x="139045" y="406424"/>
                    <a:pt x="130743" y="406966"/>
                  </a:cubicBezTo>
                  <a:cubicBezTo>
                    <a:pt x="121358" y="407507"/>
                    <a:pt x="115583" y="413462"/>
                    <a:pt x="114320" y="421945"/>
                  </a:cubicBezTo>
                  <a:cubicBezTo>
                    <a:pt x="111793" y="439451"/>
                    <a:pt x="101687" y="549179"/>
                    <a:pt x="93565" y="585635"/>
                  </a:cubicBezTo>
                  <a:cubicBezTo>
                    <a:pt x="91400" y="595380"/>
                    <a:pt x="89776" y="606028"/>
                    <a:pt x="76962" y="606028"/>
                  </a:cubicBezTo>
                  <a:cubicBezTo>
                    <a:pt x="63426" y="606028"/>
                    <a:pt x="56388" y="598629"/>
                    <a:pt x="54042" y="584913"/>
                  </a:cubicBezTo>
                  <a:cubicBezTo>
                    <a:pt x="52237" y="574445"/>
                    <a:pt x="50252" y="563978"/>
                    <a:pt x="50252" y="553149"/>
                  </a:cubicBezTo>
                  <a:cubicBezTo>
                    <a:pt x="50974" y="485652"/>
                    <a:pt x="50432" y="417974"/>
                    <a:pt x="52418" y="350477"/>
                  </a:cubicBezTo>
                  <a:cubicBezTo>
                    <a:pt x="53139" y="324128"/>
                    <a:pt x="55125" y="297238"/>
                    <a:pt x="61802" y="271249"/>
                  </a:cubicBezTo>
                  <a:cubicBezTo>
                    <a:pt x="63426" y="264933"/>
                    <a:pt x="69563" y="256090"/>
                    <a:pt x="58193" y="254285"/>
                  </a:cubicBezTo>
                  <a:cubicBezTo>
                    <a:pt x="49710" y="253022"/>
                    <a:pt x="46823" y="262045"/>
                    <a:pt x="45740" y="268903"/>
                  </a:cubicBezTo>
                  <a:cubicBezTo>
                    <a:pt x="42672" y="290019"/>
                    <a:pt x="39965" y="311134"/>
                    <a:pt x="38160" y="332430"/>
                  </a:cubicBezTo>
                  <a:cubicBezTo>
                    <a:pt x="36536" y="352643"/>
                    <a:pt x="36355" y="373217"/>
                    <a:pt x="35273" y="393430"/>
                  </a:cubicBezTo>
                  <a:cubicBezTo>
                    <a:pt x="34911" y="399385"/>
                    <a:pt x="35453" y="405883"/>
                    <a:pt x="30761" y="410936"/>
                  </a:cubicBezTo>
                  <a:cubicBezTo>
                    <a:pt x="19571" y="405883"/>
                    <a:pt x="17586" y="396317"/>
                    <a:pt x="17766" y="386211"/>
                  </a:cubicBezTo>
                  <a:cubicBezTo>
                    <a:pt x="19030" y="340010"/>
                    <a:pt x="21556" y="293989"/>
                    <a:pt x="28956" y="248329"/>
                  </a:cubicBezTo>
                  <a:cubicBezTo>
                    <a:pt x="31482" y="233169"/>
                    <a:pt x="33829" y="216385"/>
                    <a:pt x="48627" y="200864"/>
                  </a:cubicBezTo>
                  <a:cubicBezTo>
                    <a:pt x="68119" y="180291"/>
                    <a:pt x="74796" y="177223"/>
                    <a:pt x="98619" y="184081"/>
                  </a:cubicBezTo>
                  <a:close/>
                </a:path>
              </a:pathLst>
            </a:custGeom>
            <a:solidFill>
              <a:srgbClr val="000000"/>
            </a:solidFill>
            <a:ln w="1804" cap="flat">
              <a:noFill/>
              <a:prstDash val="solid"/>
              <a:miter/>
            </a:ln>
          </p:spPr>
          <p:txBody>
            <a:bodyPr rtlCol="0" anchor="ctr"/>
            <a:lstStyle/>
            <a:p>
              <a:endParaRPr lang="en-US"/>
            </a:p>
          </p:txBody>
        </p:sp>
        <p:sp>
          <p:nvSpPr>
            <p:cNvPr id="21" name="Freeform 101">
              <a:extLst>
                <a:ext uri="{FF2B5EF4-FFF2-40B4-BE49-F238E27FC236}">
                  <a16:creationId xmlns:a16="http://schemas.microsoft.com/office/drawing/2014/main" id="{EE503976-D6CD-C062-A514-074352E24424}"/>
                </a:ext>
              </a:extLst>
            </p:cNvPr>
            <p:cNvSpPr/>
            <p:nvPr/>
          </p:nvSpPr>
          <p:spPr>
            <a:xfrm>
              <a:off x="8070984" y="5717496"/>
              <a:ext cx="240195" cy="613682"/>
            </a:xfrm>
            <a:custGeom>
              <a:avLst/>
              <a:gdLst>
                <a:gd name="connsiteX0" fmla="*/ 29175 w 240195"/>
                <a:gd name="connsiteY0" fmla="*/ 212147 h 613682"/>
                <a:gd name="connsiteX1" fmla="*/ 480 w 240195"/>
                <a:gd name="connsiteY1" fmla="*/ 355803 h 613682"/>
                <a:gd name="connsiteX2" fmla="*/ 19069 w 240195"/>
                <a:gd name="connsiteY2" fmla="*/ 390635 h 613682"/>
                <a:gd name="connsiteX3" fmla="*/ 35492 w 240195"/>
                <a:gd name="connsiteY3" fmla="*/ 410668 h 613682"/>
                <a:gd name="connsiteX4" fmla="*/ 43432 w 240195"/>
                <a:gd name="connsiteY4" fmla="*/ 602511 h 613682"/>
                <a:gd name="connsiteX5" fmla="*/ 112012 w 240195"/>
                <a:gd name="connsiteY5" fmla="*/ 577786 h 613682"/>
                <a:gd name="connsiteX6" fmla="*/ 116344 w 240195"/>
                <a:gd name="connsiteY6" fmla="*/ 468419 h 613682"/>
                <a:gd name="connsiteX7" fmla="*/ 123743 w 240195"/>
                <a:gd name="connsiteY7" fmla="*/ 417165 h 613682"/>
                <a:gd name="connsiteX8" fmla="*/ 133128 w 240195"/>
                <a:gd name="connsiteY8" fmla="*/ 472390 h 613682"/>
                <a:gd name="connsiteX9" fmla="*/ 136918 w 240195"/>
                <a:gd name="connsiteY9" fmla="*/ 579049 h 613682"/>
                <a:gd name="connsiteX10" fmla="*/ 156048 w 240195"/>
                <a:gd name="connsiteY10" fmla="*/ 607203 h 613682"/>
                <a:gd name="connsiteX11" fmla="*/ 197557 w 240195"/>
                <a:gd name="connsiteY11" fmla="*/ 601789 h 613682"/>
                <a:gd name="connsiteX12" fmla="*/ 209107 w 240195"/>
                <a:gd name="connsiteY12" fmla="*/ 567319 h 613682"/>
                <a:gd name="connsiteX13" fmla="*/ 207483 w 240195"/>
                <a:gd name="connsiteY13" fmla="*/ 428895 h 613682"/>
                <a:gd name="connsiteX14" fmla="*/ 219394 w 240195"/>
                <a:gd name="connsiteY14" fmla="*/ 405614 h 613682"/>
                <a:gd name="connsiteX15" fmla="*/ 240149 w 240195"/>
                <a:gd name="connsiteY15" fmla="*/ 343531 h 613682"/>
                <a:gd name="connsiteX16" fmla="*/ 193045 w 240195"/>
                <a:gd name="connsiteY16" fmla="*/ 170999 h 613682"/>
                <a:gd name="connsiteX17" fmla="*/ 190699 w 240195"/>
                <a:gd name="connsiteY17" fmla="*/ 144288 h 613682"/>
                <a:gd name="connsiteX18" fmla="*/ 193587 w 240195"/>
                <a:gd name="connsiteY18" fmla="*/ 50261 h 613682"/>
                <a:gd name="connsiteX19" fmla="*/ 56246 w 240195"/>
                <a:gd name="connsiteY19" fmla="*/ 19581 h 613682"/>
                <a:gd name="connsiteX20" fmla="*/ 47764 w 240195"/>
                <a:gd name="connsiteY20" fmla="*/ 158185 h 613682"/>
                <a:gd name="connsiteX21" fmla="*/ 49027 w 240195"/>
                <a:gd name="connsiteY21" fmla="*/ 183993 h 613682"/>
                <a:gd name="connsiteX22" fmla="*/ 29175 w 240195"/>
                <a:gd name="connsiteY22" fmla="*/ 212147 h 613682"/>
                <a:gd name="connsiteX23" fmla="*/ 39823 w 240195"/>
                <a:gd name="connsiteY23" fmla="*/ 94839 h 613682"/>
                <a:gd name="connsiteX24" fmla="*/ 117066 w 240195"/>
                <a:gd name="connsiteY24" fmla="*/ 15611 h 613682"/>
                <a:gd name="connsiteX25" fmla="*/ 187992 w 240195"/>
                <a:gd name="connsiteY25" fmla="*/ 92132 h 613682"/>
                <a:gd name="connsiteX26" fmla="*/ 115442 w 240195"/>
                <a:gd name="connsiteY26" fmla="*/ 170276 h 613682"/>
                <a:gd name="connsiteX27" fmla="*/ 39823 w 240195"/>
                <a:gd name="connsiteY27" fmla="*/ 94839 h 613682"/>
                <a:gd name="connsiteX28" fmla="*/ 60577 w 240195"/>
                <a:gd name="connsiteY28" fmla="*/ 196265 h 613682"/>
                <a:gd name="connsiteX29" fmla="*/ 90897 w 240195"/>
                <a:gd name="connsiteY29" fmla="*/ 181646 h 613682"/>
                <a:gd name="connsiteX30" fmla="*/ 155146 w 240195"/>
                <a:gd name="connsiteY30" fmla="*/ 176593 h 613682"/>
                <a:gd name="connsiteX31" fmla="*/ 185285 w 240195"/>
                <a:gd name="connsiteY31" fmla="*/ 182910 h 613682"/>
                <a:gd name="connsiteX32" fmla="*/ 223365 w 240195"/>
                <a:gd name="connsiteY32" fmla="*/ 366452 h 613682"/>
                <a:gd name="connsiteX33" fmla="*/ 209468 w 240195"/>
                <a:gd name="connsiteY33" fmla="*/ 392620 h 613682"/>
                <a:gd name="connsiteX34" fmla="*/ 201528 w 240195"/>
                <a:gd name="connsiteY34" fmla="*/ 286863 h 613682"/>
                <a:gd name="connsiteX35" fmla="*/ 196113 w 240195"/>
                <a:gd name="connsiteY35" fmla="*/ 261055 h 613682"/>
                <a:gd name="connsiteX36" fmla="*/ 184383 w 240195"/>
                <a:gd name="connsiteY36" fmla="*/ 256904 h 613682"/>
                <a:gd name="connsiteX37" fmla="*/ 179871 w 240195"/>
                <a:gd name="connsiteY37" fmla="*/ 267732 h 613682"/>
                <a:gd name="connsiteX38" fmla="*/ 194309 w 240195"/>
                <a:gd name="connsiteY38" fmla="*/ 560100 h 613682"/>
                <a:gd name="connsiteX39" fmla="*/ 189977 w 240195"/>
                <a:gd name="connsiteY39" fmla="*/ 586268 h 613682"/>
                <a:gd name="connsiteX40" fmla="*/ 165974 w 240195"/>
                <a:gd name="connsiteY40" fmla="*/ 593849 h 613682"/>
                <a:gd name="connsiteX41" fmla="*/ 151897 w 240195"/>
                <a:gd name="connsiteY41" fmla="*/ 575981 h 613682"/>
                <a:gd name="connsiteX42" fmla="*/ 147927 w 240195"/>
                <a:gd name="connsiteY42" fmla="*/ 482857 h 613682"/>
                <a:gd name="connsiteX43" fmla="*/ 143776 w 240195"/>
                <a:gd name="connsiteY43" fmla="*/ 419330 h 613682"/>
                <a:gd name="connsiteX44" fmla="*/ 121397 w 240195"/>
                <a:gd name="connsiteY44" fmla="*/ 398937 h 613682"/>
                <a:gd name="connsiteX45" fmla="*/ 104072 w 240195"/>
                <a:gd name="connsiteY45" fmla="*/ 420594 h 613682"/>
                <a:gd name="connsiteX46" fmla="*/ 97214 w 240195"/>
                <a:gd name="connsiteY46" fmla="*/ 577425 h 613682"/>
                <a:gd name="connsiteX47" fmla="*/ 75918 w 240195"/>
                <a:gd name="connsiteY47" fmla="*/ 597458 h 613682"/>
                <a:gd name="connsiteX48" fmla="*/ 49388 w 240195"/>
                <a:gd name="connsiteY48" fmla="*/ 577245 h 613682"/>
                <a:gd name="connsiteX49" fmla="*/ 49569 w 240195"/>
                <a:gd name="connsiteY49" fmla="*/ 402366 h 613682"/>
                <a:gd name="connsiteX50" fmla="*/ 58953 w 240195"/>
                <a:gd name="connsiteY50" fmla="*/ 277478 h 613682"/>
                <a:gd name="connsiteX51" fmla="*/ 53900 w 240195"/>
                <a:gd name="connsiteY51" fmla="*/ 264484 h 613682"/>
                <a:gd name="connsiteX52" fmla="*/ 42530 w 240195"/>
                <a:gd name="connsiteY52" fmla="*/ 276034 h 613682"/>
                <a:gd name="connsiteX53" fmla="*/ 34770 w 240195"/>
                <a:gd name="connsiteY53" fmla="*/ 355623 h 613682"/>
                <a:gd name="connsiteX54" fmla="*/ 33506 w 240195"/>
                <a:gd name="connsiteY54" fmla="*/ 371505 h 613682"/>
                <a:gd name="connsiteX55" fmla="*/ 28634 w 240195"/>
                <a:gd name="connsiteY55" fmla="*/ 376558 h 613682"/>
                <a:gd name="connsiteX56" fmla="*/ 22137 w 240195"/>
                <a:gd name="connsiteY56" fmla="*/ 372948 h 613682"/>
                <a:gd name="connsiteX57" fmla="*/ 17625 w 240195"/>
                <a:gd name="connsiteY57" fmla="*/ 352555 h 613682"/>
                <a:gd name="connsiteX58" fmla="*/ 37477 w 240195"/>
                <a:gd name="connsiteY58" fmla="*/ 234525 h 613682"/>
                <a:gd name="connsiteX59" fmla="*/ 60577 w 240195"/>
                <a:gd name="connsiteY59" fmla="*/ 196265 h 61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0195" h="613682">
                  <a:moveTo>
                    <a:pt x="29175" y="212147"/>
                  </a:moveTo>
                  <a:cubicBezTo>
                    <a:pt x="12752" y="258709"/>
                    <a:pt x="7518" y="307436"/>
                    <a:pt x="480" y="355803"/>
                  </a:cubicBezTo>
                  <a:cubicBezTo>
                    <a:pt x="-1505" y="369520"/>
                    <a:pt x="2285" y="385040"/>
                    <a:pt x="19069" y="390635"/>
                  </a:cubicBezTo>
                  <a:cubicBezTo>
                    <a:pt x="34229" y="395688"/>
                    <a:pt x="37297" y="396410"/>
                    <a:pt x="35492" y="410668"/>
                  </a:cubicBezTo>
                  <a:cubicBezTo>
                    <a:pt x="33687" y="471668"/>
                    <a:pt x="28995" y="592224"/>
                    <a:pt x="43432" y="602511"/>
                  </a:cubicBezTo>
                  <a:cubicBezTo>
                    <a:pt x="75015" y="623265"/>
                    <a:pt x="108223" y="615144"/>
                    <a:pt x="112012" y="577786"/>
                  </a:cubicBezTo>
                  <a:cubicBezTo>
                    <a:pt x="115622" y="543316"/>
                    <a:pt x="116705" y="503250"/>
                    <a:pt x="116344" y="468419"/>
                  </a:cubicBezTo>
                  <a:cubicBezTo>
                    <a:pt x="116163" y="452538"/>
                    <a:pt x="115622" y="436475"/>
                    <a:pt x="123743" y="417165"/>
                  </a:cubicBezTo>
                  <a:cubicBezTo>
                    <a:pt x="134391" y="436836"/>
                    <a:pt x="132226" y="455064"/>
                    <a:pt x="133128" y="472390"/>
                  </a:cubicBezTo>
                  <a:cubicBezTo>
                    <a:pt x="134752" y="507943"/>
                    <a:pt x="135294" y="543496"/>
                    <a:pt x="136918" y="579049"/>
                  </a:cubicBezTo>
                  <a:cubicBezTo>
                    <a:pt x="137459" y="590600"/>
                    <a:pt x="142332" y="603052"/>
                    <a:pt x="156048" y="607203"/>
                  </a:cubicBezTo>
                  <a:cubicBezTo>
                    <a:pt x="169223" y="611354"/>
                    <a:pt x="187270" y="612076"/>
                    <a:pt x="197557" y="601789"/>
                  </a:cubicBezTo>
                  <a:cubicBezTo>
                    <a:pt x="206761" y="592585"/>
                    <a:pt x="207303" y="581396"/>
                    <a:pt x="209107" y="567319"/>
                  </a:cubicBezTo>
                  <a:cubicBezTo>
                    <a:pt x="211634" y="546925"/>
                    <a:pt x="209288" y="454523"/>
                    <a:pt x="207483" y="428895"/>
                  </a:cubicBezTo>
                  <a:cubicBezTo>
                    <a:pt x="206761" y="418248"/>
                    <a:pt x="207844" y="410126"/>
                    <a:pt x="219394" y="405614"/>
                  </a:cubicBezTo>
                  <a:cubicBezTo>
                    <a:pt x="239246" y="397673"/>
                    <a:pt x="240510" y="362301"/>
                    <a:pt x="240149" y="343531"/>
                  </a:cubicBezTo>
                  <a:cubicBezTo>
                    <a:pt x="232750" y="239939"/>
                    <a:pt x="220477" y="183993"/>
                    <a:pt x="193045" y="170999"/>
                  </a:cubicBezTo>
                  <a:cubicBezTo>
                    <a:pt x="174998" y="162516"/>
                    <a:pt x="180954" y="160170"/>
                    <a:pt x="190699" y="144288"/>
                  </a:cubicBezTo>
                  <a:cubicBezTo>
                    <a:pt x="208025" y="116496"/>
                    <a:pt x="207483" y="78596"/>
                    <a:pt x="193587" y="50261"/>
                  </a:cubicBezTo>
                  <a:cubicBezTo>
                    <a:pt x="165252" y="-7309"/>
                    <a:pt x="94146" y="-12363"/>
                    <a:pt x="56246" y="19581"/>
                  </a:cubicBezTo>
                  <a:cubicBezTo>
                    <a:pt x="13293" y="55676"/>
                    <a:pt x="11489" y="126060"/>
                    <a:pt x="47764" y="158185"/>
                  </a:cubicBezTo>
                  <a:cubicBezTo>
                    <a:pt x="59134" y="168291"/>
                    <a:pt x="57870" y="175150"/>
                    <a:pt x="49027" y="183993"/>
                  </a:cubicBezTo>
                  <a:cubicBezTo>
                    <a:pt x="40725" y="192475"/>
                    <a:pt x="33146" y="200596"/>
                    <a:pt x="29175" y="212147"/>
                  </a:cubicBezTo>
                  <a:close/>
                  <a:moveTo>
                    <a:pt x="39823" y="94839"/>
                  </a:moveTo>
                  <a:cubicBezTo>
                    <a:pt x="40906" y="47554"/>
                    <a:pt x="71045" y="15430"/>
                    <a:pt x="117066" y="15611"/>
                  </a:cubicBezTo>
                  <a:cubicBezTo>
                    <a:pt x="155146" y="15791"/>
                    <a:pt x="188534" y="50623"/>
                    <a:pt x="187992" y="92132"/>
                  </a:cubicBezTo>
                  <a:cubicBezTo>
                    <a:pt x="187992" y="141762"/>
                    <a:pt x="151717" y="176052"/>
                    <a:pt x="115442" y="170276"/>
                  </a:cubicBezTo>
                  <a:cubicBezTo>
                    <a:pt x="79347" y="168291"/>
                    <a:pt x="38560" y="145010"/>
                    <a:pt x="39823" y="94839"/>
                  </a:cubicBezTo>
                  <a:close/>
                  <a:moveTo>
                    <a:pt x="60577" y="196265"/>
                  </a:moveTo>
                  <a:cubicBezTo>
                    <a:pt x="71045" y="186700"/>
                    <a:pt x="75557" y="177676"/>
                    <a:pt x="90897" y="181646"/>
                  </a:cubicBezTo>
                  <a:cubicBezTo>
                    <a:pt x="111110" y="187061"/>
                    <a:pt x="137279" y="189046"/>
                    <a:pt x="155146" y="176593"/>
                  </a:cubicBezTo>
                  <a:cubicBezTo>
                    <a:pt x="164170" y="170457"/>
                    <a:pt x="168321" y="172442"/>
                    <a:pt x="185285" y="182910"/>
                  </a:cubicBezTo>
                  <a:cubicBezTo>
                    <a:pt x="222643" y="200055"/>
                    <a:pt x="223726" y="353999"/>
                    <a:pt x="223365" y="366452"/>
                  </a:cubicBezTo>
                  <a:cubicBezTo>
                    <a:pt x="223184" y="376197"/>
                    <a:pt x="222101" y="385943"/>
                    <a:pt x="209468" y="392620"/>
                  </a:cubicBezTo>
                  <a:cubicBezTo>
                    <a:pt x="200806" y="356164"/>
                    <a:pt x="203332" y="321333"/>
                    <a:pt x="201528" y="286863"/>
                  </a:cubicBezTo>
                  <a:cubicBezTo>
                    <a:pt x="201167" y="278020"/>
                    <a:pt x="201528" y="268815"/>
                    <a:pt x="196113" y="261055"/>
                  </a:cubicBezTo>
                  <a:cubicBezTo>
                    <a:pt x="193226" y="257084"/>
                    <a:pt x="188894" y="255641"/>
                    <a:pt x="184383" y="256904"/>
                  </a:cubicBezTo>
                  <a:cubicBezTo>
                    <a:pt x="179149" y="258528"/>
                    <a:pt x="179329" y="263220"/>
                    <a:pt x="179871" y="267732"/>
                  </a:cubicBezTo>
                  <a:cubicBezTo>
                    <a:pt x="187992" y="330357"/>
                    <a:pt x="195933" y="525269"/>
                    <a:pt x="194309" y="560100"/>
                  </a:cubicBezTo>
                  <a:cubicBezTo>
                    <a:pt x="193948" y="568582"/>
                    <a:pt x="193948" y="579049"/>
                    <a:pt x="189977" y="586268"/>
                  </a:cubicBezTo>
                  <a:cubicBezTo>
                    <a:pt x="185104" y="595292"/>
                    <a:pt x="175720" y="594931"/>
                    <a:pt x="165974" y="593849"/>
                  </a:cubicBezTo>
                  <a:cubicBezTo>
                    <a:pt x="155146" y="592585"/>
                    <a:pt x="153161" y="583742"/>
                    <a:pt x="151897" y="575981"/>
                  </a:cubicBezTo>
                  <a:cubicBezTo>
                    <a:pt x="147205" y="545121"/>
                    <a:pt x="149371" y="513899"/>
                    <a:pt x="147927" y="482857"/>
                  </a:cubicBezTo>
                  <a:cubicBezTo>
                    <a:pt x="147205" y="469502"/>
                    <a:pt x="145942" y="427091"/>
                    <a:pt x="143776" y="419330"/>
                  </a:cubicBezTo>
                  <a:cubicBezTo>
                    <a:pt x="139084" y="402005"/>
                    <a:pt x="129880" y="396591"/>
                    <a:pt x="121397" y="398937"/>
                  </a:cubicBezTo>
                  <a:cubicBezTo>
                    <a:pt x="107681" y="402546"/>
                    <a:pt x="106418" y="408863"/>
                    <a:pt x="104072" y="420594"/>
                  </a:cubicBezTo>
                  <a:cubicBezTo>
                    <a:pt x="97936" y="450552"/>
                    <a:pt x="96853" y="540428"/>
                    <a:pt x="97214" y="577425"/>
                  </a:cubicBezTo>
                  <a:cubicBezTo>
                    <a:pt x="97394" y="588795"/>
                    <a:pt x="90536" y="596014"/>
                    <a:pt x="75918" y="597458"/>
                  </a:cubicBezTo>
                  <a:cubicBezTo>
                    <a:pt x="63285" y="598721"/>
                    <a:pt x="52276" y="596375"/>
                    <a:pt x="49388" y="577245"/>
                  </a:cubicBezTo>
                  <a:cubicBezTo>
                    <a:pt x="44696" y="509928"/>
                    <a:pt x="45057" y="458493"/>
                    <a:pt x="49569" y="402366"/>
                  </a:cubicBezTo>
                  <a:cubicBezTo>
                    <a:pt x="52817" y="360857"/>
                    <a:pt x="55885" y="319167"/>
                    <a:pt x="58953" y="277478"/>
                  </a:cubicBezTo>
                  <a:cubicBezTo>
                    <a:pt x="59314" y="272605"/>
                    <a:pt x="60758" y="265567"/>
                    <a:pt x="53900" y="264484"/>
                  </a:cubicBezTo>
                  <a:cubicBezTo>
                    <a:pt x="46320" y="263401"/>
                    <a:pt x="43072" y="269357"/>
                    <a:pt x="42530" y="276034"/>
                  </a:cubicBezTo>
                  <a:cubicBezTo>
                    <a:pt x="39823" y="302564"/>
                    <a:pt x="37297" y="329093"/>
                    <a:pt x="34770" y="355623"/>
                  </a:cubicBezTo>
                  <a:cubicBezTo>
                    <a:pt x="34229" y="360857"/>
                    <a:pt x="34409" y="366271"/>
                    <a:pt x="33506" y="371505"/>
                  </a:cubicBezTo>
                  <a:cubicBezTo>
                    <a:pt x="33146" y="373490"/>
                    <a:pt x="30438" y="376378"/>
                    <a:pt x="28634" y="376558"/>
                  </a:cubicBezTo>
                  <a:cubicBezTo>
                    <a:pt x="26468" y="376739"/>
                    <a:pt x="23039" y="374753"/>
                    <a:pt x="22137" y="372948"/>
                  </a:cubicBezTo>
                  <a:cubicBezTo>
                    <a:pt x="19430" y="366452"/>
                    <a:pt x="16542" y="359954"/>
                    <a:pt x="17625" y="352555"/>
                  </a:cubicBezTo>
                  <a:cubicBezTo>
                    <a:pt x="23580" y="313031"/>
                    <a:pt x="25205" y="272966"/>
                    <a:pt x="37477" y="234525"/>
                  </a:cubicBezTo>
                  <a:cubicBezTo>
                    <a:pt x="42350" y="219907"/>
                    <a:pt x="48847" y="206913"/>
                    <a:pt x="60577" y="196265"/>
                  </a:cubicBezTo>
                  <a:close/>
                </a:path>
              </a:pathLst>
            </a:custGeom>
            <a:solidFill>
              <a:srgbClr val="000000"/>
            </a:solidFill>
            <a:ln w="1804" cap="flat">
              <a:noFill/>
              <a:prstDash val="solid"/>
              <a:miter/>
            </a:ln>
          </p:spPr>
          <p:txBody>
            <a:bodyPr rtlCol="0" anchor="ctr"/>
            <a:lstStyle/>
            <a:p>
              <a:endParaRPr lang="en-US"/>
            </a:p>
          </p:txBody>
        </p:sp>
        <p:sp>
          <p:nvSpPr>
            <p:cNvPr id="22" name="Freeform 102">
              <a:extLst>
                <a:ext uri="{FF2B5EF4-FFF2-40B4-BE49-F238E27FC236}">
                  <a16:creationId xmlns:a16="http://schemas.microsoft.com/office/drawing/2014/main" id="{2288C777-704A-2A78-89C8-BA565D054A46}"/>
                </a:ext>
              </a:extLst>
            </p:cNvPr>
            <p:cNvSpPr/>
            <p:nvPr/>
          </p:nvSpPr>
          <p:spPr>
            <a:xfrm>
              <a:off x="9162573" y="5705063"/>
              <a:ext cx="254138" cy="642388"/>
            </a:xfrm>
            <a:custGeom>
              <a:avLst/>
              <a:gdLst>
                <a:gd name="connsiteX0" fmla="*/ 253961 w 254138"/>
                <a:gd name="connsiteY0" fmla="*/ 384119 h 642388"/>
                <a:gd name="connsiteX1" fmla="*/ 246201 w 254138"/>
                <a:gd name="connsiteY1" fmla="*/ 296589 h 642388"/>
                <a:gd name="connsiteX2" fmla="*/ 176177 w 254138"/>
                <a:gd name="connsiteY2" fmla="*/ 170799 h 642388"/>
                <a:gd name="connsiteX3" fmla="*/ 185923 w 254138"/>
                <a:gd name="connsiteY3" fmla="*/ 28225 h 642388"/>
                <a:gd name="connsiteX4" fmla="*/ 168236 w 254138"/>
                <a:gd name="connsiteY4" fmla="*/ 12524 h 642388"/>
                <a:gd name="connsiteX5" fmla="*/ 37032 w 254138"/>
                <a:gd name="connsiteY5" fmla="*/ 36165 h 642388"/>
                <a:gd name="connsiteX6" fmla="*/ 48763 w 254138"/>
                <a:gd name="connsiteY6" fmla="*/ 163399 h 642388"/>
                <a:gd name="connsiteX7" fmla="*/ 66810 w 254138"/>
                <a:gd name="connsiteY7" fmla="*/ 180544 h 642388"/>
                <a:gd name="connsiteX8" fmla="*/ 216 w 254138"/>
                <a:gd name="connsiteY8" fmla="*/ 398196 h 642388"/>
                <a:gd name="connsiteX9" fmla="*/ 15014 w 254138"/>
                <a:gd name="connsiteY9" fmla="*/ 426711 h 642388"/>
                <a:gd name="connsiteX10" fmla="*/ 34145 w 254138"/>
                <a:gd name="connsiteY10" fmla="*/ 459015 h 642388"/>
                <a:gd name="connsiteX11" fmla="*/ 24219 w 254138"/>
                <a:gd name="connsiteY11" fmla="*/ 610252 h 642388"/>
                <a:gd name="connsiteX12" fmla="*/ 60674 w 254138"/>
                <a:gd name="connsiteY12" fmla="*/ 641655 h 642388"/>
                <a:gd name="connsiteX13" fmla="*/ 91175 w 254138"/>
                <a:gd name="connsiteY13" fmla="*/ 616569 h 642388"/>
                <a:gd name="connsiteX14" fmla="*/ 122396 w 254138"/>
                <a:gd name="connsiteY14" fmla="*/ 439885 h 642388"/>
                <a:gd name="connsiteX15" fmla="*/ 139361 w 254138"/>
                <a:gd name="connsiteY15" fmla="*/ 490779 h 642388"/>
                <a:gd name="connsiteX16" fmla="*/ 132142 w 254138"/>
                <a:gd name="connsiteY16" fmla="*/ 594371 h 642388"/>
                <a:gd name="connsiteX17" fmla="*/ 186284 w 254138"/>
                <a:gd name="connsiteY17" fmla="*/ 640031 h 642388"/>
                <a:gd name="connsiteX18" fmla="*/ 211190 w 254138"/>
                <a:gd name="connsiteY18" fmla="*/ 572894 h 642388"/>
                <a:gd name="connsiteX19" fmla="*/ 215881 w 254138"/>
                <a:gd name="connsiteY19" fmla="*/ 463708 h 642388"/>
                <a:gd name="connsiteX20" fmla="*/ 231402 w 254138"/>
                <a:gd name="connsiteY20" fmla="*/ 429237 h 642388"/>
                <a:gd name="connsiteX21" fmla="*/ 253961 w 254138"/>
                <a:gd name="connsiteY21" fmla="*/ 384119 h 642388"/>
                <a:gd name="connsiteX22" fmla="*/ 42627 w 254138"/>
                <a:gd name="connsiteY22" fmla="*/ 127124 h 642388"/>
                <a:gd name="connsiteX23" fmla="*/ 52011 w 254138"/>
                <a:gd name="connsiteY23" fmla="*/ 42843 h 642388"/>
                <a:gd name="connsiteX24" fmla="*/ 129615 w 254138"/>
                <a:gd name="connsiteY24" fmla="*/ 14509 h 642388"/>
                <a:gd name="connsiteX25" fmla="*/ 194045 w 254138"/>
                <a:gd name="connsiteY25" fmla="*/ 83991 h 642388"/>
                <a:gd name="connsiteX26" fmla="*/ 109944 w 254138"/>
                <a:gd name="connsiteY26" fmla="*/ 172423 h 642388"/>
                <a:gd name="connsiteX27" fmla="*/ 42627 w 254138"/>
                <a:gd name="connsiteY27" fmla="*/ 127124 h 642388"/>
                <a:gd name="connsiteX28" fmla="*/ 221116 w 254138"/>
                <a:gd name="connsiteY28" fmla="*/ 417506 h 642388"/>
                <a:gd name="connsiteX29" fmla="*/ 206678 w 254138"/>
                <a:gd name="connsiteY29" fmla="*/ 280166 h 642388"/>
                <a:gd name="connsiteX30" fmla="*/ 201443 w 254138"/>
                <a:gd name="connsiteY30" fmla="*/ 265187 h 642388"/>
                <a:gd name="connsiteX31" fmla="*/ 195669 w 254138"/>
                <a:gd name="connsiteY31" fmla="*/ 260855 h 642388"/>
                <a:gd name="connsiteX32" fmla="*/ 189352 w 254138"/>
                <a:gd name="connsiteY32" fmla="*/ 267894 h 642388"/>
                <a:gd name="connsiteX33" fmla="*/ 190074 w 254138"/>
                <a:gd name="connsiteY33" fmla="*/ 283775 h 642388"/>
                <a:gd name="connsiteX34" fmla="*/ 198376 w 254138"/>
                <a:gd name="connsiteY34" fmla="*/ 506480 h 642388"/>
                <a:gd name="connsiteX35" fmla="*/ 194766 w 254138"/>
                <a:gd name="connsiteY35" fmla="*/ 583542 h 642388"/>
                <a:gd name="connsiteX36" fmla="*/ 178704 w 254138"/>
                <a:gd name="connsiteY36" fmla="*/ 627758 h 642388"/>
                <a:gd name="connsiteX37" fmla="*/ 147121 w 254138"/>
                <a:gd name="connsiteY37" fmla="*/ 606823 h 642388"/>
                <a:gd name="connsiteX38" fmla="*/ 152536 w 254138"/>
                <a:gd name="connsiteY38" fmla="*/ 508285 h 642388"/>
                <a:gd name="connsiteX39" fmla="*/ 145858 w 254138"/>
                <a:gd name="connsiteY39" fmla="*/ 431223 h 642388"/>
                <a:gd name="connsiteX40" fmla="*/ 109041 w 254138"/>
                <a:gd name="connsiteY40" fmla="*/ 433930 h 642388"/>
                <a:gd name="connsiteX41" fmla="*/ 97671 w 254138"/>
                <a:gd name="connsiteY41" fmla="*/ 485725 h 642388"/>
                <a:gd name="connsiteX42" fmla="*/ 84136 w 254138"/>
                <a:gd name="connsiteY42" fmla="*/ 588776 h 642388"/>
                <a:gd name="connsiteX43" fmla="*/ 58870 w 254138"/>
                <a:gd name="connsiteY43" fmla="*/ 626856 h 642388"/>
                <a:gd name="connsiteX44" fmla="*/ 39559 w 254138"/>
                <a:gd name="connsiteY44" fmla="*/ 609891 h 642388"/>
                <a:gd name="connsiteX45" fmla="*/ 41183 w 254138"/>
                <a:gd name="connsiteY45" fmla="*/ 522362 h 642388"/>
                <a:gd name="connsiteX46" fmla="*/ 55982 w 254138"/>
                <a:gd name="connsiteY46" fmla="*/ 347122 h 642388"/>
                <a:gd name="connsiteX47" fmla="*/ 63381 w 254138"/>
                <a:gd name="connsiteY47" fmla="*/ 305252 h 642388"/>
                <a:gd name="connsiteX48" fmla="*/ 58689 w 254138"/>
                <a:gd name="connsiteY48" fmla="*/ 292438 h 642388"/>
                <a:gd name="connsiteX49" fmla="*/ 50928 w 254138"/>
                <a:gd name="connsiteY49" fmla="*/ 301462 h 642388"/>
                <a:gd name="connsiteX50" fmla="*/ 40281 w 254138"/>
                <a:gd name="connsiteY50" fmla="*/ 372388 h 642388"/>
                <a:gd name="connsiteX51" fmla="*/ 35949 w 254138"/>
                <a:gd name="connsiteY51" fmla="*/ 409385 h 642388"/>
                <a:gd name="connsiteX52" fmla="*/ 30355 w 254138"/>
                <a:gd name="connsiteY52" fmla="*/ 417145 h 642388"/>
                <a:gd name="connsiteX53" fmla="*/ 20248 w 254138"/>
                <a:gd name="connsiteY53" fmla="*/ 410107 h 642388"/>
                <a:gd name="connsiteX54" fmla="*/ 17361 w 254138"/>
                <a:gd name="connsiteY54" fmla="*/ 391879 h 642388"/>
                <a:gd name="connsiteX55" fmla="*/ 57245 w 254138"/>
                <a:gd name="connsiteY55" fmla="*/ 219346 h 642388"/>
                <a:gd name="connsiteX56" fmla="*/ 107417 w 254138"/>
                <a:gd name="connsiteY56" fmla="*/ 189207 h 642388"/>
                <a:gd name="connsiteX57" fmla="*/ 133766 w 254138"/>
                <a:gd name="connsiteY57" fmla="*/ 187402 h 642388"/>
                <a:gd name="connsiteX58" fmla="*/ 197112 w 254138"/>
                <a:gd name="connsiteY58" fmla="*/ 214113 h 642388"/>
                <a:gd name="connsiteX59" fmla="*/ 228154 w 254138"/>
                <a:gd name="connsiteY59" fmla="*/ 286844 h 642388"/>
                <a:gd name="connsiteX60" fmla="*/ 238621 w 254138"/>
                <a:gd name="connsiteY60" fmla="*/ 384840 h 642388"/>
                <a:gd name="connsiteX61" fmla="*/ 221116 w 254138"/>
                <a:gd name="connsiteY61" fmla="*/ 417506 h 64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54138" h="642388">
                  <a:moveTo>
                    <a:pt x="253961" y="384119"/>
                  </a:moveTo>
                  <a:cubicBezTo>
                    <a:pt x="251616" y="354882"/>
                    <a:pt x="249630" y="325645"/>
                    <a:pt x="246201" y="296589"/>
                  </a:cubicBezTo>
                  <a:cubicBezTo>
                    <a:pt x="240245" y="245335"/>
                    <a:pt x="222198" y="200216"/>
                    <a:pt x="176177" y="170799"/>
                  </a:cubicBezTo>
                  <a:cubicBezTo>
                    <a:pt x="222920" y="119725"/>
                    <a:pt x="213897" y="62695"/>
                    <a:pt x="185923" y="28225"/>
                  </a:cubicBezTo>
                  <a:cubicBezTo>
                    <a:pt x="181591" y="22810"/>
                    <a:pt x="174372" y="15592"/>
                    <a:pt x="168236" y="12524"/>
                  </a:cubicBezTo>
                  <a:cubicBezTo>
                    <a:pt x="131781" y="-6607"/>
                    <a:pt x="70600" y="-7509"/>
                    <a:pt x="37032" y="36165"/>
                  </a:cubicBezTo>
                  <a:cubicBezTo>
                    <a:pt x="13210" y="66304"/>
                    <a:pt x="10863" y="132177"/>
                    <a:pt x="48763" y="163399"/>
                  </a:cubicBezTo>
                  <a:cubicBezTo>
                    <a:pt x="54899" y="168453"/>
                    <a:pt x="60133" y="174228"/>
                    <a:pt x="66810" y="180544"/>
                  </a:cubicBezTo>
                  <a:cubicBezTo>
                    <a:pt x="13029" y="243891"/>
                    <a:pt x="6893" y="321134"/>
                    <a:pt x="216" y="398196"/>
                  </a:cubicBezTo>
                  <a:cubicBezTo>
                    <a:pt x="-867" y="410107"/>
                    <a:pt x="1840" y="422740"/>
                    <a:pt x="15014" y="426711"/>
                  </a:cubicBezTo>
                  <a:cubicBezTo>
                    <a:pt x="32520" y="431944"/>
                    <a:pt x="35408" y="443494"/>
                    <a:pt x="34145" y="459015"/>
                  </a:cubicBezTo>
                  <a:cubicBezTo>
                    <a:pt x="32881" y="473092"/>
                    <a:pt x="22594" y="573797"/>
                    <a:pt x="24219" y="610252"/>
                  </a:cubicBezTo>
                  <a:cubicBezTo>
                    <a:pt x="25301" y="633533"/>
                    <a:pt x="37574" y="643820"/>
                    <a:pt x="60674" y="641655"/>
                  </a:cubicBezTo>
                  <a:cubicBezTo>
                    <a:pt x="76375" y="640031"/>
                    <a:pt x="87384" y="632631"/>
                    <a:pt x="91175" y="616569"/>
                  </a:cubicBezTo>
                  <a:cubicBezTo>
                    <a:pt x="93520" y="607004"/>
                    <a:pt x="114816" y="457030"/>
                    <a:pt x="122396" y="439885"/>
                  </a:cubicBezTo>
                  <a:cubicBezTo>
                    <a:pt x="140805" y="425808"/>
                    <a:pt x="140985" y="473273"/>
                    <a:pt x="139361" y="490779"/>
                  </a:cubicBezTo>
                  <a:cubicBezTo>
                    <a:pt x="135932" y="525249"/>
                    <a:pt x="137917" y="560081"/>
                    <a:pt x="132142" y="594371"/>
                  </a:cubicBezTo>
                  <a:cubicBezTo>
                    <a:pt x="127269" y="645625"/>
                    <a:pt x="177621" y="645445"/>
                    <a:pt x="186284" y="640031"/>
                  </a:cubicBezTo>
                  <a:cubicBezTo>
                    <a:pt x="209024" y="625773"/>
                    <a:pt x="211731" y="596356"/>
                    <a:pt x="211190" y="572894"/>
                  </a:cubicBezTo>
                  <a:cubicBezTo>
                    <a:pt x="210467" y="536258"/>
                    <a:pt x="214438" y="500163"/>
                    <a:pt x="215881" y="463708"/>
                  </a:cubicBezTo>
                  <a:cubicBezTo>
                    <a:pt x="216423" y="448368"/>
                    <a:pt x="217686" y="437900"/>
                    <a:pt x="231402" y="429237"/>
                  </a:cubicBezTo>
                  <a:cubicBezTo>
                    <a:pt x="248006" y="419492"/>
                    <a:pt x="255406" y="402347"/>
                    <a:pt x="253961" y="384119"/>
                  </a:cubicBezTo>
                  <a:close/>
                  <a:moveTo>
                    <a:pt x="42627" y="127124"/>
                  </a:moveTo>
                  <a:cubicBezTo>
                    <a:pt x="27467" y="95902"/>
                    <a:pt x="33242" y="67748"/>
                    <a:pt x="52011" y="42843"/>
                  </a:cubicBezTo>
                  <a:cubicBezTo>
                    <a:pt x="69337" y="19923"/>
                    <a:pt x="100739" y="9636"/>
                    <a:pt x="129615" y="14509"/>
                  </a:cubicBezTo>
                  <a:cubicBezTo>
                    <a:pt x="170402" y="21547"/>
                    <a:pt x="187186" y="40136"/>
                    <a:pt x="194045" y="83991"/>
                  </a:cubicBezTo>
                  <a:cubicBezTo>
                    <a:pt x="202166" y="136148"/>
                    <a:pt x="167876" y="172243"/>
                    <a:pt x="109944" y="172423"/>
                  </a:cubicBezTo>
                  <a:cubicBezTo>
                    <a:pt x="80526" y="173686"/>
                    <a:pt x="56884" y="156361"/>
                    <a:pt x="42627" y="127124"/>
                  </a:cubicBezTo>
                  <a:close/>
                  <a:moveTo>
                    <a:pt x="221116" y="417506"/>
                  </a:moveTo>
                  <a:cubicBezTo>
                    <a:pt x="216964" y="394406"/>
                    <a:pt x="212452" y="304530"/>
                    <a:pt x="206678" y="280166"/>
                  </a:cubicBezTo>
                  <a:cubicBezTo>
                    <a:pt x="205414" y="275113"/>
                    <a:pt x="203609" y="270059"/>
                    <a:pt x="201443" y="265187"/>
                  </a:cubicBezTo>
                  <a:cubicBezTo>
                    <a:pt x="200541" y="263201"/>
                    <a:pt x="197834" y="260855"/>
                    <a:pt x="195669" y="260855"/>
                  </a:cubicBezTo>
                  <a:cubicBezTo>
                    <a:pt x="191517" y="260675"/>
                    <a:pt x="189533" y="264104"/>
                    <a:pt x="189352" y="267894"/>
                  </a:cubicBezTo>
                  <a:cubicBezTo>
                    <a:pt x="189171" y="273127"/>
                    <a:pt x="188630" y="278722"/>
                    <a:pt x="190074" y="283775"/>
                  </a:cubicBezTo>
                  <a:cubicBezTo>
                    <a:pt x="211009" y="357409"/>
                    <a:pt x="202526" y="431944"/>
                    <a:pt x="198376" y="506480"/>
                  </a:cubicBezTo>
                  <a:cubicBezTo>
                    <a:pt x="196931" y="532107"/>
                    <a:pt x="195669" y="557915"/>
                    <a:pt x="194766" y="583542"/>
                  </a:cubicBezTo>
                  <a:cubicBezTo>
                    <a:pt x="194224" y="598702"/>
                    <a:pt x="190615" y="618193"/>
                    <a:pt x="178704" y="627758"/>
                  </a:cubicBezTo>
                  <a:cubicBezTo>
                    <a:pt x="150370" y="632451"/>
                    <a:pt x="146760" y="613320"/>
                    <a:pt x="147121" y="606823"/>
                  </a:cubicBezTo>
                  <a:cubicBezTo>
                    <a:pt x="148565" y="573977"/>
                    <a:pt x="151091" y="541131"/>
                    <a:pt x="152536" y="508285"/>
                  </a:cubicBezTo>
                  <a:cubicBezTo>
                    <a:pt x="153257" y="494027"/>
                    <a:pt x="153618" y="441690"/>
                    <a:pt x="145858" y="431223"/>
                  </a:cubicBezTo>
                  <a:cubicBezTo>
                    <a:pt x="133405" y="414619"/>
                    <a:pt x="116621" y="414258"/>
                    <a:pt x="109041" y="433930"/>
                  </a:cubicBezTo>
                  <a:cubicBezTo>
                    <a:pt x="102725" y="450352"/>
                    <a:pt x="100378" y="468220"/>
                    <a:pt x="97671" y="485725"/>
                  </a:cubicBezTo>
                  <a:cubicBezTo>
                    <a:pt x="92437" y="520015"/>
                    <a:pt x="88106" y="554306"/>
                    <a:pt x="84136" y="588776"/>
                  </a:cubicBezTo>
                  <a:cubicBezTo>
                    <a:pt x="83053" y="598882"/>
                    <a:pt x="86663" y="624870"/>
                    <a:pt x="58870" y="626856"/>
                  </a:cubicBezTo>
                  <a:cubicBezTo>
                    <a:pt x="50928" y="626495"/>
                    <a:pt x="40461" y="617651"/>
                    <a:pt x="39559" y="609891"/>
                  </a:cubicBezTo>
                  <a:cubicBezTo>
                    <a:pt x="36130" y="580654"/>
                    <a:pt x="38837" y="551418"/>
                    <a:pt x="41183" y="522362"/>
                  </a:cubicBezTo>
                  <a:cubicBezTo>
                    <a:pt x="45514" y="463888"/>
                    <a:pt x="51290" y="405595"/>
                    <a:pt x="55982" y="347122"/>
                  </a:cubicBezTo>
                  <a:cubicBezTo>
                    <a:pt x="57065" y="332864"/>
                    <a:pt x="59952" y="318968"/>
                    <a:pt x="63381" y="305252"/>
                  </a:cubicBezTo>
                  <a:cubicBezTo>
                    <a:pt x="64645" y="300198"/>
                    <a:pt x="65908" y="293701"/>
                    <a:pt x="58689" y="292438"/>
                  </a:cubicBezTo>
                  <a:cubicBezTo>
                    <a:pt x="53455" y="291536"/>
                    <a:pt x="52011" y="297130"/>
                    <a:pt x="50928" y="301462"/>
                  </a:cubicBezTo>
                  <a:cubicBezTo>
                    <a:pt x="44973" y="324743"/>
                    <a:pt x="42446" y="348565"/>
                    <a:pt x="40281" y="372388"/>
                  </a:cubicBezTo>
                  <a:cubicBezTo>
                    <a:pt x="39198" y="384840"/>
                    <a:pt x="37574" y="397113"/>
                    <a:pt x="35949" y="409385"/>
                  </a:cubicBezTo>
                  <a:cubicBezTo>
                    <a:pt x="35588" y="412634"/>
                    <a:pt x="34686" y="416785"/>
                    <a:pt x="30355" y="417145"/>
                  </a:cubicBezTo>
                  <a:cubicBezTo>
                    <a:pt x="25301" y="417687"/>
                    <a:pt x="21512" y="414078"/>
                    <a:pt x="20248" y="410107"/>
                  </a:cubicBezTo>
                  <a:cubicBezTo>
                    <a:pt x="18263" y="404332"/>
                    <a:pt x="17180" y="398015"/>
                    <a:pt x="17361" y="391879"/>
                  </a:cubicBezTo>
                  <a:cubicBezTo>
                    <a:pt x="19165" y="331781"/>
                    <a:pt x="29272" y="273488"/>
                    <a:pt x="57245" y="219346"/>
                  </a:cubicBezTo>
                  <a:cubicBezTo>
                    <a:pt x="67713" y="199133"/>
                    <a:pt x="81068" y="184334"/>
                    <a:pt x="107417" y="189207"/>
                  </a:cubicBezTo>
                  <a:cubicBezTo>
                    <a:pt x="115899" y="190831"/>
                    <a:pt x="125644" y="190109"/>
                    <a:pt x="133766" y="187402"/>
                  </a:cubicBezTo>
                  <a:cubicBezTo>
                    <a:pt x="163364" y="177115"/>
                    <a:pt x="181591" y="194260"/>
                    <a:pt x="197112" y="214113"/>
                  </a:cubicBezTo>
                  <a:cubicBezTo>
                    <a:pt x="213716" y="235228"/>
                    <a:pt x="224003" y="259592"/>
                    <a:pt x="228154" y="286844"/>
                  </a:cubicBezTo>
                  <a:cubicBezTo>
                    <a:pt x="233026" y="319329"/>
                    <a:pt x="237538" y="351994"/>
                    <a:pt x="238621" y="384840"/>
                  </a:cubicBezTo>
                  <a:cubicBezTo>
                    <a:pt x="238621" y="397113"/>
                    <a:pt x="237719" y="409385"/>
                    <a:pt x="221116" y="417506"/>
                  </a:cubicBezTo>
                  <a:close/>
                </a:path>
              </a:pathLst>
            </a:custGeom>
            <a:solidFill>
              <a:srgbClr val="000000"/>
            </a:solidFill>
            <a:ln w="1804" cap="flat">
              <a:noFill/>
              <a:prstDash val="solid"/>
              <a:miter/>
            </a:ln>
          </p:spPr>
          <p:txBody>
            <a:bodyPr rtlCol="0" anchor="ctr"/>
            <a:lstStyle/>
            <a:p>
              <a:endParaRPr lang="en-US"/>
            </a:p>
          </p:txBody>
        </p:sp>
        <p:sp>
          <p:nvSpPr>
            <p:cNvPr id="23" name="Freeform 103">
              <a:extLst>
                <a:ext uri="{FF2B5EF4-FFF2-40B4-BE49-F238E27FC236}">
                  <a16:creationId xmlns:a16="http://schemas.microsoft.com/office/drawing/2014/main" id="{0D5B44BA-F579-57EA-BFB2-F7B5284ADCA6}"/>
                </a:ext>
              </a:extLst>
            </p:cNvPr>
            <p:cNvSpPr/>
            <p:nvPr/>
          </p:nvSpPr>
          <p:spPr>
            <a:xfrm>
              <a:off x="8544807" y="6305963"/>
              <a:ext cx="127453" cy="19509"/>
            </a:xfrm>
            <a:custGeom>
              <a:avLst/>
              <a:gdLst>
                <a:gd name="connsiteX0" fmla="*/ 5634 w 127453"/>
                <a:gd name="connsiteY0" fmla="*/ 690 h 19509"/>
                <a:gd name="connsiteX1" fmla="*/ 39 w 127453"/>
                <a:gd name="connsiteY1" fmla="*/ 8450 h 19509"/>
                <a:gd name="connsiteX2" fmla="*/ 5453 w 127453"/>
                <a:gd name="connsiteY2" fmla="*/ 16391 h 19509"/>
                <a:gd name="connsiteX3" fmla="*/ 23862 w 127453"/>
                <a:gd name="connsiteY3" fmla="*/ 18918 h 19509"/>
                <a:gd name="connsiteX4" fmla="*/ 113737 w 127453"/>
                <a:gd name="connsiteY4" fmla="*/ 19279 h 19509"/>
                <a:gd name="connsiteX5" fmla="*/ 127454 w 127453"/>
                <a:gd name="connsiteY5" fmla="*/ 4480 h 19509"/>
                <a:gd name="connsiteX6" fmla="*/ 5634 w 127453"/>
                <a:gd name="connsiteY6" fmla="*/ 690 h 1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453" h="19509">
                  <a:moveTo>
                    <a:pt x="5634" y="690"/>
                  </a:moveTo>
                  <a:cubicBezTo>
                    <a:pt x="1844" y="329"/>
                    <a:pt x="220" y="4660"/>
                    <a:pt x="39" y="8450"/>
                  </a:cubicBezTo>
                  <a:cubicBezTo>
                    <a:pt x="-322" y="12420"/>
                    <a:pt x="1844" y="15488"/>
                    <a:pt x="5453" y="16391"/>
                  </a:cubicBezTo>
                  <a:cubicBezTo>
                    <a:pt x="11409" y="17654"/>
                    <a:pt x="17545" y="18556"/>
                    <a:pt x="23862" y="18918"/>
                  </a:cubicBezTo>
                  <a:cubicBezTo>
                    <a:pt x="53820" y="20361"/>
                    <a:pt x="83779" y="12962"/>
                    <a:pt x="113737" y="19279"/>
                  </a:cubicBezTo>
                  <a:cubicBezTo>
                    <a:pt x="119874" y="20542"/>
                    <a:pt x="125649" y="16752"/>
                    <a:pt x="127454" y="4480"/>
                  </a:cubicBezTo>
                  <a:cubicBezTo>
                    <a:pt x="86486" y="-5446"/>
                    <a:pt x="45699" y="4841"/>
                    <a:pt x="5634" y="690"/>
                  </a:cubicBezTo>
                  <a:close/>
                </a:path>
              </a:pathLst>
            </a:custGeom>
            <a:solidFill>
              <a:srgbClr val="000000"/>
            </a:solidFill>
            <a:ln w="1804" cap="flat">
              <a:noFill/>
              <a:prstDash val="solid"/>
              <a:miter/>
            </a:ln>
          </p:spPr>
          <p:txBody>
            <a:bodyPr rtlCol="0" anchor="ctr"/>
            <a:lstStyle/>
            <a:p>
              <a:endParaRPr lang="en-US"/>
            </a:p>
          </p:txBody>
        </p:sp>
        <p:sp>
          <p:nvSpPr>
            <p:cNvPr id="24" name="Freeform 104">
              <a:extLst>
                <a:ext uri="{FF2B5EF4-FFF2-40B4-BE49-F238E27FC236}">
                  <a16:creationId xmlns:a16="http://schemas.microsoft.com/office/drawing/2014/main" id="{E04F929D-6704-A6E8-E87D-409F2E3B3619}"/>
                </a:ext>
              </a:extLst>
            </p:cNvPr>
            <p:cNvSpPr/>
            <p:nvPr/>
          </p:nvSpPr>
          <p:spPr>
            <a:xfrm>
              <a:off x="7995628" y="5915820"/>
              <a:ext cx="43345" cy="147734"/>
            </a:xfrm>
            <a:custGeom>
              <a:avLst/>
              <a:gdLst>
                <a:gd name="connsiteX0" fmla="*/ 40824 w 43345"/>
                <a:gd name="connsiteY0" fmla="*/ 1912 h 147734"/>
                <a:gd name="connsiteX1" fmla="*/ 25845 w 43345"/>
                <a:gd name="connsiteY1" fmla="*/ 7868 h 147734"/>
                <a:gd name="connsiteX2" fmla="*/ 20972 w 43345"/>
                <a:gd name="connsiteY2" fmla="*/ 14184 h 147734"/>
                <a:gd name="connsiteX3" fmla="*/ 5632 w 43345"/>
                <a:gd name="connsiteY3" fmla="*/ 131853 h 147734"/>
                <a:gd name="connsiteX4" fmla="*/ 19709 w 43345"/>
                <a:gd name="connsiteY4" fmla="*/ 147735 h 147734"/>
                <a:gd name="connsiteX5" fmla="*/ 21153 w 43345"/>
                <a:gd name="connsiteY5" fmla="*/ 140877 h 147734"/>
                <a:gd name="connsiteX6" fmla="*/ 19890 w 43345"/>
                <a:gd name="connsiteY6" fmla="*/ 130409 h 147734"/>
                <a:gd name="connsiteX7" fmla="*/ 38478 w 43345"/>
                <a:gd name="connsiteY7" fmla="*/ 15628 h 147734"/>
                <a:gd name="connsiteX8" fmla="*/ 40824 w 43345"/>
                <a:gd name="connsiteY8" fmla="*/ 1912 h 14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45" h="147734">
                  <a:moveTo>
                    <a:pt x="40824" y="1912"/>
                  </a:moveTo>
                  <a:cubicBezTo>
                    <a:pt x="33966" y="-3502"/>
                    <a:pt x="29996" y="3897"/>
                    <a:pt x="25845" y="7868"/>
                  </a:cubicBezTo>
                  <a:cubicBezTo>
                    <a:pt x="24040" y="9672"/>
                    <a:pt x="22416" y="12019"/>
                    <a:pt x="20972" y="14184"/>
                  </a:cubicBezTo>
                  <a:cubicBezTo>
                    <a:pt x="-1587" y="51181"/>
                    <a:pt x="-4655" y="90705"/>
                    <a:pt x="5632" y="131853"/>
                  </a:cubicBezTo>
                  <a:cubicBezTo>
                    <a:pt x="7256" y="137989"/>
                    <a:pt x="9783" y="145569"/>
                    <a:pt x="19709" y="147735"/>
                  </a:cubicBezTo>
                  <a:cubicBezTo>
                    <a:pt x="20431" y="144305"/>
                    <a:pt x="21153" y="142681"/>
                    <a:pt x="21153" y="140877"/>
                  </a:cubicBezTo>
                  <a:cubicBezTo>
                    <a:pt x="20972" y="137267"/>
                    <a:pt x="20611" y="133838"/>
                    <a:pt x="19890" y="130409"/>
                  </a:cubicBezTo>
                  <a:cubicBezTo>
                    <a:pt x="12671" y="89983"/>
                    <a:pt x="15016" y="51181"/>
                    <a:pt x="38478" y="15628"/>
                  </a:cubicBezTo>
                  <a:cubicBezTo>
                    <a:pt x="41366" y="11477"/>
                    <a:pt x="46419" y="6424"/>
                    <a:pt x="40824" y="1912"/>
                  </a:cubicBezTo>
                  <a:close/>
                </a:path>
              </a:pathLst>
            </a:custGeom>
            <a:solidFill>
              <a:srgbClr val="000000"/>
            </a:solidFill>
            <a:ln w="1804" cap="flat">
              <a:noFill/>
              <a:prstDash val="solid"/>
              <a:miter/>
            </a:ln>
          </p:spPr>
          <p:txBody>
            <a:bodyPr rtlCol="0" anchor="ctr"/>
            <a:lstStyle/>
            <a:p>
              <a:endParaRPr lang="en-US"/>
            </a:p>
          </p:txBody>
        </p:sp>
        <p:sp>
          <p:nvSpPr>
            <p:cNvPr id="25" name="Freeform 105">
              <a:extLst>
                <a:ext uri="{FF2B5EF4-FFF2-40B4-BE49-F238E27FC236}">
                  <a16:creationId xmlns:a16="http://schemas.microsoft.com/office/drawing/2014/main" id="{9074A047-F48A-261B-5F74-8C26F75F1575}"/>
                </a:ext>
              </a:extLst>
            </p:cNvPr>
            <p:cNvSpPr/>
            <p:nvPr/>
          </p:nvSpPr>
          <p:spPr>
            <a:xfrm>
              <a:off x="9709612" y="6319673"/>
              <a:ext cx="132479" cy="17766"/>
            </a:xfrm>
            <a:custGeom>
              <a:avLst/>
              <a:gdLst>
                <a:gd name="connsiteX0" fmla="*/ 122914 w 132479"/>
                <a:gd name="connsiteY0" fmla="*/ 2320 h 17766"/>
                <a:gd name="connsiteX1" fmla="*/ 13728 w 132479"/>
                <a:gd name="connsiteY1" fmla="*/ 334 h 17766"/>
                <a:gd name="connsiteX2" fmla="*/ 12 w 132479"/>
                <a:gd name="connsiteY2" fmla="*/ 7553 h 17766"/>
                <a:gd name="connsiteX3" fmla="*/ 14270 w 132479"/>
                <a:gd name="connsiteY3" fmla="*/ 16216 h 17766"/>
                <a:gd name="connsiteX4" fmla="*/ 70217 w 132479"/>
                <a:gd name="connsiteY4" fmla="*/ 17479 h 17766"/>
                <a:gd name="connsiteX5" fmla="*/ 132480 w 132479"/>
                <a:gd name="connsiteY5" fmla="*/ 10802 h 17766"/>
                <a:gd name="connsiteX6" fmla="*/ 122914 w 132479"/>
                <a:gd name="connsiteY6" fmla="*/ 2320 h 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479" h="17766">
                  <a:moveTo>
                    <a:pt x="122914" y="2320"/>
                  </a:moveTo>
                  <a:cubicBezTo>
                    <a:pt x="86459" y="6110"/>
                    <a:pt x="50184" y="1417"/>
                    <a:pt x="13728" y="334"/>
                  </a:cubicBezTo>
                  <a:cubicBezTo>
                    <a:pt x="7772" y="154"/>
                    <a:pt x="-349" y="-2012"/>
                    <a:pt x="12" y="7553"/>
                  </a:cubicBezTo>
                  <a:cubicBezTo>
                    <a:pt x="373" y="15674"/>
                    <a:pt x="8314" y="15855"/>
                    <a:pt x="14270" y="16216"/>
                  </a:cubicBezTo>
                  <a:cubicBezTo>
                    <a:pt x="32858" y="16938"/>
                    <a:pt x="51627" y="18382"/>
                    <a:pt x="70217" y="17479"/>
                  </a:cubicBezTo>
                  <a:cubicBezTo>
                    <a:pt x="91151" y="16577"/>
                    <a:pt x="112628" y="19104"/>
                    <a:pt x="132480" y="10802"/>
                  </a:cubicBezTo>
                  <a:cubicBezTo>
                    <a:pt x="131397" y="4124"/>
                    <a:pt x="127426" y="1778"/>
                    <a:pt x="122914" y="2320"/>
                  </a:cubicBezTo>
                  <a:close/>
                </a:path>
              </a:pathLst>
            </a:custGeom>
            <a:solidFill>
              <a:srgbClr val="000000"/>
            </a:solidFill>
            <a:ln w="1804" cap="flat">
              <a:noFill/>
              <a:prstDash val="solid"/>
              <a:miter/>
            </a:ln>
          </p:spPr>
          <p:txBody>
            <a:bodyPr rtlCol="0" anchor="ctr"/>
            <a:lstStyle/>
            <a:p>
              <a:endParaRPr lang="en-US"/>
            </a:p>
          </p:txBody>
        </p:sp>
        <p:sp>
          <p:nvSpPr>
            <p:cNvPr id="26" name="Freeform 106">
              <a:extLst>
                <a:ext uri="{FF2B5EF4-FFF2-40B4-BE49-F238E27FC236}">
                  <a16:creationId xmlns:a16="http://schemas.microsoft.com/office/drawing/2014/main" id="{3000883B-CFE7-3D8D-A0D2-30D20A3A5096}"/>
                </a:ext>
              </a:extLst>
            </p:cNvPr>
            <p:cNvSpPr/>
            <p:nvPr/>
          </p:nvSpPr>
          <p:spPr>
            <a:xfrm>
              <a:off x="9739310" y="5923889"/>
              <a:ext cx="32379" cy="125769"/>
            </a:xfrm>
            <a:custGeom>
              <a:avLst/>
              <a:gdLst>
                <a:gd name="connsiteX0" fmla="*/ 14710 w 32379"/>
                <a:gd name="connsiteY0" fmla="*/ 6295 h 125769"/>
                <a:gd name="connsiteX1" fmla="*/ 4243 w 32379"/>
                <a:gd name="connsiteY1" fmla="*/ 701 h 125769"/>
                <a:gd name="connsiteX2" fmla="*/ 1716 w 32379"/>
                <a:gd name="connsiteY2" fmla="*/ 14417 h 125769"/>
                <a:gd name="connsiteX3" fmla="*/ 21929 w 32379"/>
                <a:gd name="connsiteY3" fmla="*/ 125769 h 125769"/>
                <a:gd name="connsiteX4" fmla="*/ 14710 w 32379"/>
                <a:gd name="connsiteY4" fmla="*/ 6295 h 12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79" h="125769">
                  <a:moveTo>
                    <a:pt x="14710" y="6295"/>
                  </a:moveTo>
                  <a:cubicBezTo>
                    <a:pt x="13267" y="2325"/>
                    <a:pt x="9296" y="-1645"/>
                    <a:pt x="4243" y="701"/>
                  </a:cubicBezTo>
                  <a:cubicBezTo>
                    <a:pt x="-2074" y="3769"/>
                    <a:pt x="91" y="9183"/>
                    <a:pt x="1716" y="14417"/>
                  </a:cubicBezTo>
                  <a:cubicBezTo>
                    <a:pt x="13447" y="50512"/>
                    <a:pt x="23914" y="86787"/>
                    <a:pt x="21929" y="125769"/>
                  </a:cubicBezTo>
                  <a:cubicBezTo>
                    <a:pt x="42864" y="84441"/>
                    <a:pt x="28065" y="45278"/>
                    <a:pt x="14710" y="6295"/>
                  </a:cubicBezTo>
                  <a:close/>
                </a:path>
              </a:pathLst>
            </a:custGeom>
            <a:solidFill>
              <a:srgbClr val="000000"/>
            </a:solidFill>
            <a:ln w="1804" cap="flat">
              <a:noFill/>
              <a:prstDash val="solid"/>
              <a:miter/>
            </a:ln>
          </p:spPr>
          <p:txBody>
            <a:bodyPr rtlCol="0" anchor="ctr"/>
            <a:lstStyle/>
            <a:p>
              <a:endParaRPr lang="en-US"/>
            </a:p>
          </p:txBody>
        </p:sp>
        <p:sp>
          <p:nvSpPr>
            <p:cNvPr id="27" name="Freeform 107">
              <a:extLst>
                <a:ext uri="{FF2B5EF4-FFF2-40B4-BE49-F238E27FC236}">
                  <a16:creationId xmlns:a16="http://schemas.microsoft.com/office/drawing/2014/main" id="{442025CC-9056-C1FF-756C-251887D0F551}"/>
                </a:ext>
              </a:extLst>
            </p:cNvPr>
            <p:cNvSpPr/>
            <p:nvPr/>
          </p:nvSpPr>
          <p:spPr>
            <a:xfrm>
              <a:off x="7994680" y="6295547"/>
              <a:ext cx="95740" cy="24459"/>
            </a:xfrm>
            <a:custGeom>
              <a:avLst/>
              <a:gdLst>
                <a:gd name="connsiteX0" fmla="*/ 12354 w 95740"/>
                <a:gd name="connsiteY0" fmla="*/ 20850 h 24459"/>
                <a:gd name="connsiteX1" fmla="*/ 77686 w 95740"/>
                <a:gd name="connsiteY1" fmla="*/ 24460 h 24459"/>
                <a:gd name="connsiteX2" fmla="*/ 88875 w 95740"/>
                <a:gd name="connsiteY2" fmla="*/ 23377 h 24459"/>
                <a:gd name="connsiteX3" fmla="*/ 95733 w 95740"/>
                <a:gd name="connsiteY3" fmla="*/ 16880 h 24459"/>
                <a:gd name="connsiteX4" fmla="*/ 91402 w 95740"/>
                <a:gd name="connsiteY4" fmla="*/ 10564 h 24459"/>
                <a:gd name="connsiteX5" fmla="*/ 79310 w 95740"/>
                <a:gd name="connsiteY5" fmla="*/ 5510 h 24459"/>
                <a:gd name="connsiteX6" fmla="*/ 13437 w 95740"/>
                <a:gd name="connsiteY6" fmla="*/ 277 h 24459"/>
                <a:gd name="connsiteX7" fmla="*/ 82 w 95740"/>
                <a:gd name="connsiteY7" fmla="*/ 10383 h 24459"/>
                <a:gd name="connsiteX8" fmla="*/ 12354 w 95740"/>
                <a:gd name="connsiteY8" fmla="*/ 20850 h 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40" h="24459">
                  <a:moveTo>
                    <a:pt x="12354" y="20850"/>
                  </a:moveTo>
                  <a:cubicBezTo>
                    <a:pt x="33470" y="22655"/>
                    <a:pt x="54765" y="20129"/>
                    <a:pt x="77686" y="24460"/>
                  </a:cubicBezTo>
                  <a:cubicBezTo>
                    <a:pt x="80212" y="24280"/>
                    <a:pt x="84544" y="24099"/>
                    <a:pt x="88875" y="23377"/>
                  </a:cubicBezTo>
                  <a:cubicBezTo>
                    <a:pt x="92485" y="22836"/>
                    <a:pt x="95914" y="20850"/>
                    <a:pt x="95733" y="16880"/>
                  </a:cubicBezTo>
                  <a:cubicBezTo>
                    <a:pt x="95553" y="14715"/>
                    <a:pt x="93567" y="11827"/>
                    <a:pt x="91402" y="10564"/>
                  </a:cubicBezTo>
                  <a:cubicBezTo>
                    <a:pt x="87612" y="8398"/>
                    <a:pt x="83461" y="6052"/>
                    <a:pt x="79310" y="5510"/>
                  </a:cubicBezTo>
                  <a:cubicBezTo>
                    <a:pt x="57473" y="3164"/>
                    <a:pt x="35275" y="5872"/>
                    <a:pt x="13437" y="277"/>
                  </a:cubicBezTo>
                  <a:cubicBezTo>
                    <a:pt x="8023" y="-1167"/>
                    <a:pt x="985" y="3164"/>
                    <a:pt x="82" y="10383"/>
                  </a:cubicBezTo>
                  <a:cubicBezTo>
                    <a:pt x="-820" y="19046"/>
                    <a:pt x="5857" y="20309"/>
                    <a:pt x="12354" y="20850"/>
                  </a:cubicBezTo>
                  <a:close/>
                </a:path>
              </a:pathLst>
            </a:custGeom>
            <a:solidFill>
              <a:srgbClr val="000000"/>
            </a:solidFill>
            <a:ln w="1804" cap="flat">
              <a:noFill/>
              <a:prstDash val="solid"/>
              <a:miter/>
            </a:ln>
          </p:spPr>
          <p:txBody>
            <a:bodyPr rtlCol="0" anchor="ctr"/>
            <a:lstStyle/>
            <a:p>
              <a:endParaRPr lang="en-US"/>
            </a:p>
          </p:txBody>
        </p:sp>
        <p:sp>
          <p:nvSpPr>
            <p:cNvPr id="28" name="Freeform 108">
              <a:extLst>
                <a:ext uri="{FF2B5EF4-FFF2-40B4-BE49-F238E27FC236}">
                  <a16:creationId xmlns:a16="http://schemas.microsoft.com/office/drawing/2014/main" id="{CA0E8C1B-8AC5-675A-267E-F0B64C00908F}"/>
                </a:ext>
              </a:extLst>
            </p:cNvPr>
            <p:cNvSpPr/>
            <p:nvPr/>
          </p:nvSpPr>
          <p:spPr>
            <a:xfrm>
              <a:off x="9023643" y="6310400"/>
              <a:ext cx="105771" cy="21338"/>
            </a:xfrm>
            <a:custGeom>
              <a:avLst/>
              <a:gdLst>
                <a:gd name="connsiteX0" fmla="*/ 92764 w 105771"/>
                <a:gd name="connsiteY0" fmla="*/ 4374 h 21338"/>
                <a:gd name="connsiteX1" fmla="*/ 13355 w 105771"/>
                <a:gd name="connsiteY1" fmla="*/ 223 h 21338"/>
                <a:gd name="connsiteX2" fmla="*/ 0 w 105771"/>
                <a:gd name="connsiteY2" fmla="*/ 9066 h 21338"/>
                <a:gd name="connsiteX3" fmla="*/ 11731 w 105771"/>
                <a:gd name="connsiteY3" fmla="*/ 17368 h 21338"/>
                <a:gd name="connsiteX4" fmla="*/ 76882 w 105771"/>
                <a:gd name="connsiteY4" fmla="*/ 21338 h 21338"/>
                <a:gd name="connsiteX5" fmla="*/ 93846 w 105771"/>
                <a:gd name="connsiteY5" fmla="*/ 21338 h 21338"/>
                <a:gd name="connsiteX6" fmla="*/ 105758 w 105771"/>
                <a:gd name="connsiteY6" fmla="*/ 13578 h 21338"/>
                <a:gd name="connsiteX7" fmla="*/ 92764 w 105771"/>
                <a:gd name="connsiteY7" fmla="*/ 4374 h 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771" h="21338">
                  <a:moveTo>
                    <a:pt x="92764" y="4374"/>
                  </a:moveTo>
                  <a:cubicBezTo>
                    <a:pt x="66234" y="4554"/>
                    <a:pt x="39704" y="4013"/>
                    <a:pt x="13355" y="223"/>
                  </a:cubicBezTo>
                  <a:cubicBezTo>
                    <a:pt x="7039" y="-680"/>
                    <a:pt x="0" y="945"/>
                    <a:pt x="0" y="9066"/>
                  </a:cubicBezTo>
                  <a:cubicBezTo>
                    <a:pt x="0" y="15563"/>
                    <a:pt x="6136" y="17007"/>
                    <a:pt x="11731" y="17368"/>
                  </a:cubicBezTo>
                  <a:cubicBezTo>
                    <a:pt x="33748" y="18812"/>
                    <a:pt x="55947" y="20075"/>
                    <a:pt x="76882" y="21338"/>
                  </a:cubicBezTo>
                  <a:cubicBezTo>
                    <a:pt x="83199" y="21338"/>
                    <a:pt x="88613" y="21338"/>
                    <a:pt x="93846" y="21338"/>
                  </a:cubicBezTo>
                  <a:cubicBezTo>
                    <a:pt x="99621" y="21338"/>
                    <a:pt x="105577" y="19895"/>
                    <a:pt x="105758" y="13578"/>
                  </a:cubicBezTo>
                  <a:cubicBezTo>
                    <a:pt x="106119" y="5457"/>
                    <a:pt x="99261" y="4374"/>
                    <a:pt x="92764" y="4374"/>
                  </a:cubicBezTo>
                  <a:close/>
                </a:path>
              </a:pathLst>
            </a:custGeom>
            <a:solidFill>
              <a:srgbClr val="000000"/>
            </a:solidFill>
            <a:ln w="1804" cap="flat">
              <a:noFill/>
              <a:prstDash val="solid"/>
              <a:miter/>
            </a:ln>
          </p:spPr>
          <p:txBody>
            <a:bodyPr rtlCol="0" anchor="ctr"/>
            <a:lstStyle/>
            <a:p>
              <a:endParaRPr lang="en-US"/>
            </a:p>
          </p:txBody>
        </p:sp>
        <p:sp>
          <p:nvSpPr>
            <p:cNvPr id="29" name="Freeform 109">
              <a:extLst>
                <a:ext uri="{FF2B5EF4-FFF2-40B4-BE49-F238E27FC236}">
                  <a16:creationId xmlns:a16="http://schemas.microsoft.com/office/drawing/2014/main" id="{50BC5448-A366-0F2C-5FCA-E8C89FDB1841}"/>
                </a:ext>
              </a:extLst>
            </p:cNvPr>
            <p:cNvSpPr/>
            <p:nvPr/>
          </p:nvSpPr>
          <p:spPr>
            <a:xfrm>
              <a:off x="9033391" y="5642430"/>
              <a:ext cx="63704" cy="63966"/>
            </a:xfrm>
            <a:custGeom>
              <a:avLst/>
              <a:gdLst>
                <a:gd name="connsiteX0" fmla="*/ 63705 w 63704"/>
                <a:gd name="connsiteY0" fmla="*/ 63967 h 63966"/>
                <a:gd name="connsiteX1" fmla="*/ 14074 w 63704"/>
                <a:gd name="connsiteY1" fmla="*/ 1703 h 63966"/>
                <a:gd name="connsiteX2" fmla="*/ 1803 w 63704"/>
                <a:gd name="connsiteY2" fmla="*/ 3508 h 63966"/>
                <a:gd name="connsiteX3" fmla="*/ 4148 w 63704"/>
                <a:gd name="connsiteY3" fmla="*/ 14878 h 63966"/>
                <a:gd name="connsiteX4" fmla="*/ 63705 w 63704"/>
                <a:gd name="connsiteY4" fmla="*/ 63967 h 63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4" h="63966">
                  <a:moveTo>
                    <a:pt x="63705" y="63967"/>
                  </a:moveTo>
                  <a:cubicBezTo>
                    <a:pt x="57749" y="34550"/>
                    <a:pt x="34649" y="19029"/>
                    <a:pt x="14074" y="1703"/>
                  </a:cubicBezTo>
                  <a:cubicBezTo>
                    <a:pt x="10646" y="-1184"/>
                    <a:pt x="5051" y="-281"/>
                    <a:pt x="1803" y="3508"/>
                  </a:cubicBezTo>
                  <a:cubicBezTo>
                    <a:pt x="-1807" y="7840"/>
                    <a:pt x="539" y="12713"/>
                    <a:pt x="4148" y="14878"/>
                  </a:cubicBezTo>
                  <a:cubicBezTo>
                    <a:pt x="26167" y="28233"/>
                    <a:pt x="43312" y="47544"/>
                    <a:pt x="63705" y="63967"/>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1561011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205394"/>
            <a:ext cx="4218915" cy="2426329"/>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863736" y="205394"/>
            <a:ext cx="6851447" cy="6536163"/>
          </a:xfrm>
        </p:spPr>
        <p:txBody>
          <a:bodyPr anchor="ctr"/>
          <a:lstStyle/>
          <a:p>
            <a:pPr algn="l" fontAlgn="base"/>
            <a:r>
              <a:rPr lang="en-GB" sz="2200" b="0" i="0" dirty="0">
                <a:solidFill>
                  <a:srgbClr val="000000"/>
                </a:solidFill>
                <a:effectLst/>
              </a:rPr>
              <a:t>CSR can support marketing and PR efforts but be careful not to get exposed to Greenwashing, </a:t>
            </a:r>
            <a:r>
              <a:rPr lang="en-GB" sz="2200" b="0" i="1" dirty="0" err="1">
                <a:solidFill>
                  <a:srgbClr val="CC6A62"/>
                </a:solidFill>
                <a:effectLst/>
              </a:rPr>
              <a:t>‘the</a:t>
            </a:r>
            <a:r>
              <a:rPr lang="en-GB" sz="2200" b="0" i="1" dirty="0">
                <a:solidFill>
                  <a:srgbClr val="CC6A62"/>
                </a:solidFill>
                <a:effectLst/>
              </a:rPr>
              <a:t> practice of overstating achievements for their own ends’ </a:t>
            </a:r>
          </a:p>
          <a:p>
            <a:pPr algn="l" fontAlgn="base"/>
            <a:endParaRPr lang="en-GB" sz="2200" dirty="0">
              <a:solidFill>
                <a:srgbClr val="000000"/>
              </a:solidFill>
            </a:endParaRPr>
          </a:p>
          <a:p>
            <a:pPr algn="l" fontAlgn="base"/>
            <a:r>
              <a:rPr lang="en-GB" sz="2200" b="0" i="0" dirty="0">
                <a:solidFill>
                  <a:srgbClr val="000000"/>
                </a:solidFill>
                <a:effectLst/>
              </a:rPr>
              <a:t> As </a:t>
            </a:r>
            <a:r>
              <a:rPr lang="en-GB" sz="2200" b="0" i="0" u="none" strike="noStrike" dirty="0" err="1">
                <a:solidFill>
                  <a:srgbClr val="BB2025"/>
                </a:solidFill>
                <a:effectLst/>
                <a:hlinkClick r:id="rId2"/>
              </a:rPr>
              <a:t>Prezly</a:t>
            </a:r>
            <a:r>
              <a:rPr lang="en-GB" sz="2200" b="0" i="0" u="none" strike="noStrike" dirty="0">
                <a:solidFill>
                  <a:srgbClr val="BB2025"/>
                </a:solidFill>
                <a:effectLst/>
                <a:hlinkClick r:id="rId2"/>
              </a:rPr>
              <a:t> state</a:t>
            </a:r>
            <a:r>
              <a:rPr lang="en-GB" sz="2200" b="0" i="0" dirty="0">
                <a:solidFill>
                  <a:srgbClr val="000000"/>
                </a:solidFill>
                <a:effectLst/>
              </a:rPr>
              <a:t>, there's undoubtedly a </a:t>
            </a:r>
            <a:r>
              <a:rPr lang="en-GB" sz="2200" b="0" i="1" dirty="0">
                <a:solidFill>
                  <a:srgbClr val="CC6A62"/>
                </a:solidFill>
                <a:effectLst/>
              </a:rPr>
              <a:t>'complex relationship between corporate social responsibility and PR.' </a:t>
            </a:r>
            <a:r>
              <a:rPr lang="en-GB" sz="2200" b="0" i="0" dirty="0">
                <a:solidFill>
                  <a:srgbClr val="000000"/>
                </a:solidFill>
                <a:effectLst/>
              </a:rPr>
              <a:t>While CSR provides an excellent story for corporates seeking positive publicity, the story should be secondary to a genuine concern for ethics and a desire to fulfil their social responsibility.</a:t>
            </a:r>
            <a:br>
              <a:rPr lang="en-GB" sz="2200" dirty="0"/>
            </a:br>
            <a:br>
              <a:rPr lang="en-GB" sz="2200" dirty="0"/>
            </a:br>
            <a:r>
              <a:rPr lang="en-GB" sz="2200" b="0" i="0" dirty="0">
                <a:solidFill>
                  <a:srgbClr val="000000"/>
                </a:solidFill>
                <a:effectLst/>
              </a:rPr>
              <a:t>In other words, </a:t>
            </a:r>
            <a:r>
              <a:rPr lang="en-GB" sz="2200" b="0" i="1" dirty="0">
                <a:solidFill>
                  <a:srgbClr val="CC6A62"/>
                </a:solidFill>
                <a:effectLst/>
              </a:rPr>
              <a:t>‘there's nothing wrong with publicizing your CSR wins, but seeking to 'do' corporate social responsibility only for the PR benefits, or exaggerating your successes for PR purposes, is likely to backfire because consumers, investors, and the wider public see through your attempts’.  </a:t>
            </a:r>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644822" y="589390"/>
            <a:ext cx="3393023" cy="5616451"/>
          </a:xfrm>
        </p:spPr>
        <p:txBody>
          <a:bodyPr>
            <a:normAutofit/>
          </a:bodyPr>
          <a:lstStyle/>
          <a:p>
            <a:r>
              <a:rPr lang="en-IE" dirty="0">
                <a:solidFill>
                  <a:schemeClr val="bg1"/>
                </a:solidFill>
              </a:rPr>
              <a:t>Principle 3</a:t>
            </a:r>
          </a:p>
          <a:p>
            <a:r>
              <a:rPr lang="en-IE" b="1" dirty="0">
                <a:solidFill>
                  <a:schemeClr val="bg1"/>
                </a:solidFill>
              </a:rPr>
              <a:t>Ethical Behaviour</a:t>
            </a:r>
          </a:p>
          <a:p>
            <a:endParaRPr lang="en-IE" b="1" dirty="0">
              <a:solidFill>
                <a:srgbClr val="027354"/>
              </a:solidFill>
            </a:endParaRPr>
          </a:p>
          <a:p>
            <a:r>
              <a:rPr lang="en-US" sz="2800" dirty="0">
                <a:solidFill>
                  <a:srgbClr val="027354"/>
                </a:solidFill>
              </a:rPr>
              <a:t>Ethics and CSR is a Vehicle for PR and Positive Communication and Reputation but be Careful Not to Greenwash</a:t>
            </a:r>
          </a:p>
          <a:p>
            <a:endParaRPr lang="en-IE" dirty="0"/>
          </a:p>
        </p:txBody>
      </p:sp>
    </p:spTree>
    <p:extLst>
      <p:ext uri="{BB962C8B-B14F-4D97-AF65-F5344CB8AC3E}">
        <p14:creationId xmlns:p14="http://schemas.microsoft.com/office/powerpoint/2010/main" val="2195154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205394"/>
            <a:ext cx="4218915" cy="2426329"/>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863736" y="205394"/>
            <a:ext cx="6851447" cy="6536163"/>
          </a:xfrm>
        </p:spPr>
        <p:txBody>
          <a:bodyPr/>
          <a:lstStyle/>
          <a:p>
            <a:pPr algn="l" fontAlgn="base"/>
            <a:endParaRPr lang="en-GB" sz="2200" b="0" i="0" dirty="0">
              <a:solidFill>
                <a:srgbClr val="000000"/>
              </a:solidFill>
              <a:effectLst/>
            </a:endParaRPr>
          </a:p>
          <a:p>
            <a:pPr fontAlgn="base"/>
            <a:r>
              <a:rPr lang="en-GB" sz="2200" b="1" i="0" dirty="0">
                <a:solidFill>
                  <a:srgbClr val="222222"/>
                </a:solidFill>
                <a:effectLst/>
                <a:hlinkClick r:id="rId2"/>
              </a:rPr>
              <a:t>Read More Business Ethics and Corporate Social Responsibility</a:t>
            </a:r>
            <a:endParaRPr lang="en-GB" sz="2200" b="1" i="0" dirty="0">
              <a:solidFill>
                <a:srgbClr val="222222"/>
              </a:solidFill>
              <a:effectLst/>
            </a:endParaRPr>
          </a:p>
          <a:p>
            <a:pPr fontAlgn="base"/>
            <a:endParaRPr lang="en-GB" sz="2200" b="1" dirty="0">
              <a:solidFill>
                <a:srgbClr val="222222"/>
              </a:solidFill>
            </a:endParaRPr>
          </a:p>
          <a:p>
            <a:pPr marL="342900" indent="-342900" fontAlgn="base">
              <a:buClr>
                <a:srgbClr val="027354"/>
              </a:buClr>
              <a:buFont typeface="Arial" panose="020B0604020202020204" pitchFamily="34" charset="0"/>
              <a:buChar char="•"/>
            </a:pPr>
            <a:r>
              <a:rPr lang="en-GB" sz="2200" i="0" dirty="0">
                <a:solidFill>
                  <a:srgbClr val="222222"/>
                </a:solidFill>
                <a:effectLst/>
              </a:rPr>
              <a:t>What is Corporate Social Responsibility in Business Ethics?</a:t>
            </a:r>
          </a:p>
          <a:p>
            <a:pPr marL="342900" indent="-342900" fontAlgn="base">
              <a:buClr>
                <a:srgbClr val="027354"/>
              </a:buClr>
              <a:buFont typeface="Arial" panose="020B0604020202020204" pitchFamily="34" charset="0"/>
              <a:buChar char="•"/>
            </a:pPr>
            <a:r>
              <a:rPr lang="en-GB" sz="2200" i="0" dirty="0">
                <a:solidFill>
                  <a:srgbClr val="222222"/>
                </a:solidFill>
                <a:effectLst/>
              </a:rPr>
              <a:t>How Do Ethics Differ From Corporate Social Responsibility?</a:t>
            </a:r>
          </a:p>
          <a:p>
            <a:pPr marL="342900" indent="-342900" fontAlgn="base">
              <a:buClr>
                <a:srgbClr val="027354"/>
              </a:buClr>
              <a:buFont typeface="Arial" panose="020B0604020202020204" pitchFamily="34" charset="0"/>
              <a:buChar char="•"/>
            </a:pPr>
            <a:r>
              <a:rPr lang="en-GB" sz="2200" i="0" dirty="0">
                <a:solidFill>
                  <a:srgbClr val="222222"/>
                </a:solidFill>
                <a:effectLst/>
              </a:rPr>
              <a:t>Why Should Businesses Act Ethically?</a:t>
            </a:r>
          </a:p>
          <a:p>
            <a:pPr marL="342900" indent="-342900" fontAlgn="base">
              <a:buClr>
                <a:srgbClr val="027354"/>
              </a:buClr>
              <a:buFont typeface="Arial" panose="020B0604020202020204" pitchFamily="34" charset="0"/>
              <a:buChar char="•"/>
            </a:pPr>
            <a:r>
              <a:rPr lang="en-GB" sz="2200" i="0" dirty="0">
                <a:solidFill>
                  <a:srgbClr val="222222"/>
                </a:solidFill>
                <a:effectLst/>
              </a:rPr>
              <a:t>The Principles of Corporate Social Responsibility and Business Ethics</a:t>
            </a:r>
          </a:p>
          <a:p>
            <a:pPr marL="342900" indent="-342900" fontAlgn="base">
              <a:buClr>
                <a:srgbClr val="027354"/>
              </a:buClr>
              <a:buFont typeface="Arial" panose="020B0604020202020204" pitchFamily="34" charset="0"/>
              <a:buChar char="•"/>
            </a:pPr>
            <a:r>
              <a:rPr lang="en-GB" sz="2200" i="0" dirty="0">
                <a:solidFill>
                  <a:srgbClr val="222222"/>
                </a:solidFill>
                <a:effectLst/>
              </a:rPr>
              <a:t>Ethics and Corporate Social Responsibility in Strategic Planning</a:t>
            </a:r>
          </a:p>
          <a:p>
            <a:pPr marL="342900" indent="-342900" fontAlgn="base">
              <a:buClr>
                <a:srgbClr val="027354"/>
              </a:buClr>
              <a:buFont typeface="Arial" panose="020B0604020202020204" pitchFamily="34" charset="0"/>
              <a:buChar char="•"/>
            </a:pPr>
            <a:r>
              <a:rPr lang="en-IE" sz="2200" i="0" dirty="0">
                <a:solidFill>
                  <a:srgbClr val="222222"/>
                </a:solidFill>
                <a:effectLst/>
              </a:rPr>
              <a:t>CSR as a Vehicle for PR</a:t>
            </a:r>
          </a:p>
          <a:p>
            <a:pPr marL="342900" indent="-342900" fontAlgn="base">
              <a:buClr>
                <a:srgbClr val="027354"/>
              </a:buClr>
              <a:buFont typeface="Arial" panose="020B0604020202020204" pitchFamily="34" charset="0"/>
              <a:buChar char="•"/>
            </a:pPr>
            <a:r>
              <a:rPr lang="en-IE" sz="2200" i="0" dirty="0">
                <a:solidFill>
                  <a:srgbClr val="222222"/>
                </a:solidFill>
                <a:effectLst/>
              </a:rPr>
              <a:t>Transparency: The New Normal</a:t>
            </a:r>
          </a:p>
          <a:p>
            <a:pPr marL="342900" indent="-342900" fontAlgn="base">
              <a:buClr>
                <a:srgbClr val="027354"/>
              </a:buClr>
              <a:buFont typeface="Arial" panose="020B0604020202020204" pitchFamily="34" charset="0"/>
              <a:buChar char="•"/>
            </a:pPr>
            <a:r>
              <a:rPr lang="en-GB" sz="2200" i="0" dirty="0">
                <a:solidFill>
                  <a:srgbClr val="222222"/>
                </a:solidFill>
                <a:effectLst/>
              </a:rPr>
              <a:t>Considering Stakeholders in CSR and Ethics</a:t>
            </a:r>
          </a:p>
          <a:p>
            <a:pPr marL="342900" indent="-342900" fontAlgn="base">
              <a:buClr>
                <a:srgbClr val="027354"/>
              </a:buClr>
              <a:buFont typeface="Arial" panose="020B0604020202020204" pitchFamily="34" charset="0"/>
              <a:buChar char="•"/>
            </a:pPr>
            <a:r>
              <a:rPr lang="en-IE" sz="2200" i="0" dirty="0">
                <a:solidFill>
                  <a:srgbClr val="222222"/>
                </a:solidFill>
                <a:effectLst/>
              </a:rPr>
              <a:t>Ethical Leadership and Management</a:t>
            </a:r>
          </a:p>
          <a:p>
            <a:pPr fontAlgn="base"/>
            <a:endParaRPr lang="en-GB" sz="2200" b="1" i="0" dirty="0">
              <a:solidFill>
                <a:srgbClr val="222222"/>
              </a:solidFill>
              <a:effectLst/>
            </a:endParaRPr>
          </a:p>
          <a:p>
            <a:pPr algn="l" fontAlgn="base"/>
            <a:endParaRPr lang="en-GB" sz="2200" b="0" i="0" dirty="0">
              <a:solidFill>
                <a:srgbClr val="000000"/>
              </a:solidFill>
              <a:effectLst/>
            </a:endParaRPr>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644822" y="589390"/>
            <a:ext cx="3393023" cy="5616451"/>
          </a:xfrm>
        </p:spPr>
        <p:txBody>
          <a:bodyPr>
            <a:normAutofit/>
          </a:bodyPr>
          <a:lstStyle/>
          <a:p>
            <a:r>
              <a:rPr lang="en-IE" dirty="0">
                <a:solidFill>
                  <a:schemeClr val="bg1"/>
                </a:solidFill>
              </a:rPr>
              <a:t>Principle 3</a:t>
            </a:r>
          </a:p>
          <a:p>
            <a:r>
              <a:rPr lang="en-IE" b="1" dirty="0">
                <a:solidFill>
                  <a:schemeClr val="bg1"/>
                </a:solidFill>
              </a:rPr>
              <a:t>Ethical Behaviour</a:t>
            </a:r>
          </a:p>
          <a:p>
            <a:endParaRPr lang="en-IE" b="1" dirty="0">
              <a:solidFill>
                <a:srgbClr val="027354"/>
              </a:solidFill>
            </a:endParaRPr>
          </a:p>
          <a:p>
            <a:r>
              <a:rPr lang="en-US" sz="2800" b="1" dirty="0">
                <a:solidFill>
                  <a:srgbClr val="027354"/>
                </a:solidFill>
                <a:hlinkClick r:id="rId2">
                  <a:extLst>
                    <a:ext uri="{A12FA001-AC4F-418D-AE19-62706E023703}">
                      <ahyp:hlinkClr xmlns:ahyp="http://schemas.microsoft.com/office/drawing/2018/hyperlinkcolor" val="tx"/>
                    </a:ext>
                  </a:extLst>
                </a:hlinkClick>
              </a:rPr>
              <a:t>FURTHER READING</a:t>
            </a:r>
            <a:endParaRPr lang="en-US" sz="2800" b="1" dirty="0">
              <a:solidFill>
                <a:srgbClr val="027354"/>
              </a:solidFill>
            </a:endParaRPr>
          </a:p>
          <a:p>
            <a:endParaRPr lang="en-IE" dirty="0"/>
          </a:p>
        </p:txBody>
      </p:sp>
      <p:grpSp>
        <p:nvGrpSpPr>
          <p:cNvPr id="5" name="Graphic 2">
            <a:extLst>
              <a:ext uri="{FF2B5EF4-FFF2-40B4-BE49-F238E27FC236}">
                <a16:creationId xmlns:a16="http://schemas.microsoft.com/office/drawing/2014/main" id="{DB2D4AA9-DCDA-16C0-EA48-1AB8239B9A8C}"/>
              </a:ext>
            </a:extLst>
          </p:cNvPr>
          <p:cNvGrpSpPr/>
          <p:nvPr/>
        </p:nvGrpSpPr>
        <p:grpSpPr>
          <a:xfrm>
            <a:off x="815828" y="4041723"/>
            <a:ext cx="2662266" cy="2209101"/>
            <a:chOff x="7903196" y="4237101"/>
            <a:chExt cx="1261886" cy="1055032"/>
          </a:xfrm>
        </p:grpSpPr>
        <p:sp>
          <p:nvSpPr>
            <p:cNvPr id="6" name="Freeform 926">
              <a:extLst>
                <a:ext uri="{FF2B5EF4-FFF2-40B4-BE49-F238E27FC236}">
                  <a16:creationId xmlns:a16="http://schemas.microsoft.com/office/drawing/2014/main" id="{C29398F8-E5F5-9348-2CB1-151D2AC95EA9}"/>
                </a:ext>
              </a:extLst>
            </p:cNvPr>
            <p:cNvSpPr/>
            <p:nvPr/>
          </p:nvSpPr>
          <p:spPr>
            <a:xfrm>
              <a:off x="8778292" y="5010683"/>
              <a:ext cx="228" cy="2971"/>
            </a:xfrm>
            <a:custGeom>
              <a:avLst/>
              <a:gdLst>
                <a:gd name="connsiteX0" fmla="*/ 229 w 228"/>
                <a:gd name="connsiteY0" fmla="*/ 0 h 2971"/>
                <a:gd name="connsiteX1" fmla="*/ 0 w 228"/>
                <a:gd name="connsiteY1" fmla="*/ 2972 h 2971"/>
                <a:gd name="connsiteX2" fmla="*/ 229 w 228"/>
                <a:gd name="connsiteY2" fmla="*/ 0 h 2971"/>
              </a:gdLst>
              <a:ahLst/>
              <a:cxnLst>
                <a:cxn ang="0">
                  <a:pos x="connsiteX0" y="connsiteY0"/>
                </a:cxn>
                <a:cxn ang="0">
                  <a:pos x="connsiteX1" y="connsiteY1"/>
                </a:cxn>
                <a:cxn ang="0">
                  <a:pos x="connsiteX2" y="connsiteY2"/>
                </a:cxn>
              </a:cxnLst>
              <a:rect l="l" t="t" r="r" b="b"/>
              <a:pathLst>
                <a:path w="228" h="2971">
                  <a:moveTo>
                    <a:pt x="229" y="0"/>
                  </a:moveTo>
                  <a:cubicBezTo>
                    <a:pt x="229" y="915"/>
                    <a:pt x="0" y="2058"/>
                    <a:pt x="0" y="2972"/>
                  </a:cubicBezTo>
                  <a:cubicBezTo>
                    <a:pt x="229" y="2058"/>
                    <a:pt x="229" y="1143"/>
                    <a:pt x="229" y="0"/>
                  </a:cubicBezTo>
                  <a:close/>
                </a:path>
              </a:pathLst>
            </a:custGeom>
            <a:solidFill>
              <a:srgbClr val="FFFFFF"/>
            </a:solidFill>
            <a:ln w="2286" cap="flat">
              <a:noFill/>
              <a:prstDash val="solid"/>
              <a:miter/>
            </a:ln>
          </p:spPr>
          <p:txBody>
            <a:bodyPr rtlCol="0" anchor="ctr"/>
            <a:lstStyle/>
            <a:p>
              <a:endParaRPr lang="en-US"/>
            </a:p>
          </p:txBody>
        </p:sp>
        <p:sp>
          <p:nvSpPr>
            <p:cNvPr id="7" name="Freeform 927">
              <a:extLst>
                <a:ext uri="{FF2B5EF4-FFF2-40B4-BE49-F238E27FC236}">
                  <a16:creationId xmlns:a16="http://schemas.microsoft.com/office/drawing/2014/main" id="{15FF171B-1A4A-D229-F7DE-FE999A060CF0}"/>
                </a:ext>
              </a:extLst>
            </p:cNvPr>
            <p:cNvSpPr/>
            <p:nvPr/>
          </p:nvSpPr>
          <p:spPr>
            <a:xfrm>
              <a:off x="8686623" y="5046573"/>
              <a:ext cx="2971" cy="36804"/>
            </a:xfrm>
            <a:custGeom>
              <a:avLst/>
              <a:gdLst>
                <a:gd name="connsiteX0" fmla="*/ 2971 w 2971"/>
                <a:gd name="connsiteY0" fmla="*/ 36804 h 36804"/>
                <a:gd name="connsiteX1" fmla="*/ 0 w 2971"/>
                <a:gd name="connsiteY1" fmla="*/ 0 h 36804"/>
                <a:gd name="connsiteX2" fmla="*/ 2971 w 2971"/>
                <a:gd name="connsiteY2" fmla="*/ 36804 h 36804"/>
              </a:gdLst>
              <a:ahLst/>
              <a:cxnLst>
                <a:cxn ang="0">
                  <a:pos x="connsiteX0" y="connsiteY0"/>
                </a:cxn>
                <a:cxn ang="0">
                  <a:pos x="connsiteX1" y="connsiteY1"/>
                </a:cxn>
                <a:cxn ang="0">
                  <a:pos x="connsiteX2" y="connsiteY2"/>
                </a:cxn>
              </a:cxnLst>
              <a:rect l="l" t="t" r="r" b="b"/>
              <a:pathLst>
                <a:path w="2971" h="36804">
                  <a:moveTo>
                    <a:pt x="2971" y="36804"/>
                  </a:moveTo>
                  <a:cubicBezTo>
                    <a:pt x="1828" y="24460"/>
                    <a:pt x="914" y="12115"/>
                    <a:pt x="0" y="0"/>
                  </a:cubicBezTo>
                  <a:cubicBezTo>
                    <a:pt x="914" y="12115"/>
                    <a:pt x="1828" y="24460"/>
                    <a:pt x="2971" y="36804"/>
                  </a:cubicBezTo>
                  <a:close/>
                </a:path>
              </a:pathLst>
            </a:custGeom>
            <a:solidFill>
              <a:srgbClr val="FFFFFF"/>
            </a:solidFill>
            <a:ln w="2286" cap="flat">
              <a:noFill/>
              <a:prstDash val="solid"/>
              <a:miter/>
            </a:ln>
          </p:spPr>
          <p:txBody>
            <a:bodyPr rtlCol="0" anchor="ctr"/>
            <a:lstStyle/>
            <a:p>
              <a:endParaRPr lang="en-US"/>
            </a:p>
          </p:txBody>
        </p:sp>
        <p:sp>
          <p:nvSpPr>
            <p:cNvPr id="8" name="Freeform 928">
              <a:extLst>
                <a:ext uri="{FF2B5EF4-FFF2-40B4-BE49-F238E27FC236}">
                  <a16:creationId xmlns:a16="http://schemas.microsoft.com/office/drawing/2014/main" id="{CBE4D9ED-008B-CCD1-7916-C0F5C4CC01F3}"/>
                </a:ext>
              </a:extLst>
            </p:cNvPr>
            <p:cNvSpPr/>
            <p:nvPr/>
          </p:nvSpPr>
          <p:spPr>
            <a:xfrm>
              <a:off x="8779435" y="5000625"/>
              <a:ext cx="228" cy="1600"/>
            </a:xfrm>
            <a:custGeom>
              <a:avLst/>
              <a:gdLst>
                <a:gd name="connsiteX0" fmla="*/ 229 w 228"/>
                <a:gd name="connsiteY0" fmla="*/ 0 h 1600"/>
                <a:gd name="connsiteX1" fmla="*/ 0 w 228"/>
                <a:gd name="connsiteY1" fmla="*/ 1600 h 1600"/>
                <a:gd name="connsiteX2" fmla="*/ 229 w 228"/>
                <a:gd name="connsiteY2" fmla="*/ 0 h 1600"/>
              </a:gdLst>
              <a:ahLst/>
              <a:cxnLst>
                <a:cxn ang="0">
                  <a:pos x="connsiteX0" y="connsiteY0"/>
                </a:cxn>
                <a:cxn ang="0">
                  <a:pos x="connsiteX1" y="connsiteY1"/>
                </a:cxn>
                <a:cxn ang="0">
                  <a:pos x="connsiteX2" y="connsiteY2"/>
                </a:cxn>
              </a:cxnLst>
              <a:rect l="l" t="t" r="r" b="b"/>
              <a:pathLst>
                <a:path w="228" h="1600">
                  <a:moveTo>
                    <a:pt x="229" y="0"/>
                  </a:moveTo>
                  <a:cubicBezTo>
                    <a:pt x="229" y="457"/>
                    <a:pt x="0" y="1143"/>
                    <a:pt x="0" y="1600"/>
                  </a:cubicBezTo>
                  <a:cubicBezTo>
                    <a:pt x="229" y="1143"/>
                    <a:pt x="229" y="686"/>
                    <a:pt x="229" y="0"/>
                  </a:cubicBezTo>
                  <a:close/>
                </a:path>
              </a:pathLst>
            </a:custGeom>
            <a:solidFill>
              <a:srgbClr val="FFFFFF"/>
            </a:solidFill>
            <a:ln w="2286" cap="flat">
              <a:noFill/>
              <a:prstDash val="solid"/>
              <a:miter/>
            </a:ln>
          </p:spPr>
          <p:txBody>
            <a:bodyPr rtlCol="0" anchor="ctr"/>
            <a:lstStyle/>
            <a:p>
              <a:endParaRPr lang="en-US"/>
            </a:p>
          </p:txBody>
        </p:sp>
        <p:sp>
          <p:nvSpPr>
            <p:cNvPr id="9" name="Freeform 929">
              <a:extLst>
                <a:ext uri="{FF2B5EF4-FFF2-40B4-BE49-F238E27FC236}">
                  <a16:creationId xmlns:a16="http://schemas.microsoft.com/office/drawing/2014/main" id="{26F10143-C579-E326-8622-E0801C6B32A2}"/>
                </a:ext>
              </a:extLst>
            </p:cNvPr>
            <p:cNvSpPr/>
            <p:nvPr/>
          </p:nvSpPr>
          <p:spPr>
            <a:xfrm>
              <a:off x="8683194" y="5004054"/>
              <a:ext cx="2514" cy="31775"/>
            </a:xfrm>
            <a:custGeom>
              <a:avLst/>
              <a:gdLst>
                <a:gd name="connsiteX0" fmla="*/ 2514 w 2514"/>
                <a:gd name="connsiteY0" fmla="*/ 31775 h 31775"/>
                <a:gd name="connsiteX1" fmla="*/ 0 w 2514"/>
                <a:gd name="connsiteY1" fmla="*/ 0 h 31775"/>
                <a:gd name="connsiteX2" fmla="*/ 2514 w 2514"/>
                <a:gd name="connsiteY2" fmla="*/ 31775 h 31775"/>
              </a:gdLst>
              <a:ahLst/>
              <a:cxnLst>
                <a:cxn ang="0">
                  <a:pos x="connsiteX0" y="connsiteY0"/>
                </a:cxn>
                <a:cxn ang="0">
                  <a:pos x="connsiteX1" y="connsiteY1"/>
                </a:cxn>
                <a:cxn ang="0">
                  <a:pos x="connsiteX2" y="connsiteY2"/>
                </a:cxn>
              </a:cxnLst>
              <a:rect l="l" t="t" r="r" b="b"/>
              <a:pathLst>
                <a:path w="2514" h="31775">
                  <a:moveTo>
                    <a:pt x="2514" y="31775"/>
                  </a:moveTo>
                  <a:cubicBezTo>
                    <a:pt x="1600" y="21260"/>
                    <a:pt x="914" y="10516"/>
                    <a:pt x="0" y="0"/>
                  </a:cubicBezTo>
                  <a:cubicBezTo>
                    <a:pt x="914" y="10516"/>
                    <a:pt x="1600" y="21260"/>
                    <a:pt x="2514" y="31775"/>
                  </a:cubicBezTo>
                  <a:close/>
                </a:path>
              </a:pathLst>
            </a:custGeom>
            <a:solidFill>
              <a:srgbClr val="FFFFFF"/>
            </a:solidFill>
            <a:ln w="2286" cap="flat">
              <a:noFill/>
              <a:prstDash val="solid"/>
              <a:miter/>
            </a:ln>
          </p:spPr>
          <p:txBody>
            <a:bodyPr rtlCol="0" anchor="ctr"/>
            <a:lstStyle/>
            <a:p>
              <a:endParaRPr lang="en-US"/>
            </a:p>
          </p:txBody>
        </p:sp>
        <p:sp>
          <p:nvSpPr>
            <p:cNvPr id="10" name="Freeform 930">
              <a:extLst>
                <a:ext uri="{FF2B5EF4-FFF2-40B4-BE49-F238E27FC236}">
                  <a16:creationId xmlns:a16="http://schemas.microsoft.com/office/drawing/2014/main" id="{1D9B2BB8-61A8-DC8A-CBFF-F981DA88C352}"/>
                </a:ext>
              </a:extLst>
            </p:cNvPr>
            <p:cNvSpPr/>
            <p:nvPr/>
          </p:nvSpPr>
          <p:spPr>
            <a:xfrm>
              <a:off x="8642734" y="4809429"/>
              <a:ext cx="210286" cy="195195"/>
            </a:xfrm>
            <a:custGeom>
              <a:avLst/>
              <a:gdLst>
                <a:gd name="connsiteX0" fmla="*/ 74979 w 210286"/>
                <a:gd name="connsiteY0" fmla="*/ 194167 h 195195"/>
                <a:gd name="connsiteX1" fmla="*/ 133500 w 210286"/>
                <a:gd name="connsiteY1" fmla="*/ 182280 h 195195"/>
                <a:gd name="connsiteX2" fmla="*/ 138072 w 210286"/>
                <a:gd name="connsiteY2" fmla="*/ 180451 h 195195"/>
                <a:gd name="connsiteX3" fmla="*/ 150874 w 210286"/>
                <a:gd name="connsiteY3" fmla="*/ 85582 h 195195"/>
                <a:gd name="connsiteX4" fmla="*/ 167105 w 210286"/>
                <a:gd name="connsiteY4" fmla="*/ 58378 h 195195"/>
                <a:gd name="connsiteX5" fmla="*/ 202309 w 210286"/>
                <a:gd name="connsiteY5" fmla="*/ 28660 h 195195"/>
                <a:gd name="connsiteX6" fmla="*/ 208481 w 210286"/>
                <a:gd name="connsiteY6" fmla="*/ 9687 h 195195"/>
                <a:gd name="connsiteX7" fmla="*/ 184935 w 210286"/>
                <a:gd name="connsiteY7" fmla="*/ 2600 h 195195"/>
                <a:gd name="connsiteX8" fmla="*/ 162304 w 210286"/>
                <a:gd name="connsiteY8" fmla="*/ 15630 h 195195"/>
                <a:gd name="connsiteX9" fmla="*/ 69035 w 210286"/>
                <a:gd name="connsiteY9" fmla="*/ 21117 h 195195"/>
                <a:gd name="connsiteX10" fmla="*/ 61491 w 210286"/>
                <a:gd name="connsiteY10" fmla="*/ 16545 h 195195"/>
                <a:gd name="connsiteX11" fmla="*/ 16000 w 210286"/>
                <a:gd name="connsiteY11" fmla="*/ 543 h 195195"/>
                <a:gd name="connsiteX12" fmla="*/ 2055 w 210286"/>
                <a:gd name="connsiteY12" fmla="*/ 17459 h 195195"/>
                <a:gd name="connsiteX13" fmla="*/ 23087 w 210286"/>
                <a:gd name="connsiteY13" fmla="*/ 50377 h 195195"/>
                <a:gd name="connsiteX14" fmla="*/ 30859 w 210286"/>
                <a:gd name="connsiteY14" fmla="*/ 67751 h 195195"/>
                <a:gd name="connsiteX15" fmla="*/ 37488 w 210286"/>
                <a:gd name="connsiteY15" fmla="*/ 155305 h 195195"/>
                <a:gd name="connsiteX16" fmla="*/ 40460 w 210286"/>
                <a:gd name="connsiteY16" fmla="*/ 194167 h 195195"/>
                <a:gd name="connsiteX17" fmla="*/ 74979 w 210286"/>
                <a:gd name="connsiteY17" fmla="*/ 194167 h 19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286" h="195195">
                  <a:moveTo>
                    <a:pt x="74979" y="194167"/>
                  </a:moveTo>
                  <a:cubicBezTo>
                    <a:pt x="95096" y="191881"/>
                    <a:pt x="114527" y="189823"/>
                    <a:pt x="133500" y="182280"/>
                  </a:cubicBezTo>
                  <a:cubicBezTo>
                    <a:pt x="135101" y="181594"/>
                    <a:pt x="136701" y="181137"/>
                    <a:pt x="138072" y="180451"/>
                  </a:cubicBezTo>
                  <a:cubicBezTo>
                    <a:pt x="141959" y="148675"/>
                    <a:pt x="146988" y="117357"/>
                    <a:pt x="150874" y="85582"/>
                  </a:cubicBezTo>
                  <a:cubicBezTo>
                    <a:pt x="152474" y="73466"/>
                    <a:pt x="157961" y="65236"/>
                    <a:pt x="167105" y="58378"/>
                  </a:cubicBezTo>
                  <a:cubicBezTo>
                    <a:pt x="179449" y="49234"/>
                    <a:pt x="191793" y="40090"/>
                    <a:pt x="202309" y="28660"/>
                  </a:cubicBezTo>
                  <a:cubicBezTo>
                    <a:pt x="207567" y="22945"/>
                    <a:pt x="213282" y="17230"/>
                    <a:pt x="208481" y="9687"/>
                  </a:cubicBezTo>
                  <a:cubicBezTo>
                    <a:pt x="203223" y="1686"/>
                    <a:pt x="194308" y="-143"/>
                    <a:pt x="184935" y="2600"/>
                  </a:cubicBezTo>
                  <a:cubicBezTo>
                    <a:pt x="176249" y="5115"/>
                    <a:pt x="169848" y="11744"/>
                    <a:pt x="162304" y="15630"/>
                  </a:cubicBezTo>
                  <a:cubicBezTo>
                    <a:pt x="121613" y="35976"/>
                    <a:pt x="105383" y="44891"/>
                    <a:pt x="69035" y="21117"/>
                  </a:cubicBezTo>
                  <a:cubicBezTo>
                    <a:pt x="66521" y="19516"/>
                    <a:pt x="64235" y="17688"/>
                    <a:pt x="61491" y="16545"/>
                  </a:cubicBezTo>
                  <a:cubicBezTo>
                    <a:pt x="46861" y="10144"/>
                    <a:pt x="32002" y="2829"/>
                    <a:pt x="16000" y="543"/>
                  </a:cubicBezTo>
                  <a:cubicBezTo>
                    <a:pt x="455" y="-1743"/>
                    <a:pt x="-2745" y="3057"/>
                    <a:pt x="2055" y="17459"/>
                  </a:cubicBezTo>
                  <a:cubicBezTo>
                    <a:pt x="6399" y="30261"/>
                    <a:pt x="13943" y="40776"/>
                    <a:pt x="23087" y="50377"/>
                  </a:cubicBezTo>
                  <a:cubicBezTo>
                    <a:pt x="27887" y="55407"/>
                    <a:pt x="30402" y="60664"/>
                    <a:pt x="30859" y="67751"/>
                  </a:cubicBezTo>
                  <a:cubicBezTo>
                    <a:pt x="32688" y="97012"/>
                    <a:pt x="35202" y="126044"/>
                    <a:pt x="37488" y="155305"/>
                  </a:cubicBezTo>
                  <a:cubicBezTo>
                    <a:pt x="38403" y="168335"/>
                    <a:pt x="39546" y="181137"/>
                    <a:pt x="40460" y="194167"/>
                  </a:cubicBezTo>
                  <a:cubicBezTo>
                    <a:pt x="51890" y="195538"/>
                    <a:pt x="63549" y="195538"/>
                    <a:pt x="74979" y="194167"/>
                  </a:cubicBezTo>
                  <a:close/>
                </a:path>
              </a:pathLst>
            </a:custGeom>
            <a:solidFill>
              <a:srgbClr val="FFFFFF"/>
            </a:solidFill>
            <a:ln w="2286" cap="flat">
              <a:noFill/>
              <a:prstDash val="solid"/>
              <a:miter/>
            </a:ln>
          </p:spPr>
          <p:txBody>
            <a:bodyPr rtlCol="0" anchor="ctr"/>
            <a:lstStyle/>
            <a:p>
              <a:endParaRPr lang="en-US"/>
            </a:p>
          </p:txBody>
        </p:sp>
        <p:sp>
          <p:nvSpPr>
            <p:cNvPr id="11" name="Freeform 931">
              <a:extLst>
                <a:ext uri="{FF2B5EF4-FFF2-40B4-BE49-F238E27FC236}">
                  <a16:creationId xmlns:a16="http://schemas.microsoft.com/office/drawing/2014/main" id="{A14233AC-5F60-08D9-633D-AC5296C634D1}"/>
                </a:ext>
              </a:extLst>
            </p:cNvPr>
            <p:cNvSpPr/>
            <p:nvPr/>
          </p:nvSpPr>
          <p:spPr>
            <a:xfrm>
              <a:off x="8777377" y="5021199"/>
              <a:ext cx="228" cy="2971"/>
            </a:xfrm>
            <a:custGeom>
              <a:avLst/>
              <a:gdLst>
                <a:gd name="connsiteX0" fmla="*/ 228 w 228"/>
                <a:gd name="connsiteY0" fmla="*/ 0 h 2971"/>
                <a:gd name="connsiteX1" fmla="*/ 0 w 228"/>
                <a:gd name="connsiteY1" fmla="*/ 2972 h 2971"/>
                <a:gd name="connsiteX2" fmla="*/ 228 w 228"/>
                <a:gd name="connsiteY2" fmla="*/ 0 h 2971"/>
              </a:gdLst>
              <a:ahLst/>
              <a:cxnLst>
                <a:cxn ang="0">
                  <a:pos x="connsiteX0" y="connsiteY0"/>
                </a:cxn>
                <a:cxn ang="0">
                  <a:pos x="connsiteX1" y="connsiteY1"/>
                </a:cxn>
                <a:cxn ang="0">
                  <a:pos x="connsiteX2" y="connsiteY2"/>
                </a:cxn>
              </a:cxnLst>
              <a:rect l="l" t="t" r="r" b="b"/>
              <a:pathLst>
                <a:path w="228" h="2971">
                  <a:moveTo>
                    <a:pt x="228" y="0"/>
                  </a:moveTo>
                  <a:cubicBezTo>
                    <a:pt x="228" y="914"/>
                    <a:pt x="0" y="2057"/>
                    <a:pt x="0" y="2972"/>
                  </a:cubicBezTo>
                  <a:cubicBezTo>
                    <a:pt x="0" y="2057"/>
                    <a:pt x="228" y="1143"/>
                    <a:pt x="228" y="0"/>
                  </a:cubicBezTo>
                  <a:close/>
                </a:path>
              </a:pathLst>
            </a:custGeom>
            <a:solidFill>
              <a:srgbClr val="FFFFFF"/>
            </a:solidFill>
            <a:ln w="2286" cap="flat">
              <a:noFill/>
              <a:prstDash val="solid"/>
              <a:miter/>
            </a:ln>
          </p:spPr>
          <p:txBody>
            <a:bodyPr rtlCol="0" anchor="ctr"/>
            <a:lstStyle/>
            <a:p>
              <a:endParaRPr lang="en-US"/>
            </a:p>
          </p:txBody>
        </p:sp>
        <p:sp>
          <p:nvSpPr>
            <p:cNvPr id="12" name="Freeform 932">
              <a:extLst>
                <a:ext uri="{FF2B5EF4-FFF2-40B4-BE49-F238E27FC236}">
                  <a16:creationId xmlns:a16="http://schemas.microsoft.com/office/drawing/2014/main" id="{EE2DFDAF-65AE-BB88-D9A6-EE222A17ABE8}"/>
                </a:ext>
              </a:extLst>
            </p:cNvPr>
            <p:cNvSpPr/>
            <p:nvPr/>
          </p:nvSpPr>
          <p:spPr>
            <a:xfrm>
              <a:off x="8673593" y="5052517"/>
              <a:ext cx="457" cy="5715"/>
            </a:xfrm>
            <a:custGeom>
              <a:avLst/>
              <a:gdLst>
                <a:gd name="connsiteX0" fmla="*/ 0 w 457"/>
                <a:gd name="connsiteY0" fmla="*/ 0 h 5715"/>
                <a:gd name="connsiteX1" fmla="*/ 458 w 457"/>
                <a:gd name="connsiteY1" fmla="*/ 5715 h 5715"/>
                <a:gd name="connsiteX2" fmla="*/ 0 w 457"/>
                <a:gd name="connsiteY2" fmla="*/ 0 h 5715"/>
              </a:gdLst>
              <a:ahLst/>
              <a:cxnLst>
                <a:cxn ang="0">
                  <a:pos x="connsiteX0" y="connsiteY0"/>
                </a:cxn>
                <a:cxn ang="0">
                  <a:pos x="connsiteX1" y="connsiteY1"/>
                </a:cxn>
                <a:cxn ang="0">
                  <a:pos x="connsiteX2" y="connsiteY2"/>
                </a:cxn>
              </a:cxnLst>
              <a:rect l="l" t="t" r="r" b="b"/>
              <a:pathLst>
                <a:path w="457" h="5715">
                  <a:moveTo>
                    <a:pt x="0" y="0"/>
                  </a:moveTo>
                  <a:cubicBezTo>
                    <a:pt x="229" y="1829"/>
                    <a:pt x="229" y="3886"/>
                    <a:pt x="458" y="5715"/>
                  </a:cubicBezTo>
                  <a:cubicBezTo>
                    <a:pt x="229" y="3886"/>
                    <a:pt x="0" y="1829"/>
                    <a:pt x="0" y="0"/>
                  </a:cubicBezTo>
                  <a:close/>
                </a:path>
              </a:pathLst>
            </a:custGeom>
            <a:solidFill>
              <a:srgbClr val="FFFFFF"/>
            </a:solidFill>
            <a:ln w="2286" cap="flat">
              <a:noFill/>
              <a:prstDash val="solid"/>
              <a:miter/>
            </a:ln>
          </p:spPr>
          <p:txBody>
            <a:bodyPr rtlCol="0" anchor="ctr"/>
            <a:lstStyle/>
            <a:p>
              <a:endParaRPr lang="en-US"/>
            </a:p>
          </p:txBody>
        </p:sp>
        <p:sp>
          <p:nvSpPr>
            <p:cNvPr id="13" name="Freeform 933">
              <a:extLst>
                <a:ext uri="{FF2B5EF4-FFF2-40B4-BE49-F238E27FC236}">
                  <a16:creationId xmlns:a16="http://schemas.microsoft.com/office/drawing/2014/main" id="{EFBAAAD6-FF9B-AF14-52AB-BCF0B8B09DCF}"/>
                </a:ext>
              </a:extLst>
            </p:cNvPr>
            <p:cNvSpPr/>
            <p:nvPr/>
          </p:nvSpPr>
          <p:spPr>
            <a:xfrm>
              <a:off x="8583296" y="4987137"/>
              <a:ext cx="1371" cy="1828"/>
            </a:xfrm>
            <a:custGeom>
              <a:avLst/>
              <a:gdLst>
                <a:gd name="connsiteX0" fmla="*/ 1372 w 1371"/>
                <a:gd name="connsiteY0" fmla="*/ 1828 h 1828"/>
                <a:gd name="connsiteX1" fmla="*/ 0 w 1371"/>
                <a:gd name="connsiteY1" fmla="*/ 0 h 1828"/>
                <a:gd name="connsiteX2" fmla="*/ 1372 w 1371"/>
                <a:gd name="connsiteY2" fmla="*/ 1828 h 1828"/>
              </a:gdLst>
              <a:ahLst/>
              <a:cxnLst>
                <a:cxn ang="0">
                  <a:pos x="connsiteX0" y="connsiteY0"/>
                </a:cxn>
                <a:cxn ang="0">
                  <a:pos x="connsiteX1" y="connsiteY1"/>
                </a:cxn>
                <a:cxn ang="0">
                  <a:pos x="connsiteX2" y="connsiteY2"/>
                </a:cxn>
              </a:cxnLst>
              <a:rect l="l" t="t" r="r" b="b"/>
              <a:pathLst>
                <a:path w="1371" h="1828">
                  <a:moveTo>
                    <a:pt x="1372" y="1828"/>
                  </a:moveTo>
                  <a:cubicBezTo>
                    <a:pt x="915" y="1143"/>
                    <a:pt x="458" y="457"/>
                    <a:pt x="0" y="0"/>
                  </a:cubicBezTo>
                  <a:cubicBezTo>
                    <a:pt x="686" y="457"/>
                    <a:pt x="915" y="1143"/>
                    <a:pt x="1372" y="1828"/>
                  </a:cubicBezTo>
                  <a:close/>
                </a:path>
              </a:pathLst>
            </a:custGeom>
            <a:solidFill>
              <a:srgbClr val="FFFFFF"/>
            </a:solidFill>
            <a:ln w="2286" cap="flat">
              <a:noFill/>
              <a:prstDash val="solid"/>
              <a:miter/>
            </a:ln>
          </p:spPr>
          <p:txBody>
            <a:bodyPr rtlCol="0" anchor="ctr"/>
            <a:lstStyle/>
            <a:p>
              <a:endParaRPr lang="en-US"/>
            </a:p>
          </p:txBody>
        </p:sp>
        <p:sp>
          <p:nvSpPr>
            <p:cNvPr id="14" name="Freeform 934">
              <a:extLst>
                <a:ext uri="{FF2B5EF4-FFF2-40B4-BE49-F238E27FC236}">
                  <a16:creationId xmlns:a16="http://schemas.microsoft.com/office/drawing/2014/main" id="{C1EB4B7C-6842-4016-F98B-7E7C82022259}"/>
                </a:ext>
              </a:extLst>
            </p:cNvPr>
            <p:cNvSpPr/>
            <p:nvPr/>
          </p:nvSpPr>
          <p:spPr>
            <a:xfrm>
              <a:off x="8674279" y="5065318"/>
              <a:ext cx="228" cy="5257"/>
            </a:xfrm>
            <a:custGeom>
              <a:avLst/>
              <a:gdLst>
                <a:gd name="connsiteX0" fmla="*/ 0 w 228"/>
                <a:gd name="connsiteY0" fmla="*/ 0 h 5257"/>
                <a:gd name="connsiteX1" fmla="*/ 229 w 228"/>
                <a:gd name="connsiteY1" fmla="*/ 5258 h 5257"/>
                <a:gd name="connsiteX2" fmla="*/ 0 w 228"/>
                <a:gd name="connsiteY2" fmla="*/ 0 h 5257"/>
              </a:gdLst>
              <a:ahLst/>
              <a:cxnLst>
                <a:cxn ang="0">
                  <a:pos x="connsiteX0" y="connsiteY0"/>
                </a:cxn>
                <a:cxn ang="0">
                  <a:pos x="connsiteX1" y="connsiteY1"/>
                </a:cxn>
                <a:cxn ang="0">
                  <a:pos x="connsiteX2" y="connsiteY2"/>
                </a:cxn>
              </a:cxnLst>
              <a:rect l="l" t="t" r="r" b="b"/>
              <a:pathLst>
                <a:path w="228" h="5257">
                  <a:moveTo>
                    <a:pt x="0" y="0"/>
                  </a:moveTo>
                  <a:cubicBezTo>
                    <a:pt x="0" y="1829"/>
                    <a:pt x="229" y="3429"/>
                    <a:pt x="229" y="5258"/>
                  </a:cubicBezTo>
                  <a:cubicBezTo>
                    <a:pt x="229" y="3429"/>
                    <a:pt x="229" y="1829"/>
                    <a:pt x="0" y="0"/>
                  </a:cubicBezTo>
                  <a:close/>
                </a:path>
              </a:pathLst>
            </a:custGeom>
            <a:solidFill>
              <a:srgbClr val="FFFFFF"/>
            </a:solidFill>
            <a:ln w="2286" cap="flat">
              <a:noFill/>
              <a:prstDash val="solid"/>
              <a:miter/>
            </a:ln>
          </p:spPr>
          <p:txBody>
            <a:bodyPr rtlCol="0" anchor="ctr"/>
            <a:lstStyle/>
            <a:p>
              <a:endParaRPr lang="en-US"/>
            </a:p>
          </p:txBody>
        </p:sp>
        <p:sp>
          <p:nvSpPr>
            <p:cNvPr id="15" name="Freeform 935">
              <a:extLst>
                <a:ext uri="{FF2B5EF4-FFF2-40B4-BE49-F238E27FC236}">
                  <a16:creationId xmlns:a16="http://schemas.microsoft.com/office/drawing/2014/main" id="{003C5F6B-9FC8-BB74-C40D-E1466F7C1975}"/>
                </a:ext>
              </a:extLst>
            </p:cNvPr>
            <p:cNvSpPr/>
            <p:nvPr/>
          </p:nvSpPr>
          <p:spPr>
            <a:xfrm>
              <a:off x="8442765" y="4341700"/>
              <a:ext cx="560645" cy="668982"/>
            </a:xfrm>
            <a:custGeom>
              <a:avLst/>
              <a:gdLst>
                <a:gd name="connsiteX0" fmla="*/ 118129 w 560645"/>
                <a:gd name="connsiteY0" fmla="*/ 605204 h 668982"/>
                <a:gd name="connsiteX1" fmla="*/ 163620 w 560645"/>
                <a:gd name="connsiteY1" fmla="*/ 638351 h 668982"/>
                <a:gd name="connsiteX2" fmla="*/ 227171 w 560645"/>
                <a:gd name="connsiteY2" fmla="*/ 660297 h 668982"/>
                <a:gd name="connsiteX3" fmla="*/ 227857 w 560645"/>
                <a:gd name="connsiteY3" fmla="*/ 668983 h 668982"/>
                <a:gd name="connsiteX4" fmla="*/ 217570 w 560645"/>
                <a:gd name="connsiteY4" fmla="*/ 545311 h 668982"/>
                <a:gd name="connsiteX5" fmla="*/ 186023 w 560645"/>
                <a:gd name="connsiteY5" fmla="*/ 486332 h 668982"/>
                <a:gd name="connsiteX6" fmla="*/ 211397 w 560645"/>
                <a:gd name="connsiteY6" fmla="*/ 456157 h 668982"/>
                <a:gd name="connsiteX7" fmla="*/ 281349 w 560645"/>
                <a:gd name="connsiteY7" fmla="*/ 481074 h 668982"/>
                <a:gd name="connsiteX8" fmla="*/ 322954 w 560645"/>
                <a:gd name="connsiteY8" fmla="*/ 485646 h 668982"/>
                <a:gd name="connsiteX9" fmla="*/ 386048 w 560645"/>
                <a:gd name="connsiteY9" fmla="*/ 456157 h 668982"/>
                <a:gd name="connsiteX10" fmla="*/ 420338 w 560645"/>
                <a:gd name="connsiteY10" fmla="*/ 471016 h 668982"/>
                <a:gd name="connsiteX11" fmla="*/ 413480 w 560645"/>
                <a:gd name="connsiteY11" fmla="*/ 503020 h 668982"/>
                <a:gd name="connsiteX12" fmla="*/ 391077 w 560645"/>
                <a:gd name="connsiteY12" fmla="*/ 524051 h 668982"/>
                <a:gd name="connsiteX13" fmla="*/ 360216 w 560645"/>
                <a:gd name="connsiteY13" fmla="*/ 582115 h 668982"/>
                <a:gd name="connsiteX14" fmla="*/ 351529 w 560645"/>
                <a:gd name="connsiteY14" fmla="*/ 642923 h 668982"/>
                <a:gd name="connsiteX15" fmla="*/ 385591 w 560645"/>
                <a:gd name="connsiteY15" fmla="*/ 624864 h 668982"/>
                <a:gd name="connsiteX16" fmla="*/ 430396 w 560645"/>
                <a:gd name="connsiteY16" fmla="*/ 588288 h 668982"/>
                <a:gd name="connsiteX17" fmla="*/ 467201 w 560645"/>
                <a:gd name="connsiteY17" fmla="*/ 542568 h 668982"/>
                <a:gd name="connsiteX18" fmla="*/ 535781 w 560645"/>
                <a:gd name="connsiteY18" fmla="*/ 392149 h 668982"/>
                <a:gd name="connsiteX19" fmla="*/ 559098 w 560645"/>
                <a:gd name="connsiteY19" fmla="*/ 280363 h 668982"/>
                <a:gd name="connsiteX20" fmla="*/ 552469 w 560645"/>
                <a:gd name="connsiteY20" fmla="*/ 174979 h 668982"/>
                <a:gd name="connsiteX21" fmla="*/ 514521 w 560645"/>
                <a:gd name="connsiteY21" fmla="*/ 72794 h 668982"/>
                <a:gd name="connsiteX22" fmla="*/ 502405 w 560645"/>
                <a:gd name="connsiteY22" fmla="*/ 50620 h 668982"/>
                <a:gd name="connsiteX23" fmla="*/ 241344 w 560645"/>
                <a:gd name="connsiteY23" fmla="*/ 6272 h 668982"/>
                <a:gd name="connsiteX24" fmla="*/ 72637 w 560645"/>
                <a:gd name="connsiteY24" fmla="*/ 100912 h 668982"/>
                <a:gd name="connsiteX25" fmla="*/ 7943 w 560645"/>
                <a:gd name="connsiteY25" fmla="*/ 365631 h 668982"/>
                <a:gd name="connsiteX26" fmla="*/ 81324 w 560645"/>
                <a:gd name="connsiteY26" fmla="*/ 550340 h 668982"/>
                <a:gd name="connsiteX27" fmla="*/ 132073 w 560645"/>
                <a:gd name="connsiteY27" fmla="*/ 631722 h 668982"/>
                <a:gd name="connsiteX28" fmla="*/ 109213 w 560645"/>
                <a:gd name="connsiteY28" fmla="*/ 596746 h 668982"/>
                <a:gd name="connsiteX29" fmla="*/ 118129 w 560645"/>
                <a:gd name="connsiteY29" fmla="*/ 605204 h 668982"/>
                <a:gd name="connsiteX30" fmla="*/ 23717 w 560645"/>
                <a:gd name="connsiteY30" fmla="*/ 301623 h 668982"/>
                <a:gd name="connsiteX31" fmla="*/ 147847 w 560645"/>
                <a:gd name="connsiteY31" fmla="*/ 57707 h 668982"/>
                <a:gd name="connsiteX32" fmla="*/ 213912 w 560645"/>
                <a:gd name="connsiteY32" fmla="*/ 32104 h 668982"/>
                <a:gd name="connsiteX33" fmla="*/ 87496 w 560645"/>
                <a:gd name="connsiteY33" fmla="*/ 156691 h 668982"/>
                <a:gd name="connsiteX34" fmla="*/ 23717 w 560645"/>
                <a:gd name="connsiteY34" fmla="*/ 301623 h 66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0645" h="668982">
                  <a:moveTo>
                    <a:pt x="118129" y="605204"/>
                  </a:moveTo>
                  <a:cubicBezTo>
                    <a:pt x="132073" y="617320"/>
                    <a:pt x="147161" y="629664"/>
                    <a:pt x="163620" y="638351"/>
                  </a:cubicBezTo>
                  <a:cubicBezTo>
                    <a:pt x="183508" y="648867"/>
                    <a:pt x="204997" y="656639"/>
                    <a:pt x="227171" y="660297"/>
                  </a:cubicBezTo>
                  <a:cubicBezTo>
                    <a:pt x="227399" y="663268"/>
                    <a:pt x="227628" y="666012"/>
                    <a:pt x="227857" y="668983"/>
                  </a:cubicBezTo>
                  <a:cubicBezTo>
                    <a:pt x="224656" y="627835"/>
                    <a:pt x="220541" y="586459"/>
                    <a:pt x="217570" y="545311"/>
                  </a:cubicBezTo>
                  <a:cubicBezTo>
                    <a:pt x="216884" y="535252"/>
                    <a:pt x="189452" y="499591"/>
                    <a:pt x="186023" y="486332"/>
                  </a:cubicBezTo>
                  <a:cubicBezTo>
                    <a:pt x="180308" y="463929"/>
                    <a:pt x="188309" y="454099"/>
                    <a:pt x="211397" y="456157"/>
                  </a:cubicBezTo>
                  <a:cubicBezTo>
                    <a:pt x="236772" y="458443"/>
                    <a:pt x="259632" y="468273"/>
                    <a:pt x="281349" y="481074"/>
                  </a:cubicBezTo>
                  <a:cubicBezTo>
                    <a:pt x="294836" y="489075"/>
                    <a:pt x="307409" y="491361"/>
                    <a:pt x="322954" y="485646"/>
                  </a:cubicBezTo>
                  <a:cubicBezTo>
                    <a:pt x="338042" y="479931"/>
                    <a:pt x="378961" y="457986"/>
                    <a:pt x="386048" y="456157"/>
                  </a:cubicBezTo>
                  <a:cubicBezTo>
                    <a:pt x="397021" y="453185"/>
                    <a:pt x="415309" y="461643"/>
                    <a:pt x="420338" y="471016"/>
                  </a:cubicBezTo>
                  <a:cubicBezTo>
                    <a:pt x="425596" y="480617"/>
                    <a:pt x="423310" y="492504"/>
                    <a:pt x="413480" y="503020"/>
                  </a:cubicBezTo>
                  <a:cubicBezTo>
                    <a:pt x="406393" y="510564"/>
                    <a:pt x="399535" y="518565"/>
                    <a:pt x="391077" y="524051"/>
                  </a:cubicBezTo>
                  <a:cubicBezTo>
                    <a:pt x="369817" y="537996"/>
                    <a:pt x="363416" y="559027"/>
                    <a:pt x="360216" y="582115"/>
                  </a:cubicBezTo>
                  <a:cubicBezTo>
                    <a:pt x="357244" y="602461"/>
                    <a:pt x="354272" y="622578"/>
                    <a:pt x="351529" y="642923"/>
                  </a:cubicBezTo>
                  <a:cubicBezTo>
                    <a:pt x="363416" y="637894"/>
                    <a:pt x="375075" y="632179"/>
                    <a:pt x="385591" y="624864"/>
                  </a:cubicBezTo>
                  <a:cubicBezTo>
                    <a:pt x="401135" y="613891"/>
                    <a:pt x="416909" y="602004"/>
                    <a:pt x="430396" y="588288"/>
                  </a:cubicBezTo>
                  <a:cubicBezTo>
                    <a:pt x="443884" y="574343"/>
                    <a:pt x="455771" y="558341"/>
                    <a:pt x="467201" y="542568"/>
                  </a:cubicBezTo>
                  <a:cubicBezTo>
                    <a:pt x="499433" y="497762"/>
                    <a:pt x="518179" y="444041"/>
                    <a:pt x="535781" y="392149"/>
                  </a:cubicBezTo>
                  <a:cubicBezTo>
                    <a:pt x="548125" y="355573"/>
                    <a:pt x="554983" y="318768"/>
                    <a:pt x="559098" y="280363"/>
                  </a:cubicBezTo>
                  <a:cubicBezTo>
                    <a:pt x="562984" y="245159"/>
                    <a:pt x="559098" y="209726"/>
                    <a:pt x="552469" y="174979"/>
                  </a:cubicBezTo>
                  <a:cubicBezTo>
                    <a:pt x="545611" y="139317"/>
                    <a:pt x="530980" y="104798"/>
                    <a:pt x="514521" y="72794"/>
                  </a:cubicBezTo>
                  <a:cubicBezTo>
                    <a:pt x="510635" y="65251"/>
                    <a:pt x="506520" y="57935"/>
                    <a:pt x="502405" y="50620"/>
                  </a:cubicBezTo>
                  <a:cubicBezTo>
                    <a:pt x="412565" y="-4930"/>
                    <a:pt x="300323" y="-5844"/>
                    <a:pt x="241344" y="6272"/>
                  </a:cubicBezTo>
                  <a:cubicBezTo>
                    <a:pt x="197224" y="15416"/>
                    <a:pt x="125215" y="34390"/>
                    <a:pt x="72637" y="100912"/>
                  </a:cubicBezTo>
                  <a:cubicBezTo>
                    <a:pt x="-25432" y="198296"/>
                    <a:pt x="2228" y="325626"/>
                    <a:pt x="7943" y="365631"/>
                  </a:cubicBezTo>
                  <a:cubicBezTo>
                    <a:pt x="17545" y="432840"/>
                    <a:pt x="49320" y="492047"/>
                    <a:pt x="81324" y="550340"/>
                  </a:cubicBezTo>
                  <a:cubicBezTo>
                    <a:pt x="96640" y="578229"/>
                    <a:pt x="114471" y="604975"/>
                    <a:pt x="132073" y="631722"/>
                  </a:cubicBezTo>
                  <a:cubicBezTo>
                    <a:pt x="124301" y="620063"/>
                    <a:pt x="116757" y="608404"/>
                    <a:pt x="109213" y="596746"/>
                  </a:cubicBezTo>
                  <a:cubicBezTo>
                    <a:pt x="111728" y="599489"/>
                    <a:pt x="114928" y="602461"/>
                    <a:pt x="118129" y="605204"/>
                  </a:cubicBezTo>
                  <a:close/>
                  <a:moveTo>
                    <a:pt x="23717" y="301623"/>
                  </a:moveTo>
                  <a:cubicBezTo>
                    <a:pt x="18230" y="141374"/>
                    <a:pt x="127958" y="69137"/>
                    <a:pt x="147847" y="57707"/>
                  </a:cubicBezTo>
                  <a:cubicBezTo>
                    <a:pt x="157219" y="52220"/>
                    <a:pt x="223285" y="26846"/>
                    <a:pt x="213912" y="32104"/>
                  </a:cubicBezTo>
                  <a:cubicBezTo>
                    <a:pt x="196310" y="42162"/>
                    <a:pt x="126815" y="92454"/>
                    <a:pt x="87496" y="156691"/>
                  </a:cubicBezTo>
                  <a:cubicBezTo>
                    <a:pt x="33775" y="244702"/>
                    <a:pt x="23945" y="312367"/>
                    <a:pt x="23717" y="301623"/>
                  </a:cubicBezTo>
                  <a:close/>
                </a:path>
              </a:pathLst>
            </a:custGeom>
            <a:solidFill>
              <a:srgbClr val="FFFFFF"/>
            </a:solidFill>
            <a:ln w="2286" cap="flat">
              <a:noFill/>
              <a:prstDash val="solid"/>
              <a:miter/>
            </a:ln>
          </p:spPr>
          <p:txBody>
            <a:bodyPr rtlCol="0" anchor="ctr"/>
            <a:lstStyle/>
            <a:p>
              <a:endParaRPr lang="en-US"/>
            </a:p>
          </p:txBody>
        </p:sp>
        <p:sp>
          <p:nvSpPr>
            <p:cNvPr id="16" name="Freeform 936">
              <a:extLst>
                <a:ext uri="{FF2B5EF4-FFF2-40B4-BE49-F238E27FC236}">
                  <a16:creationId xmlns:a16="http://schemas.microsoft.com/office/drawing/2014/main" id="{4545209C-36A6-9637-3AA5-9341B13EF0AA}"/>
                </a:ext>
              </a:extLst>
            </p:cNvPr>
            <p:cNvSpPr/>
            <p:nvPr/>
          </p:nvSpPr>
          <p:spPr>
            <a:xfrm>
              <a:off x="8674965" y="5078577"/>
              <a:ext cx="228" cy="4343"/>
            </a:xfrm>
            <a:custGeom>
              <a:avLst/>
              <a:gdLst>
                <a:gd name="connsiteX0" fmla="*/ 0 w 228"/>
                <a:gd name="connsiteY0" fmla="*/ 0 h 4343"/>
                <a:gd name="connsiteX1" fmla="*/ 229 w 228"/>
                <a:gd name="connsiteY1" fmla="*/ 4343 h 4343"/>
                <a:gd name="connsiteX2" fmla="*/ 0 w 228"/>
                <a:gd name="connsiteY2" fmla="*/ 0 h 4343"/>
              </a:gdLst>
              <a:ahLst/>
              <a:cxnLst>
                <a:cxn ang="0">
                  <a:pos x="connsiteX0" y="connsiteY0"/>
                </a:cxn>
                <a:cxn ang="0">
                  <a:pos x="connsiteX1" y="connsiteY1"/>
                </a:cxn>
                <a:cxn ang="0">
                  <a:pos x="connsiteX2" y="connsiteY2"/>
                </a:cxn>
              </a:cxnLst>
              <a:rect l="l" t="t" r="r" b="b"/>
              <a:pathLst>
                <a:path w="228" h="4343">
                  <a:moveTo>
                    <a:pt x="0" y="0"/>
                  </a:moveTo>
                  <a:cubicBezTo>
                    <a:pt x="0" y="1371"/>
                    <a:pt x="229" y="2971"/>
                    <a:pt x="229" y="4343"/>
                  </a:cubicBezTo>
                  <a:cubicBezTo>
                    <a:pt x="229" y="2971"/>
                    <a:pt x="0" y="1371"/>
                    <a:pt x="0" y="0"/>
                  </a:cubicBezTo>
                  <a:close/>
                </a:path>
              </a:pathLst>
            </a:custGeom>
            <a:solidFill>
              <a:srgbClr val="FFFFFF"/>
            </a:solidFill>
            <a:ln w="2286" cap="flat">
              <a:noFill/>
              <a:prstDash val="solid"/>
              <a:miter/>
            </a:ln>
          </p:spPr>
          <p:txBody>
            <a:bodyPr rtlCol="0" anchor="ctr"/>
            <a:lstStyle/>
            <a:p>
              <a:endParaRPr lang="en-US"/>
            </a:p>
          </p:txBody>
        </p:sp>
        <p:sp>
          <p:nvSpPr>
            <p:cNvPr id="17" name="Freeform 937">
              <a:extLst>
                <a:ext uri="{FF2B5EF4-FFF2-40B4-BE49-F238E27FC236}">
                  <a16:creationId xmlns:a16="http://schemas.microsoft.com/office/drawing/2014/main" id="{D34C98E7-E40E-029F-140B-D7F1C0D5032D}"/>
                </a:ext>
              </a:extLst>
            </p:cNvPr>
            <p:cNvSpPr/>
            <p:nvPr/>
          </p:nvSpPr>
          <p:spPr>
            <a:xfrm>
              <a:off x="8672679" y="5039715"/>
              <a:ext cx="457" cy="6172"/>
            </a:xfrm>
            <a:custGeom>
              <a:avLst/>
              <a:gdLst>
                <a:gd name="connsiteX0" fmla="*/ 0 w 457"/>
                <a:gd name="connsiteY0" fmla="*/ 0 h 6172"/>
                <a:gd name="connsiteX1" fmla="*/ 457 w 457"/>
                <a:gd name="connsiteY1" fmla="*/ 6172 h 6172"/>
                <a:gd name="connsiteX2" fmla="*/ 0 w 457"/>
                <a:gd name="connsiteY2" fmla="*/ 0 h 6172"/>
              </a:gdLst>
              <a:ahLst/>
              <a:cxnLst>
                <a:cxn ang="0">
                  <a:pos x="connsiteX0" y="connsiteY0"/>
                </a:cxn>
                <a:cxn ang="0">
                  <a:pos x="connsiteX1" y="connsiteY1"/>
                </a:cxn>
                <a:cxn ang="0">
                  <a:pos x="connsiteX2" y="connsiteY2"/>
                </a:cxn>
              </a:cxnLst>
              <a:rect l="l" t="t" r="r" b="b"/>
              <a:pathLst>
                <a:path w="457" h="6172">
                  <a:moveTo>
                    <a:pt x="0" y="0"/>
                  </a:moveTo>
                  <a:cubicBezTo>
                    <a:pt x="229" y="2057"/>
                    <a:pt x="229" y="4114"/>
                    <a:pt x="457" y="6172"/>
                  </a:cubicBezTo>
                  <a:cubicBezTo>
                    <a:pt x="457" y="4114"/>
                    <a:pt x="229" y="2057"/>
                    <a:pt x="0" y="0"/>
                  </a:cubicBezTo>
                  <a:close/>
                </a:path>
              </a:pathLst>
            </a:custGeom>
            <a:solidFill>
              <a:srgbClr val="FFFFFF"/>
            </a:solidFill>
            <a:ln w="2286" cap="flat">
              <a:noFill/>
              <a:prstDash val="solid"/>
              <a:miter/>
            </a:ln>
          </p:spPr>
          <p:txBody>
            <a:bodyPr rtlCol="0" anchor="ctr"/>
            <a:lstStyle/>
            <a:p>
              <a:endParaRPr lang="en-US"/>
            </a:p>
          </p:txBody>
        </p:sp>
        <p:sp>
          <p:nvSpPr>
            <p:cNvPr id="18" name="Freeform 938">
              <a:extLst>
                <a:ext uri="{FF2B5EF4-FFF2-40B4-BE49-F238E27FC236}">
                  <a16:creationId xmlns:a16="http://schemas.microsoft.com/office/drawing/2014/main" id="{2B789FF7-6AC9-8EAF-3B9B-88EE86AA2A01}"/>
                </a:ext>
              </a:extLst>
            </p:cNvPr>
            <p:cNvSpPr/>
            <p:nvPr/>
          </p:nvSpPr>
          <p:spPr>
            <a:xfrm>
              <a:off x="8959800" y="4402150"/>
              <a:ext cx="6858" cy="5029"/>
            </a:xfrm>
            <a:custGeom>
              <a:avLst/>
              <a:gdLst>
                <a:gd name="connsiteX0" fmla="*/ 0 w 6858"/>
                <a:gd name="connsiteY0" fmla="*/ 0 h 5029"/>
                <a:gd name="connsiteX1" fmla="*/ 6858 w 6858"/>
                <a:gd name="connsiteY1" fmla="*/ 5029 h 5029"/>
                <a:gd name="connsiteX2" fmla="*/ 0 w 6858"/>
                <a:gd name="connsiteY2" fmla="*/ 0 h 5029"/>
              </a:gdLst>
              <a:ahLst/>
              <a:cxnLst>
                <a:cxn ang="0">
                  <a:pos x="connsiteX0" y="connsiteY0"/>
                </a:cxn>
                <a:cxn ang="0">
                  <a:pos x="connsiteX1" y="connsiteY1"/>
                </a:cxn>
                <a:cxn ang="0">
                  <a:pos x="connsiteX2" y="connsiteY2"/>
                </a:cxn>
              </a:cxnLst>
              <a:rect l="l" t="t" r="r" b="b"/>
              <a:pathLst>
                <a:path w="6858" h="5029">
                  <a:moveTo>
                    <a:pt x="0" y="0"/>
                  </a:moveTo>
                  <a:cubicBezTo>
                    <a:pt x="2286" y="1600"/>
                    <a:pt x="4572" y="3200"/>
                    <a:pt x="6858" y="5029"/>
                  </a:cubicBezTo>
                  <a:cubicBezTo>
                    <a:pt x="4572" y="3200"/>
                    <a:pt x="2286" y="1600"/>
                    <a:pt x="0" y="0"/>
                  </a:cubicBezTo>
                  <a:close/>
                </a:path>
              </a:pathLst>
            </a:custGeom>
            <a:solidFill>
              <a:srgbClr val="FFFFFF"/>
            </a:solidFill>
            <a:ln w="2286" cap="flat">
              <a:noFill/>
              <a:prstDash val="solid"/>
              <a:miter/>
            </a:ln>
          </p:spPr>
          <p:txBody>
            <a:bodyPr rtlCol="0" anchor="ctr"/>
            <a:lstStyle/>
            <a:p>
              <a:endParaRPr lang="en-US"/>
            </a:p>
          </p:txBody>
        </p:sp>
        <p:sp>
          <p:nvSpPr>
            <p:cNvPr id="19" name="Freeform 939">
              <a:extLst>
                <a:ext uri="{FF2B5EF4-FFF2-40B4-BE49-F238E27FC236}">
                  <a16:creationId xmlns:a16="http://schemas.microsoft.com/office/drawing/2014/main" id="{E3B85DCC-3E66-A1A1-D350-4D84606ACE67}"/>
                </a:ext>
              </a:extLst>
            </p:cNvPr>
            <p:cNvSpPr/>
            <p:nvPr/>
          </p:nvSpPr>
          <p:spPr>
            <a:xfrm>
              <a:off x="8967344" y="4407865"/>
              <a:ext cx="6629" cy="5257"/>
            </a:xfrm>
            <a:custGeom>
              <a:avLst/>
              <a:gdLst>
                <a:gd name="connsiteX0" fmla="*/ 0 w 6629"/>
                <a:gd name="connsiteY0" fmla="*/ 0 h 5257"/>
                <a:gd name="connsiteX1" fmla="*/ 6630 w 6629"/>
                <a:gd name="connsiteY1" fmla="*/ 5258 h 5257"/>
                <a:gd name="connsiteX2" fmla="*/ 0 w 6629"/>
                <a:gd name="connsiteY2" fmla="*/ 0 h 5257"/>
              </a:gdLst>
              <a:ahLst/>
              <a:cxnLst>
                <a:cxn ang="0">
                  <a:pos x="connsiteX0" y="connsiteY0"/>
                </a:cxn>
                <a:cxn ang="0">
                  <a:pos x="connsiteX1" y="connsiteY1"/>
                </a:cxn>
                <a:cxn ang="0">
                  <a:pos x="connsiteX2" y="connsiteY2"/>
                </a:cxn>
              </a:cxnLst>
              <a:rect l="l" t="t" r="r" b="b"/>
              <a:pathLst>
                <a:path w="6629" h="5257">
                  <a:moveTo>
                    <a:pt x="0" y="0"/>
                  </a:moveTo>
                  <a:cubicBezTo>
                    <a:pt x="2286" y="1829"/>
                    <a:pt x="4572" y="3429"/>
                    <a:pt x="6630" y="5258"/>
                  </a:cubicBezTo>
                  <a:cubicBezTo>
                    <a:pt x="4572" y="3429"/>
                    <a:pt x="2286" y="1600"/>
                    <a:pt x="0" y="0"/>
                  </a:cubicBezTo>
                  <a:close/>
                </a:path>
              </a:pathLst>
            </a:custGeom>
            <a:solidFill>
              <a:srgbClr val="FFFFFF"/>
            </a:solidFill>
            <a:ln w="2286" cap="flat">
              <a:noFill/>
              <a:prstDash val="solid"/>
              <a:miter/>
            </a:ln>
          </p:spPr>
          <p:txBody>
            <a:bodyPr rtlCol="0" anchor="ctr"/>
            <a:lstStyle/>
            <a:p>
              <a:endParaRPr lang="en-US"/>
            </a:p>
          </p:txBody>
        </p:sp>
        <p:sp>
          <p:nvSpPr>
            <p:cNvPr id="20" name="Freeform 940">
              <a:extLst>
                <a:ext uri="{FF2B5EF4-FFF2-40B4-BE49-F238E27FC236}">
                  <a16:creationId xmlns:a16="http://schemas.microsoft.com/office/drawing/2014/main" id="{2535D8F1-BAE7-6EBE-D2EC-4804BC5CC7FD}"/>
                </a:ext>
              </a:extLst>
            </p:cNvPr>
            <p:cNvSpPr/>
            <p:nvPr/>
          </p:nvSpPr>
          <p:spPr>
            <a:xfrm>
              <a:off x="8952485" y="4397121"/>
              <a:ext cx="7315" cy="5029"/>
            </a:xfrm>
            <a:custGeom>
              <a:avLst/>
              <a:gdLst>
                <a:gd name="connsiteX0" fmla="*/ 0 w 7315"/>
                <a:gd name="connsiteY0" fmla="*/ 0 h 5029"/>
                <a:gd name="connsiteX1" fmla="*/ 7316 w 7315"/>
                <a:gd name="connsiteY1" fmla="*/ 5029 h 5029"/>
                <a:gd name="connsiteX2" fmla="*/ 0 w 7315"/>
                <a:gd name="connsiteY2" fmla="*/ 0 h 5029"/>
              </a:gdLst>
              <a:ahLst/>
              <a:cxnLst>
                <a:cxn ang="0">
                  <a:pos x="connsiteX0" y="connsiteY0"/>
                </a:cxn>
                <a:cxn ang="0">
                  <a:pos x="connsiteX1" y="connsiteY1"/>
                </a:cxn>
                <a:cxn ang="0">
                  <a:pos x="connsiteX2" y="connsiteY2"/>
                </a:cxn>
              </a:cxnLst>
              <a:rect l="l" t="t" r="r" b="b"/>
              <a:pathLst>
                <a:path w="7315" h="5029">
                  <a:moveTo>
                    <a:pt x="0" y="0"/>
                  </a:moveTo>
                  <a:cubicBezTo>
                    <a:pt x="2515" y="1600"/>
                    <a:pt x="4801" y="3200"/>
                    <a:pt x="7316" y="5029"/>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1" name="Freeform 941">
              <a:extLst>
                <a:ext uri="{FF2B5EF4-FFF2-40B4-BE49-F238E27FC236}">
                  <a16:creationId xmlns:a16="http://schemas.microsoft.com/office/drawing/2014/main" id="{D91DD7F3-0DCF-DB9D-BEDD-152987DE7DCF}"/>
                </a:ext>
              </a:extLst>
            </p:cNvPr>
            <p:cNvSpPr/>
            <p:nvPr/>
          </p:nvSpPr>
          <p:spPr>
            <a:xfrm>
              <a:off x="8671764" y="5027142"/>
              <a:ext cx="457" cy="6629"/>
            </a:xfrm>
            <a:custGeom>
              <a:avLst/>
              <a:gdLst>
                <a:gd name="connsiteX0" fmla="*/ 0 w 457"/>
                <a:gd name="connsiteY0" fmla="*/ 0 h 6629"/>
                <a:gd name="connsiteX1" fmla="*/ 457 w 457"/>
                <a:gd name="connsiteY1" fmla="*/ 6629 h 6629"/>
                <a:gd name="connsiteX2" fmla="*/ 0 w 457"/>
                <a:gd name="connsiteY2" fmla="*/ 0 h 6629"/>
              </a:gdLst>
              <a:ahLst/>
              <a:cxnLst>
                <a:cxn ang="0">
                  <a:pos x="connsiteX0" y="connsiteY0"/>
                </a:cxn>
                <a:cxn ang="0">
                  <a:pos x="connsiteX1" y="connsiteY1"/>
                </a:cxn>
                <a:cxn ang="0">
                  <a:pos x="connsiteX2" y="connsiteY2"/>
                </a:cxn>
              </a:cxnLst>
              <a:rect l="l" t="t" r="r" b="b"/>
              <a:pathLst>
                <a:path w="457" h="6629">
                  <a:moveTo>
                    <a:pt x="0" y="0"/>
                  </a:moveTo>
                  <a:cubicBezTo>
                    <a:pt x="228" y="2286"/>
                    <a:pt x="228" y="4572"/>
                    <a:pt x="457" y="6629"/>
                  </a:cubicBezTo>
                  <a:cubicBezTo>
                    <a:pt x="457" y="4572"/>
                    <a:pt x="228" y="2286"/>
                    <a:pt x="0" y="0"/>
                  </a:cubicBezTo>
                  <a:close/>
                </a:path>
              </a:pathLst>
            </a:custGeom>
            <a:solidFill>
              <a:srgbClr val="FFFFFF"/>
            </a:solidFill>
            <a:ln w="2286" cap="flat">
              <a:noFill/>
              <a:prstDash val="solid"/>
              <a:miter/>
            </a:ln>
          </p:spPr>
          <p:txBody>
            <a:bodyPr rtlCol="0" anchor="ctr"/>
            <a:lstStyle/>
            <a:p>
              <a:endParaRPr lang="en-US"/>
            </a:p>
          </p:txBody>
        </p:sp>
        <p:sp>
          <p:nvSpPr>
            <p:cNvPr id="22" name="Freeform 942">
              <a:extLst>
                <a:ext uri="{FF2B5EF4-FFF2-40B4-BE49-F238E27FC236}">
                  <a16:creationId xmlns:a16="http://schemas.microsoft.com/office/drawing/2014/main" id="{5E22A588-DB0D-2F4A-CCA6-D0060C50D523}"/>
                </a:ext>
              </a:extLst>
            </p:cNvPr>
            <p:cNvSpPr/>
            <p:nvPr/>
          </p:nvSpPr>
          <p:spPr>
            <a:xfrm>
              <a:off x="8944713" y="4392091"/>
              <a:ext cx="7315" cy="4572"/>
            </a:xfrm>
            <a:custGeom>
              <a:avLst/>
              <a:gdLst>
                <a:gd name="connsiteX0" fmla="*/ 0 w 7315"/>
                <a:gd name="connsiteY0" fmla="*/ 0 h 4572"/>
                <a:gd name="connsiteX1" fmla="*/ 7315 w 7315"/>
                <a:gd name="connsiteY1" fmla="*/ 4572 h 4572"/>
                <a:gd name="connsiteX2" fmla="*/ 0 w 7315"/>
                <a:gd name="connsiteY2" fmla="*/ 0 h 4572"/>
              </a:gdLst>
              <a:ahLst/>
              <a:cxnLst>
                <a:cxn ang="0">
                  <a:pos x="connsiteX0" y="connsiteY0"/>
                </a:cxn>
                <a:cxn ang="0">
                  <a:pos x="connsiteX1" y="connsiteY1"/>
                </a:cxn>
                <a:cxn ang="0">
                  <a:pos x="connsiteX2" y="connsiteY2"/>
                </a:cxn>
              </a:cxnLst>
              <a:rect l="l" t="t" r="r" b="b"/>
              <a:pathLst>
                <a:path w="7315" h="4572">
                  <a:moveTo>
                    <a:pt x="0" y="0"/>
                  </a:moveTo>
                  <a:cubicBezTo>
                    <a:pt x="2515" y="1600"/>
                    <a:pt x="4801" y="2972"/>
                    <a:pt x="7315" y="4572"/>
                  </a:cubicBezTo>
                  <a:cubicBezTo>
                    <a:pt x="4801" y="3200"/>
                    <a:pt x="2515" y="1600"/>
                    <a:pt x="0" y="0"/>
                  </a:cubicBezTo>
                  <a:close/>
                </a:path>
              </a:pathLst>
            </a:custGeom>
            <a:solidFill>
              <a:srgbClr val="FFFFFF"/>
            </a:solidFill>
            <a:ln w="2286" cap="flat">
              <a:noFill/>
              <a:prstDash val="solid"/>
              <a:miter/>
            </a:ln>
          </p:spPr>
          <p:txBody>
            <a:bodyPr rtlCol="0" anchor="ctr"/>
            <a:lstStyle/>
            <a:p>
              <a:endParaRPr lang="en-US"/>
            </a:p>
          </p:txBody>
        </p:sp>
        <p:sp>
          <p:nvSpPr>
            <p:cNvPr id="23" name="Freeform 943">
              <a:extLst>
                <a:ext uri="{FF2B5EF4-FFF2-40B4-BE49-F238E27FC236}">
                  <a16:creationId xmlns:a16="http://schemas.microsoft.com/office/drawing/2014/main" id="{CC3A189C-6AA5-8D1B-613D-DD8C3580E3DD}"/>
                </a:ext>
              </a:extLst>
            </p:cNvPr>
            <p:cNvSpPr/>
            <p:nvPr/>
          </p:nvSpPr>
          <p:spPr>
            <a:xfrm>
              <a:off x="8995462" y="4432554"/>
              <a:ext cx="5715" cy="6172"/>
            </a:xfrm>
            <a:custGeom>
              <a:avLst/>
              <a:gdLst>
                <a:gd name="connsiteX0" fmla="*/ 0 w 5715"/>
                <a:gd name="connsiteY0" fmla="*/ 0 h 6172"/>
                <a:gd name="connsiteX1" fmla="*/ 5715 w 5715"/>
                <a:gd name="connsiteY1" fmla="*/ 6172 h 6172"/>
                <a:gd name="connsiteX2" fmla="*/ 0 w 5715"/>
                <a:gd name="connsiteY2" fmla="*/ 0 h 6172"/>
              </a:gdLst>
              <a:ahLst/>
              <a:cxnLst>
                <a:cxn ang="0">
                  <a:pos x="connsiteX0" y="connsiteY0"/>
                </a:cxn>
                <a:cxn ang="0">
                  <a:pos x="connsiteX1" y="connsiteY1"/>
                </a:cxn>
                <a:cxn ang="0">
                  <a:pos x="connsiteX2" y="connsiteY2"/>
                </a:cxn>
              </a:cxnLst>
              <a:rect l="l" t="t" r="r" b="b"/>
              <a:pathLst>
                <a:path w="5715" h="6172">
                  <a:moveTo>
                    <a:pt x="0" y="0"/>
                  </a:moveTo>
                  <a:cubicBezTo>
                    <a:pt x="2058" y="2057"/>
                    <a:pt x="3886" y="4115"/>
                    <a:pt x="5715" y="6172"/>
                  </a:cubicBezTo>
                  <a:cubicBezTo>
                    <a:pt x="3886" y="4115"/>
                    <a:pt x="2058" y="2057"/>
                    <a:pt x="0" y="0"/>
                  </a:cubicBezTo>
                  <a:close/>
                </a:path>
              </a:pathLst>
            </a:custGeom>
            <a:solidFill>
              <a:srgbClr val="FFFFFF"/>
            </a:solidFill>
            <a:ln w="2286" cap="flat">
              <a:noFill/>
              <a:prstDash val="solid"/>
              <a:miter/>
            </a:ln>
          </p:spPr>
          <p:txBody>
            <a:bodyPr rtlCol="0" anchor="ctr"/>
            <a:lstStyle/>
            <a:p>
              <a:endParaRPr lang="en-US"/>
            </a:p>
          </p:txBody>
        </p:sp>
        <p:sp>
          <p:nvSpPr>
            <p:cNvPr id="24" name="Freeform 944">
              <a:extLst>
                <a:ext uri="{FF2B5EF4-FFF2-40B4-BE49-F238E27FC236}">
                  <a16:creationId xmlns:a16="http://schemas.microsoft.com/office/drawing/2014/main" id="{91EDE24B-D8D3-95D0-90CD-9CB9523CBE43}"/>
                </a:ext>
              </a:extLst>
            </p:cNvPr>
            <p:cNvSpPr/>
            <p:nvPr/>
          </p:nvSpPr>
          <p:spPr>
            <a:xfrm>
              <a:off x="8670850" y="5014569"/>
              <a:ext cx="457" cy="7543"/>
            </a:xfrm>
            <a:custGeom>
              <a:avLst/>
              <a:gdLst>
                <a:gd name="connsiteX0" fmla="*/ 0 w 457"/>
                <a:gd name="connsiteY0" fmla="*/ 0 h 7543"/>
                <a:gd name="connsiteX1" fmla="*/ 457 w 457"/>
                <a:gd name="connsiteY1" fmla="*/ 7543 h 7543"/>
                <a:gd name="connsiteX2" fmla="*/ 0 w 457"/>
                <a:gd name="connsiteY2" fmla="*/ 0 h 7543"/>
              </a:gdLst>
              <a:ahLst/>
              <a:cxnLst>
                <a:cxn ang="0">
                  <a:pos x="connsiteX0" y="connsiteY0"/>
                </a:cxn>
                <a:cxn ang="0">
                  <a:pos x="connsiteX1" y="connsiteY1"/>
                </a:cxn>
                <a:cxn ang="0">
                  <a:pos x="connsiteX2" y="connsiteY2"/>
                </a:cxn>
              </a:cxnLst>
              <a:rect l="l" t="t" r="r" b="b"/>
              <a:pathLst>
                <a:path w="457" h="7543">
                  <a:moveTo>
                    <a:pt x="0" y="0"/>
                  </a:moveTo>
                  <a:cubicBezTo>
                    <a:pt x="229" y="2514"/>
                    <a:pt x="457" y="5029"/>
                    <a:pt x="457" y="7543"/>
                  </a:cubicBezTo>
                  <a:cubicBezTo>
                    <a:pt x="457" y="5029"/>
                    <a:pt x="229" y="2514"/>
                    <a:pt x="0" y="0"/>
                  </a:cubicBezTo>
                  <a:close/>
                </a:path>
              </a:pathLst>
            </a:custGeom>
            <a:solidFill>
              <a:srgbClr val="FFFFFF"/>
            </a:solidFill>
            <a:ln w="2286" cap="flat">
              <a:noFill/>
              <a:prstDash val="solid"/>
              <a:miter/>
            </a:ln>
          </p:spPr>
          <p:txBody>
            <a:bodyPr rtlCol="0" anchor="ctr"/>
            <a:lstStyle/>
            <a:p>
              <a:endParaRPr lang="en-US"/>
            </a:p>
          </p:txBody>
        </p:sp>
        <p:sp>
          <p:nvSpPr>
            <p:cNvPr id="25" name="Freeform 945">
              <a:extLst>
                <a:ext uri="{FF2B5EF4-FFF2-40B4-BE49-F238E27FC236}">
                  <a16:creationId xmlns:a16="http://schemas.microsoft.com/office/drawing/2014/main" id="{104C4468-8969-A919-1449-248AE6971C9D}"/>
                </a:ext>
              </a:extLst>
            </p:cNvPr>
            <p:cNvSpPr/>
            <p:nvPr/>
          </p:nvSpPr>
          <p:spPr>
            <a:xfrm>
              <a:off x="8988375" y="4425696"/>
              <a:ext cx="5715" cy="5486"/>
            </a:xfrm>
            <a:custGeom>
              <a:avLst/>
              <a:gdLst>
                <a:gd name="connsiteX0" fmla="*/ 0 w 5715"/>
                <a:gd name="connsiteY0" fmla="*/ 0 h 5486"/>
                <a:gd name="connsiteX1" fmla="*/ 5715 w 5715"/>
                <a:gd name="connsiteY1" fmla="*/ 5486 h 5486"/>
                <a:gd name="connsiteX2" fmla="*/ 0 w 5715"/>
                <a:gd name="connsiteY2" fmla="*/ 0 h 5486"/>
              </a:gdLst>
              <a:ahLst/>
              <a:cxnLst>
                <a:cxn ang="0">
                  <a:pos x="connsiteX0" y="connsiteY0"/>
                </a:cxn>
                <a:cxn ang="0">
                  <a:pos x="connsiteX1" y="connsiteY1"/>
                </a:cxn>
                <a:cxn ang="0">
                  <a:pos x="connsiteX2" y="connsiteY2"/>
                </a:cxn>
              </a:cxnLst>
              <a:rect l="l" t="t" r="r" b="b"/>
              <a:pathLst>
                <a:path w="5715" h="5486">
                  <a:moveTo>
                    <a:pt x="0" y="0"/>
                  </a:moveTo>
                  <a:cubicBezTo>
                    <a:pt x="1828" y="1829"/>
                    <a:pt x="3886" y="3658"/>
                    <a:pt x="5715" y="5486"/>
                  </a:cubicBezTo>
                  <a:cubicBezTo>
                    <a:pt x="3657" y="3658"/>
                    <a:pt x="1828" y="1600"/>
                    <a:pt x="0" y="0"/>
                  </a:cubicBezTo>
                  <a:close/>
                </a:path>
              </a:pathLst>
            </a:custGeom>
            <a:solidFill>
              <a:srgbClr val="FFFFFF"/>
            </a:solidFill>
            <a:ln w="2286" cap="flat">
              <a:noFill/>
              <a:prstDash val="solid"/>
              <a:miter/>
            </a:ln>
          </p:spPr>
          <p:txBody>
            <a:bodyPr rtlCol="0" anchor="ctr"/>
            <a:lstStyle/>
            <a:p>
              <a:endParaRPr lang="en-US"/>
            </a:p>
          </p:txBody>
        </p:sp>
        <p:sp>
          <p:nvSpPr>
            <p:cNvPr id="26" name="Freeform 946">
              <a:extLst>
                <a:ext uri="{FF2B5EF4-FFF2-40B4-BE49-F238E27FC236}">
                  <a16:creationId xmlns:a16="http://schemas.microsoft.com/office/drawing/2014/main" id="{398BF207-01B8-16D8-D2D7-5C811B64C355}"/>
                </a:ext>
              </a:extLst>
            </p:cNvPr>
            <p:cNvSpPr/>
            <p:nvPr/>
          </p:nvSpPr>
          <p:spPr>
            <a:xfrm>
              <a:off x="8981746" y="4419752"/>
              <a:ext cx="6172" cy="5715"/>
            </a:xfrm>
            <a:custGeom>
              <a:avLst/>
              <a:gdLst>
                <a:gd name="connsiteX0" fmla="*/ 0 w 6172"/>
                <a:gd name="connsiteY0" fmla="*/ 0 h 5715"/>
                <a:gd name="connsiteX1" fmla="*/ 6172 w 6172"/>
                <a:gd name="connsiteY1" fmla="*/ 5715 h 5715"/>
                <a:gd name="connsiteX2" fmla="*/ 0 w 6172"/>
                <a:gd name="connsiteY2" fmla="*/ 0 h 5715"/>
              </a:gdLst>
              <a:ahLst/>
              <a:cxnLst>
                <a:cxn ang="0">
                  <a:pos x="connsiteX0" y="connsiteY0"/>
                </a:cxn>
                <a:cxn ang="0">
                  <a:pos x="connsiteX1" y="connsiteY1"/>
                </a:cxn>
                <a:cxn ang="0">
                  <a:pos x="connsiteX2" y="connsiteY2"/>
                </a:cxn>
              </a:cxnLst>
              <a:rect l="l" t="t" r="r" b="b"/>
              <a:pathLst>
                <a:path w="6172" h="5715">
                  <a:moveTo>
                    <a:pt x="0" y="0"/>
                  </a:moveTo>
                  <a:cubicBezTo>
                    <a:pt x="2058" y="1829"/>
                    <a:pt x="4115" y="3658"/>
                    <a:pt x="6172" y="5715"/>
                  </a:cubicBezTo>
                  <a:cubicBezTo>
                    <a:pt x="4344" y="3658"/>
                    <a:pt x="2286" y="1829"/>
                    <a:pt x="0" y="0"/>
                  </a:cubicBezTo>
                  <a:close/>
                </a:path>
              </a:pathLst>
            </a:custGeom>
            <a:solidFill>
              <a:srgbClr val="FFFFFF"/>
            </a:solidFill>
            <a:ln w="2286" cap="flat">
              <a:noFill/>
              <a:prstDash val="solid"/>
              <a:miter/>
            </a:ln>
          </p:spPr>
          <p:txBody>
            <a:bodyPr rtlCol="0" anchor="ctr"/>
            <a:lstStyle/>
            <a:p>
              <a:endParaRPr lang="en-US"/>
            </a:p>
          </p:txBody>
        </p:sp>
        <p:sp>
          <p:nvSpPr>
            <p:cNvPr id="27" name="Freeform 947">
              <a:extLst>
                <a:ext uri="{FF2B5EF4-FFF2-40B4-BE49-F238E27FC236}">
                  <a16:creationId xmlns:a16="http://schemas.microsoft.com/office/drawing/2014/main" id="{19CB296F-3F22-6BCB-6D0A-4E548B8FF270}"/>
                </a:ext>
              </a:extLst>
            </p:cNvPr>
            <p:cNvSpPr/>
            <p:nvPr/>
          </p:nvSpPr>
          <p:spPr>
            <a:xfrm>
              <a:off x="8974431" y="4413351"/>
              <a:ext cx="6172" cy="5257"/>
            </a:xfrm>
            <a:custGeom>
              <a:avLst/>
              <a:gdLst>
                <a:gd name="connsiteX0" fmla="*/ 0 w 6172"/>
                <a:gd name="connsiteY0" fmla="*/ 0 h 5257"/>
                <a:gd name="connsiteX1" fmla="*/ 6172 w 6172"/>
                <a:gd name="connsiteY1" fmla="*/ 5258 h 5257"/>
                <a:gd name="connsiteX2" fmla="*/ 0 w 6172"/>
                <a:gd name="connsiteY2" fmla="*/ 0 h 5257"/>
              </a:gdLst>
              <a:ahLst/>
              <a:cxnLst>
                <a:cxn ang="0">
                  <a:pos x="connsiteX0" y="connsiteY0"/>
                </a:cxn>
                <a:cxn ang="0">
                  <a:pos x="connsiteX1" y="connsiteY1"/>
                </a:cxn>
                <a:cxn ang="0">
                  <a:pos x="connsiteX2" y="connsiteY2"/>
                </a:cxn>
              </a:cxnLst>
              <a:rect l="l" t="t" r="r" b="b"/>
              <a:pathLst>
                <a:path w="6172" h="5257">
                  <a:moveTo>
                    <a:pt x="0" y="0"/>
                  </a:moveTo>
                  <a:cubicBezTo>
                    <a:pt x="2057" y="1600"/>
                    <a:pt x="4115" y="3429"/>
                    <a:pt x="6172" y="5258"/>
                  </a:cubicBezTo>
                  <a:cubicBezTo>
                    <a:pt x="4115" y="3429"/>
                    <a:pt x="2057" y="1600"/>
                    <a:pt x="0" y="0"/>
                  </a:cubicBezTo>
                  <a:close/>
                </a:path>
              </a:pathLst>
            </a:custGeom>
            <a:solidFill>
              <a:srgbClr val="FFFFFF"/>
            </a:solidFill>
            <a:ln w="2286" cap="flat">
              <a:noFill/>
              <a:prstDash val="solid"/>
              <a:miter/>
            </a:ln>
          </p:spPr>
          <p:txBody>
            <a:bodyPr rtlCol="0" anchor="ctr"/>
            <a:lstStyle/>
            <a:p>
              <a:endParaRPr lang="en-US"/>
            </a:p>
          </p:txBody>
        </p:sp>
        <p:sp>
          <p:nvSpPr>
            <p:cNvPr id="28" name="Freeform 948">
              <a:extLst>
                <a:ext uri="{FF2B5EF4-FFF2-40B4-BE49-F238E27FC236}">
                  <a16:creationId xmlns:a16="http://schemas.microsoft.com/office/drawing/2014/main" id="{D5A93D80-BD10-B069-A5C4-60135FAD2C87}"/>
                </a:ext>
              </a:extLst>
            </p:cNvPr>
            <p:cNvSpPr/>
            <p:nvPr/>
          </p:nvSpPr>
          <p:spPr>
            <a:xfrm>
              <a:off x="8682508" y="4990338"/>
              <a:ext cx="97612" cy="119661"/>
            </a:xfrm>
            <a:custGeom>
              <a:avLst/>
              <a:gdLst>
                <a:gd name="connsiteX0" fmla="*/ 80010 w 97612"/>
                <a:gd name="connsiteY0" fmla="*/ 117500 h 119661"/>
                <a:gd name="connsiteX1" fmla="*/ 80010 w 97612"/>
                <a:gd name="connsiteY1" fmla="*/ 117500 h 119661"/>
                <a:gd name="connsiteX2" fmla="*/ 80924 w 97612"/>
                <a:gd name="connsiteY2" fmla="*/ 117043 h 119661"/>
                <a:gd name="connsiteX3" fmla="*/ 80924 w 97612"/>
                <a:gd name="connsiteY3" fmla="*/ 117043 h 119661"/>
                <a:gd name="connsiteX4" fmla="*/ 81610 w 97612"/>
                <a:gd name="connsiteY4" fmla="*/ 116586 h 119661"/>
                <a:gd name="connsiteX5" fmla="*/ 81610 w 97612"/>
                <a:gd name="connsiteY5" fmla="*/ 116586 h 119661"/>
                <a:gd name="connsiteX6" fmla="*/ 83439 w 97612"/>
                <a:gd name="connsiteY6" fmla="*/ 114300 h 119661"/>
                <a:gd name="connsiteX7" fmla="*/ 83439 w 97612"/>
                <a:gd name="connsiteY7" fmla="*/ 114300 h 119661"/>
                <a:gd name="connsiteX8" fmla="*/ 83896 w 97612"/>
                <a:gd name="connsiteY8" fmla="*/ 113386 h 119661"/>
                <a:gd name="connsiteX9" fmla="*/ 83896 w 97612"/>
                <a:gd name="connsiteY9" fmla="*/ 113157 h 119661"/>
                <a:gd name="connsiteX10" fmla="*/ 84353 w 97612"/>
                <a:gd name="connsiteY10" fmla="*/ 112243 h 119661"/>
                <a:gd name="connsiteX11" fmla="*/ 84353 w 97612"/>
                <a:gd name="connsiteY11" fmla="*/ 112014 h 119661"/>
                <a:gd name="connsiteX12" fmla="*/ 84810 w 97612"/>
                <a:gd name="connsiteY12" fmla="*/ 111100 h 119661"/>
                <a:gd name="connsiteX13" fmla="*/ 84810 w 97612"/>
                <a:gd name="connsiteY13" fmla="*/ 110871 h 119661"/>
                <a:gd name="connsiteX14" fmla="*/ 85496 w 97612"/>
                <a:gd name="connsiteY14" fmla="*/ 108128 h 119661"/>
                <a:gd name="connsiteX15" fmla="*/ 85496 w 97612"/>
                <a:gd name="connsiteY15" fmla="*/ 107899 h 119661"/>
                <a:gd name="connsiteX16" fmla="*/ 85725 w 97612"/>
                <a:gd name="connsiteY16" fmla="*/ 106528 h 119661"/>
                <a:gd name="connsiteX17" fmla="*/ 85725 w 97612"/>
                <a:gd name="connsiteY17" fmla="*/ 106070 h 119661"/>
                <a:gd name="connsiteX18" fmla="*/ 85953 w 97612"/>
                <a:gd name="connsiteY18" fmla="*/ 104927 h 119661"/>
                <a:gd name="connsiteX19" fmla="*/ 85953 w 97612"/>
                <a:gd name="connsiteY19" fmla="*/ 104470 h 119661"/>
                <a:gd name="connsiteX20" fmla="*/ 86182 w 97612"/>
                <a:gd name="connsiteY20" fmla="*/ 103327 h 119661"/>
                <a:gd name="connsiteX21" fmla="*/ 86182 w 97612"/>
                <a:gd name="connsiteY21" fmla="*/ 102870 h 119661"/>
                <a:gd name="connsiteX22" fmla="*/ 86411 w 97612"/>
                <a:gd name="connsiteY22" fmla="*/ 101498 h 119661"/>
                <a:gd name="connsiteX23" fmla="*/ 86411 w 97612"/>
                <a:gd name="connsiteY23" fmla="*/ 101041 h 119661"/>
                <a:gd name="connsiteX24" fmla="*/ 86639 w 97612"/>
                <a:gd name="connsiteY24" fmla="*/ 98984 h 119661"/>
                <a:gd name="connsiteX25" fmla="*/ 93497 w 97612"/>
                <a:gd name="connsiteY25" fmla="*/ 44577 h 119661"/>
                <a:gd name="connsiteX26" fmla="*/ 94183 w 97612"/>
                <a:gd name="connsiteY26" fmla="*/ 34290 h 119661"/>
                <a:gd name="connsiteX27" fmla="*/ 94412 w 97612"/>
                <a:gd name="connsiteY27" fmla="*/ 31318 h 119661"/>
                <a:gd name="connsiteX28" fmla="*/ 95097 w 97612"/>
                <a:gd name="connsiteY28" fmla="*/ 23774 h 119661"/>
                <a:gd name="connsiteX29" fmla="*/ 95326 w 97612"/>
                <a:gd name="connsiteY29" fmla="*/ 20803 h 119661"/>
                <a:gd name="connsiteX30" fmla="*/ 96240 w 97612"/>
                <a:gd name="connsiteY30" fmla="*/ 12344 h 119661"/>
                <a:gd name="connsiteX31" fmla="*/ 96469 w 97612"/>
                <a:gd name="connsiteY31" fmla="*/ 10744 h 119661"/>
                <a:gd name="connsiteX32" fmla="*/ 97612 w 97612"/>
                <a:gd name="connsiteY32" fmla="*/ 0 h 119661"/>
                <a:gd name="connsiteX33" fmla="*/ 93040 w 97612"/>
                <a:gd name="connsiteY33" fmla="*/ 1829 h 119661"/>
                <a:gd name="connsiteX34" fmla="*/ 34518 w 97612"/>
                <a:gd name="connsiteY34" fmla="*/ 13716 h 119661"/>
                <a:gd name="connsiteX35" fmla="*/ 0 w 97612"/>
                <a:gd name="connsiteY35" fmla="*/ 13945 h 119661"/>
                <a:gd name="connsiteX36" fmla="*/ 0 w 97612"/>
                <a:gd name="connsiteY36" fmla="*/ 14173 h 119661"/>
                <a:gd name="connsiteX37" fmla="*/ 2514 w 97612"/>
                <a:gd name="connsiteY37" fmla="*/ 45949 h 119661"/>
                <a:gd name="connsiteX38" fmla="*/ 3429 w 97612"/>
                <a:gd name="connsiteY38" fmla="*/ 56464 h 119661"/>
                <a:gd name="connsiteX39" fmla="*/ 6401 w 97612"/>
                <a:gd name="connsiteY39" fmla="*/ 93269 h 119661"/>
                <a:gd name="connsiteX40" fmla="*/ 14859 w 97612"/>
                <a:gd name="connsiteY40" fmla="*/ 114071 h 119661"/>
                <a:gd name="connsiteX41" fmla="*/ 30404 w 97612"/>
                <a:gd name="connsiteY41" fmla="*/ 117958 h 119661"/>
                <a:gd name="connsiteX42" fmla="*/ 52349 w 97612"/>
                <a:gd name="connsiteY42" fmla="*/ 119101 h 119661"/>
                <a:gd name="connsiteX43" fmla="*/ 52349 w 97612"/>
                <a:gd name="connsiteY43" fmla="*/ 118872 h 119661"/>
                <a:gd name="connsiteX44" fmla="*/ 61036 w 97612"/>
                <a:gd name="connsiteY44" fmla="*/ 119558 h 119661"/>
                <a:gd name="connsiteX45" fmla="*/ 78410 w 97612"/>
                <a:gd name="connsiteY45" fmla="*/ 117958 h 119661"/>
                <a:gd name="connsiteX46" fmla="*/ 78410 w 97612"/>
                <a:gd name="connsiteY46" fmla="*/ 117958 h 119661"/>
                <a:gd name="connsiteX47" fmla="*/ 80010 w 97612"/>
                <a:gd name="connsiteY47" fmla="*/ 117500 h 11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612" h="119661">
                  <a:moveTo>
                    <a:pt x="80010" y="117500"/>
                  </a:moveTo>
                  <a:cubicBezTo>
                    <a:pt x="80238" y="117272"/>
                    <a:pt x="80238" y="117272"/>
                    <a:pt x="80010" y="117500"/>
                  </a:cubicBezTo>
                  <a:cubicBezTo>
                    <a:pt x="80238" y="117272"/>
                    <a:pt x="80696" y="117043"/>
                    <a:pt x="80924" y="117043"/>
                  </a:cubicBezTo>
                  <a:cubicBezTo>
                    <a:pt x="80924" y="117043"/>
                    <a:pt x="80924" y="117043"/>
                    <a:pt x="80924" y="117043"/>
                  </a:cubicBezTo>
                  <a:cubicBezTo>
                    <a:pt x="81153" y="116815"/>
                    <a:pt x="81381" y="116586"/>
                    <a:pt x="81610" y="116586"/>
                  </a:cubicBezTo>
                  <a:cubicBezTo>
                    <a:pt x="81610" y="116586"/>
                    <a:pt x="81610" y="116586"/>
                    <a:pt x="81610" y="116586"/>
                  </a:cubicBezTo>
                  <a:cubicBezTo>
                    <a:pt x="82296" y="115900"/>
                    <a:pt x="82982" y="115214"/>
                    <a:pt x="83439" y="114300"/>
                  </a:cubicBezTo>
                  <a:cubicBezTo>
                    <a:pt x="83439" y="114300"/>
                    <a:pt x="83439" y="114300"/>
                    <a:pt x="83439" y="114300"/>
                  </a:cubicBezTo>
                  <a:cubicBezTo>
                    <a:pt x="83667" y="114071"/>
                    <a:pt x="83667" y="113843"/>
                    <a:pt x="83896" y="113386"/>
                  </a:cubicBezTo>
                  <a:cubicBezTo>
                    <a:pt x="83896" y="113386"/>
                    <a:pt x="83896" y="113157"/>
                    <a:pt x="83896" y="113157"/>
                  </a:cubicBezTo>
                  <a:cubicBezTo>
                    <a:pt x="84125" y="112928"/>
                    <a:pt x="84125" y="112471"/>
                    <a:pt x="84353" y="112243"/>
                  </a:cubicBezTo>
                  <a:cubicBezTo>
                    <a:pt x="84353" y="112243"/>
                    <a:pt x="84353" y="112014"/>
                    <a:pt x="84353" y="112014"/>
                  </a:cubicBezTo>
                  <a:cubicBezTo>
                    <a:pt x="84582" y="111785"/>
                    <a:pt x="84582" y="111328"/>
                    <a:pt x="84810" y="111100"/>
                  </a:cubicBezTo>
                  <a:cubicBezTo>
                    <a:pt x="84810" y="111100"/>
                    <a:pt x="84810" y="111100"/>
                    <a:pt x="84810" y="110871"/>
                  </a:cubicBezTo>
                  <a:cubicBezTo>
                    <a:pt x="85039" y="109957"/>
                    <a:pt x="85268" y="109042"/>
                    <a:pt x="85496" y="108128"/>
                  </a:cubicBezTo>
                  <a:cubicBezTo>
                    <a:pt x="85496" y="108128"/>
                    <a:pt x="85496" y="108128"/>
                    <a:pt x="85496" y="107899"/>
                  </a:cubicBezTo>
                  <a:cubicBezTo>
                    <a:pt x="85496" y="107442"/>
                    <a:pt x="85725" y="106985"/>
                    <a:pt x="85725" y="106528"/>
                  </a:cubicBezTo>
                  <a:cubicBezTo>
                    <a:pt x="85725" y="106299"/>
                    <a:pt x="85725" y="106299"/>
                    <a:pt x="85725" y="106070"/>
                  </a:cubicBezTo>
                  <a:cubicBezTo>
                    <a:pt x="85725" y="105613"/>
                    <a:pt x="85953" y="105385"/>
                    <a:pt x="85953" y="104927"/>
                  </a:cubicBezTo>
                  <a:cubicBezTo>
                    <a:pt x="85953" y="104699"/>
                    <a:pt x="85953" y="104470"/>
                    <a:pt x="85953" y="104470"/>
                  </a:cubicBezTo>
                  <a:cubicBezTo>
                    <a:pt x="85953" y="104013"/>
                    <a:pt x="86182" y="103784"/>
                    <a:pt x="86182" y="103327"/>
                  </a:cubicBezTo>
                  <a:cubicBezTo>
                    <a:pt x="86182" y="103099"/>
                    <a:pt x="86182" y="102870"/>
                    <a:pt x="86182" y="102870"/>
                  </a:cubicBezTo>
                  <a:cubicBezTo>
                    <a:pt x="86182" y="102413"/>
                    <a:pt x="86411" y="101956"/>
                    <a:pt x="86411" y="101498"/>
                  </a:cubicBezTo>
                  <a:cubicBezTo>
                    <a:pt x="86411" y="101270"/>
                    <a:pt x="86411" y="101041"/>
                    <a:pt x="86411" y="101041"/>
                  </a:cubicBezTo>
                  <a:cubicBezTo>
                    <a:pt x="86411" y="100355"/>
                    <a:pt x="86639" y="99670"/>
                    <a:pt x="86639" y="98984"/>
                  </a:cubicBezTo>
                  <a:cubicBezTo>
                    <a:pt x="88925" y="80924"/>
                    <a:pt x="92354" y="62865"/>
                    <a:pt x="93497" y="44577"/>
                  </a:cubicBezTo>
                  <a:cubicBezTo>
                    <a:pt x="93726" y="41148"/>
                    <a:pt x="93954" y="37719"/>
                    <a:pt x="94183" y="34290"/>
                  </a:cubicBezTo>
                  <a:cubicBezTo>
                    <a:pt x="94183" y="33376"/>
                    <a:pt x="94412" y="32233"/>
                    <a:pt x="94412" y="31318"/>
                  </a:cubicBezTo>
                  <a:cubicBezTo>
                    <a:pt x="94640" y="28804"/>
                    <a:pt x="94869" y="26289"/>
                    <a:pt x="95097" y="23774"/>
                  </a:cubicBezTo>
                  <a:cubicBezTo>
                    <a:pt x="95097" y="22860"/>
                    <a:pt x="95326" y="21717"/>
                    <a:pt x="95326" y="20803"/>
                  </a:cubicBezTo>
                  <a:cubicBezTo>
                    <a:pt x="95555" y="18059"/>
                    <a:pt x="96012" y="15088"/>
                    <a:pt x="96240" y="12344"/>
                  </a:cubicBezTo>
                  <a:cubicBezTo>
                    <a:pt x="96240" y="11887"/>
                    <a:pt x="96469" y="11201"/>
                    <a:pt x="96469" y="10744"/>
                  </a:cubicBezTo>
                  <a:cubicBezTo>
                    <a:pt x="96926" y="7087"/>
                    <a:pt x="97383" y="3658"/>
                    <a:pt x="97612" y="0"/>
                  </a:cubicBezTo>
                  <a:cubicBezTo>
                    <a:pt x="96012" y="686"/>
                    <a:pt x="94412" y="1143"/>
                    <a:pt x="93040" y="1829"/>
                  </a:cubicBezTo>
                  <a:cubicBezTo>
                    <a:pt x="74295" y="9144"/>
                    <a:pt x="54635" y="11201"/>
                    <a:pt x="34518" y="13716"/>
                  </a:cubicBezTo>
                  <a:cubicBezTo>
                    <a:pt x="22860" y="15088"/>
                    <a:pt x="11430" y="15088"/>
                    <a:pt x="0" y="13945"/>
                  </a:cubicBezTo>
                  <a:cubicBezTo>
                    <a:pt x="0" y="13945"/>
                    <a:pt x="0" y="13945"/>
                    <a:pt x="0" y="14173"/>
                  </a:cubicBezTo>
                  <a:cubicBezTo>
                    <a:pt x="914" y="24689"/>
                    <a:pt x="1600" y="35433"/>
                    <a:pt x="2514" y="45949"/>
                  </a:cubicBezTo>
                  <a:cubicBezTo>
                    <a:pt x="2743" y="49378"/>
                    <a:pt x="2972" y="53035"/>
                    <a:pt x="3429" y="56464"/>
                  </a:cubicBezTo>
                  <a:cubicBezTo>
                    <a:pt x="4343" y="68809"/>
                    <a:pt x="5486" y="81153"/>
                    <a:pt x="6401" y="93269"/>
                  </a:cubicBezTo>
                  <a:cubicBezTo>
                    <a:pt x="7086" y="100813"/>
                    <a:pt x="11887" y="109728"/>
                    <a:pt x="14859" y="114071"/>
                  </a:cubicBezTo>
                  <a:cubicBezTo>
                    <a:pt x="18288" y="116129"/>
                    <a:pt x="23317" y="117043"/>
                    <a:pt x="30404" y="117958"/>
                  </a:cubicBezTo>
                  <a:cubicBezTo>
                    <a:pt x="37719" y="118872"/>
                    <a:pt x="45034" y="118872"/>
                    <a:pt x="52349" y="119101"/>
                  </a:cubicBezTo>
                  <a:cubicBezTo>
                    <a:pt x="52349" y="119101"/>
                    <a:pt x="52349" y="118872"/>
                    <a:pt x="52349" y="118872"/>
                  </a:cubicBezTo>
                  <a:cubicBezTo>
                    <a:pt x="55321" y="119101"/>
                    <a:pt x="58293" y="119329"/>
                    <a:pt x="61036" y="119558"/>
                  </a:cubicBezTo>
                  <a:cubicBezTo>
                    <a:pt x="69494" y="119786"/>
                    <a:pt x="74981" y="119786"/>
                    <a:pt x="78410" y="117958"/>
                  </a:cubicBezTo>
                  <a:lnTo>
                    <a:pt x="78410" y="117958"/>
                  </a:lnTo>
                  <a:cubicBezTo>
                    <a:pt x="79553" y="117729"/>
                    <a:pt x="79781" y="117500"/>
                    <a:pt x="80010" y="117500"/>
                  </a:cubicBezTo>
                  <a:close/>
                </a:path>
              </a:pathLst>
            </a:custGeom>
            <a:solidFill>
              <a:srgbClr val="FFFFFF"/>
            </a:solidFill>
            <a:ln w="2286" cap="flat">
              <a:noFill/>
              <a:prstDash val="solid"/>
              <a:miter/>
            </a:ln>
          </p:spPr>
          <p:txBody>
            <a:bodyPr rtlCol="0" anchor="ctr"/>
            <a:lstStyle/>
            <a:p>
              <a:endParaRPr lang="en-US"/>
            </a:p>
          </p:txBody>
        </p:sp>
        <p:sp>
          <p:nvSpPr>
            <p:cNvPr id="29" name="Freeform 949">
              <a:extLst>
                <a:ext uri="{FF2B5EF4-FFF2-40B4-BE49-F238E27FC236}">
                  <a16:creationId xmlns:a16="http://schemas.microsoft.com/office/drawing/2014/main" id="{68788597-402D-5ECC-3BC4-88A9300CDB27}"/>
                </a:ext>
              </a:extLst>
            </p:cNvPr>
            <p:cNvSpPr/>
            <p:nvPr/>
          </p:nvSpPr>
          <p:spPr>
            <a:xfrm>
              <a:off x="8627761" y="5162702"/>
              <a:ext cx="224826" cy="64355"/>
            </a:xfrm>
            <a:custGeom>
              <a:avLst/>
              <a:gdLst>
                <a:gd name="connsiteX0" fmla="*/ 222540 w 224826"/>
                <a:gd name="connsiteY0" fmla="*/ 0 h 64355"/>
                <a:gd name="connsiteX1" fmla="*/ 212025 w 224826"/>
                <a:gd name="connsiteY1" fmla="*/ 1372 h 64355"/>
                <a:gd name="connsiteX2" fmla="*/ 199680 w 224826"/>
                <a:gd name="connsiteY2" fmla="*/ 5944 h 64355"/>
                <a:gd name="connsiteX3" fmla="*/ 44004 w 224826"/>
                <a:gd name="connsiteY3" fmla="*/ 13716 h 64355"/>
                <a:gd name="connsiteX4" fmla="*/ 1713 w 224826"/>
                <a:gd name="connsiteY4" fmla="*/ 5487 h 64355"/>
                <a:gd name="connsiteX5" fmla="*/ 35545 w 224826"/>
                <a:gd name="connsiteY5" fmla="*/ 55779 h 64355"/>
                <a:gd name="connsiteX6" fmla="*/ 178878 w 224826"/>
                <a:gd name="connsiteY6" fmla="*/ 58522 h 64355"/>
                <a:gd name="connsiteX7" fmla="*/ 224826 w 224826"/>
                <a:gd name="connsiteY7" fmla="*/ 4572 h 64355"/>
                <a:gd name="connsiteX8" fmla="*/ 222540 w 224826"/>
                <a:gd name="connsiteY8" fmla="*/ 0 h 6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6" h="64355">
                  <a:moveTo>
                    <a:pt x="222540" y="0"/>
                  </a:moveTo>
                  <a:cubicBezTo>
                    <a:pt x="219111" y="458"/>
                    <a:pt x="215454" y="458"/>
                    <a:pt x="212025" y="1372"/>
                  </a:cubicBezTo>
                  <a:cubicBezTo>
                    <a:pt x="207910" y="2515"/>
                    <a:pt x="203566" y="3887"/>
                    <a:pt x="199680" y="5944"/>
                  </a:cubicBezTo>
                  <a:cubicBezTo>
                    <a:pt x="148931" y="32233"/>
                    <a:pt x="96582" y="28347"/>
                    <a:pt x="44004" y="13716"/>
                  </a:cubicBezTo>
                  <a:cubicBezTo>
                    <a:pt x="30059" y="9830"/>
                    <a:pt x="16114" y="7087"/>
                    <a:pt x="1713" y="5487"/>
                  </a:cubicBezTo>
                  <a:cubicBezTo>
                    <a:pt x="-3317" y="42291"/>
                    <a:pt x="1255" y="47321"/>
                    <a:pt x="35545" y="55779"/>
                  </a:cubicBezTo>
                  <a:cubicBezTo>
                    <a:pt x="83323" y="67666"/>
                    <a:pt x="130872" y="65837"/>
                    <a:pt x="178878" y="58522"/>
                  </a:cubicBezTo>
                  <a:cubicBezTo>
                    <a:pt x="219797" y="52121"/>
                    <a:pt x="224826" y="46178"/>
                    <a:pt x="224826" y="4572"/>
                  </a:cubicBezTo>
                  <a:cubicBezTo>
                    <a:pt x="224826" y="2972"/>
                    <a:pt x="223683" y="1829"/>
                    <a:pt x="222540" y="0"/>
                  </a:cubicBezTo>
                  <a:close/>
                </a:path>
              </a:pathLst>
            </a:custGeom>
            <a:solidFill>
              <a:srgbClr val="FFFFFF"/>
            </a:solidFill>
            <a:ln w="2286" cap="flat">
              <a:noFill/>
              <a:prstDash val="solid"/>
              <a:miter/>
            </a:ln>
          </p:spPr>
          <p:txBody>
            <a:bodyPr rtlCol="0" anchor="ctr"/>
            <a:lstStyle/>
            <a:p>
              <a:endParaRPr lang="en-US"/>
            </a:p>
          </p:txBody>
        </p:sp>
        <p:sp>
          <p:nvSpPr>
            <p:cNvPr id="30" name="Freeform 950">
              <a:extLst>
                <a:ext uri="{FF2B5EF4-FFF2-40B4-BE49-F238E27FC236}">
                  <a16:creationId xmlns:a16="http://schemas.microsoft.com/office/drawing/2014/main" id="{5BEB1E7E-9EA3-5CB9-825E-1C6C766B2FF4}"/>
                </a:ext>
              </a:extLst>
            </p:cNvPr>
            <p:cNvSpPr/>
            <p:nvPr/>
          </p:nvSpPr>
          <p:spPr>
            <a:xfrm>
              <a:off x="8622158" y="5103089"/>
              <a:ext cx="233716" cy="73070"/>
            </a:xfrm>
            <a:custGeom>
              <a:avLst/>
              <a:gdLst>
                <a:gd name="connsiteX0" fmla="*/ 204597 w 233716"/>
                <a:gd name="connsiteY0" fmla="*/ 6121 h 73070"/>
                <a:gd name="connsiteX1" fmla="*/ 181966 w 233716"/>
                <a:gd name="connsiteY1" fmla="*/ 14351 h 73070"/>
                <a:gd name="connsiteX2" fmla="*/ 147676 w 233716"/>
                <a:gd name="connsiteY2" fmla="*/ 21209 h 73070"/>
                <a:gd name="connsiteX3" fmla="*/ 24003 w 233716"/>
                <a:gd name="connsiteY3" fmla="*/ 7264 h 73070"/>
                <a:gd name="connsiteX4" fmla="*/ 0 w 233716"/>
                <a:gd name="connsiteY4" fmla="*/ 26466 h 73070"/>
                <a:gd name="connsiteX5" fmla="*/ 22860 w 233716"/>
                <a:gd name="connsiteY5" fmla="*/ 55956 h 73070"/>
                <a:gd name="connsiteX6" fmla="*/ 84811 w 233716"/>
                <a:gd name="connsiteY6" fmla="*/ 70129 h 73070"/>
                <a:gd name="connsiteX7" fmla="*/ 216942 w 233716"/>
                <a:gd name="connsiteY7" fmla="*/ 50241 h 73070"/>
                <a:gd name="connsiteX8" fmla="*/ 225400 w 233716"/>
                <a:gd name="connsiteY8" fmla="*/ 43611 h 73070"/>
                <a:gd name="connsiteX9" fmla="*/ 229743 w 233716"/>
                <a:gd name="connsiteY9" fmla="*/ 5435 h 73070"/>
                <a:gd name="connsiteX10" fmla="*/ 204597 w 233716"/>
                <a:gd name="connsiteY10" fmla="*/ 6121 h 7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16" h="73070">
                  <a:moveTo>
                    <a:pt x="204597" y="6121"/>
                  </a:moveTo>
                  <a:cubicBezTo>
                    <a:pt x="197054" y="8636"/>
                    <a:pt x="189738" y="12522"/>
                    <a:pt x="181966" y="14351"/>
                  </a:cubicBezTo>
                  <a:cubicBezTo>
                    <a:pt x="170536" y="16865"/>
                    <a:pt x="159563" y="21666"/>
                    <a:pt x="147676" y="21209"/>
                  </a:cubicBezTo>
                  <a:cubicBezTo>
                    <a:pt x="106071" y="19151"/>
                    <a:pt x="64466" y="18465"/>
                    <a:pt x="24003" y="7264"/>
                  </a:cubicBezTo>
                  <a:cubicBezTo>
                    <a:pt x="5258" y="2006"/>
                    <a:pt x="0" y="7264"/>
                    <a:pt x="0" y="26466"/>
                  </a:cubicBezTo>
                  <a:cubicBezTo>
                    <a:pt x="0" y="44297"/>
                    <a:pt x="5258" y="51384"/>
                    <a:pt x="22860" y="55956"/>
                  </a:cubicBezTo>
                  <a:cubicBezTo>
                    <a:pt x="43434" y="61214"/>
                    <a:pt x="64008" y="66700"/>
                    <a:pt x="84811" y="70129"/>
                  </a:cubicBezTo>
                  <a:cubicBezTo>
                    <a:pt x="130760" y="77673"/>
                    <a:pt x="175108" y="70586"/>
                    <a:pt x="216942" y="50241"/>
                  </a:cubicBezTo>
                  <a:cubicBezTo>
                    <a:pt x="220371" y="48641"/>
                    <a:pt x="222885" y="46355"/>
                    <a:pt x="225400" y="43611"/>
                  </a:cubicBezTo>
                  <a:cubicBezTo>
                    <a:pt x="233858" y="35153"/>
                    <a:pt x="236830" y="15036"/>
                    <a:pt x="229743" y="5435"/>
                  </a:cubicBezTo>
                  <a:cubicBezTo>
                    <a:pt x="221742" y="-5766"/>
                    <a:pt x="212827" y="3378"/>
                    <a:pt x="204597" y="6121"/>
                  </a:cubicBezTo>
                  <a:close/>
                </a:path>
              </a:pathLst>
            </a:custGeom>
            <a:solidFill>
              <a:srgbClr val="FFFFFF"/>
            </a:solidFill>
            <a:ln w="2286" cap="flat">
              <a:noFill/>
              <a:prstDash val="solid"/>
              <a:miter/>
            </a:ln>
          </p:spPr>
          <p:txBody>
            <a:bodyPr rtlCol="0" anchor="ctr"/>
            <a:lstStyle/>
            <a:p>
              <a:endParaRPr lang="en-US"/>
            </a:p>
          </p:txBody>
        </p:sp>
        <p:sp>
          <p:nvSpPr>
            <p:cNvPr id="31" name="Freeform 951">
              <a:extLst>
                <a:ext uri="{FF2B5EF4-FFF2-40B4-BE49-F238E27FC236}">
                  <a16:creationId xmlns:a16="http://schemas.microsoft.com/office/drawing/2014/main" id="{752E8403-F0B5-931D-A075-B27C20A331FE}"/>
                </a:ext>
              </a:extLst>
            </p:cNvPr>
            <p:cNvSpPr/>
            <p:nvPr/>
          </p:nvSpPr>
          <p:spPr>
            <a:xfrm>
              <a:off x="8781695" y="4391863"/>
              <a:ext cx="283983" cy="715060"/>
            </a:xfrm>
            <a:custGeom>
              <a:avLst/>
              <a:gdLst>
                <a:gd name="connsiteX0" fmla="*/ 219710 w 283983"/>
                <a:gd name="connsiteY0" fmla="*/ 46863 h 715060"/>
                <a:gd name="connsiteX1" fmla="*/ 213995 w 283983"/>
                <a:gd name="connsiteY1" fmla="*/ 40691 h 715060"/>
                <a:gd name="connsiteX2" fmla="*/ 212623 w 283983"/>
                <a:gd name="connsiteY2" fmla="*/ 39091 h 715060"/>
                <a:gd name="connsiteX3" fmla="*/ 206908 w 283983"/>
                <a:gd name="connsiteY3" fmla="*/ 33604 h 715060"/>
                <a:gd name="connsiteX4" fmla="*/ 206680 w 283983"/>
                <a:gd name="connsiteY4" fmla="*/ 33376 h 715060"/>
                <a:gd name="connsiteX5" fmla="*/ 200508 w 283983"/>
                <a:gd name="connsiteY5" fmla="*/ 27661 h 715060"/>
                <a:gd name="connsiteX6" fmla="*/ 199136 w 283983"/>
                <a:gd name="connsiteY6" fmla="*/ 26518 h 715060"/>
                <a:gd name="connsiteX7" fmla="*/ 192964 w 283983"/>
                <a:gd name="connsiteY7" fmla="*/ 21260 h 715060"/>
                <a:gd name="connsiteX8" fmla="*/ 192735 w 283983"/>
                <a:gd name="connsiteY8" fmla="*/ 21031 h 715060"/>
                <a:gd name="connsiteX9" fmla="*/ 186106 w 283983"/>
                <a:gd name="connsiteY9" fmla="*/ 15773 h 715060"/>
                <a:gd name="connsiteX10" fmla="*/ 185191 w 283983"/>
                <a:gd name="connsiteY10" fmla="*/ 15088 h 715060"/>
                <a:gd name="connsiteX11" fmla="*/ 178333 w 283983"/>
                <a:gd name="connsiteY11" fmla="*/ 10058 h 715060"/>
                <a:gd name="connsiteX12" fmla="*/ 178333 w 283983"/>
                <a:gd name="connsiteY12" fmla="*/ 10058 h 715060"/>
                <a:gd name="connsiteX13" fmla="*/ 171018 w 283983"/>
                <a:gd name="connsiteY13" fmla="*/ 5029 h 715060"/>
                <a:gd name="connsiteX14" fmla="*/ 170561 w 283983"/>
                <a:gd name="connsiteY14" fmla="*/ 4572 h 715060"/>
                <a:gd name="connsiteX15" fmla="*/ 163246 w 283983"/>
                <a:gd name="connsiteY15" fmla="*/ 0 h 715060"/>
                <a:gd name="connsiteX16" fmla="*/ 163246 w 283983"/>
                <a:gd name="connsiteY16" fmla="*/ 0 h 715060"/>
                <a:gd name="connsiteX17" fmla="*/ 175362 w 283983"/>
                <a:gd name="connsiteY17" fmla="*/ 22174 h 715060"/>
                <a:gd name="connsiteX18" fmla="*/ 213309 w 283983"/>
                <a:gd name="connsiteY18" fmla="*/ 124358 h 715060"/>
                <a:gd name="connsiteX19" fmla="*/ 219939 w 283983"/>
                <a:gd name="connsiteY19" fmla="*/ 229743 h 715060"/>
                <a:gd name="connsiteX20" fmla="*/ 196621 w 283983"/>
                <a:gd name="connsiteY20" fmla="*/ 341529 h 715060"/>
                <a:gd name="connsiteX21" fmla="*/ 128041 w 283983"/>
                <a:gd name="connsiteY21" fmla="*/ 491947 h 715060"/>
                <a:gd name="connsiteX22" fmla="*/ 91237 w 283983"/>
                <a:gd name="connsiteY22" fmla="*/ 537667 h 715060"/>
                <a:gd name="connsiteX23" fmla="*/ 46431 w 283983"/>
                <a:gd name="connsiteY23" fmla="*/ 574243 h 715060"/>
                <a:gd name="connsiteX24" fmla="*/ 12370 w 283983"/>
                <a:gd name="connsiteY24" fmla="*/ 592303 h 715060"/>
                <a:gd name="connsiteX25" fmla="*/ 10312 w 283983"/>
                <a:gd name="connsiteY25" fmla="*/ 607619 h 715060"/>
                <a:gd name="connsiteX26" fmla="*/ 25 w 283983"/>
                <a:gd name="connsiteY26" fmla="*/ 703631 h 715060"/>
                <a:gd name="connsiteX27" fmla="*/ 1626 w 283983"/>
                <a:gd name="connsiteY27" fmla="*/ 713918 h 715060"/>
                <a:gd name="connsiteX28" fmla="*/ 12370 w 283983"/>
                <a:gd name="connsiteY28" fmla="*/ 714147 h 715060"/>
                <a:gd name="connsiteX29" fmla="*/ 66777 w 283983"/>
                <a:gd name="connsiteY29" fmla="*/ 677113 h 715060"/>
                <a:gd name="connsiteX30" fmla="*/ 148158 w 283983"/>
                <a:gd name="connsiteY30" fmla="*/ 551841 h 715060"/>
                <a:gd name="connsiteX31" fmla="*/ 243942 w 283983"/>
                <a:gd name="connsiteY31" fmla="*/ 391821 h 715060"/>
                <a:gd name="connsiteX32" fmla="*/ 280975 w 283983"/>
                <a:gd name="connsiteY32" fmla="*/ 187681 h 715060"/>
                <a:gd name="connsiteX33" fmla="*/ 219710 w 283983"/>
                <a:gd name="connsiteY33" fmla="*/ 46863 h 715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3983" h="715060">
                  <a:moveTo>
                    <a:pt x="219710" y="46863"/>
                  </a:moveTo>
                  <a:cubicBezTo>
                    <a:pt x="217881" y="44806"/>
                    <a:pt x="215824" y="42748"/>
                    <a:pt x="213995" y="40691"/>
                  </a:cubicBezTo>
                  <a:cubicBezTo>
                    <a:pt x="213538" y="40234"/>
                    <a:pt x="213081" y="39776"/>
                    <a:pt x="212623" y="39091"/>
                  </a:cubicBezTo>
                  <a:cubicBezTo>
                    <a:pt x="210795" y="37262"/>
                    <a:pt x="208737" y="35433"/>
                    <a:pt x="206908" y="33604"/>
                  </a:cubicBezTo>
                  <a:cubicBezTo>
                    <a:pt x="206908" y="33604"/>
                    <a:pt x="206680" y="33376"/>
                    <a:pt x="206680" y="33376"/>
                  </a:cubicBezTo>
                  <a:cubicBezTo>
                    <a:pt x="204622" y="31547"/>
                    <a:pt x="202565" y="29489"/>
                    <a:pt x="200508" y="27661"/>
                  </a:cubicBezTo>
                  <a:cubicBezTo>
                    <a:pt x="200050" y="27203"/>
                    <a:pt x="199593" y="26975"/>
                    <a:pt x="199136" y="26518"/>
                  </a:cubicBezTo>
                  <a:cubicBezTo>
                    <a:pt x="197079" y="24689"/>
                    <a:pt x="195021" y="23089"/>
                    <a:pt x="192964" y="21260"/>
                  </a:cubicBezTo>
                  <a:cubicBezTo>
                    <a:pt x="192964" y="21260"/>
                    <a:pt x="192735" y="21260"/>
                    <a:pt x="192735" y="21031"/>
                  </a:cubicBezTo>
                  <a:cubicBezTo>
                    <a:pt x="190449" y="19202"/>
                    <a:pt x="188163" y="17374"/>
                    <a:pt x="186106" y="15773"/>
                  </a:cubicBezTo>
                  <a:cubicBezTo>
                    <a:pt x="185877" y="15545"/>
                    <a:pt x="185420" y="15316"/>
                    <a:pt x="185191" y="15088"/>
                  </a:cubicBezTo>
                  <a:cubicBezTo>
                    <a:pt x="182905" y="13487"/>
                    <a:pt x="180619" y="11659"/>
                    <a:pt x="178333" y="10058"/>
                  </a:cubicBezTo>
                  <a:cubicBezTo>
                    <a:pt x="178333" y="10058"/>
                    <a:pt x="178333" y="10058"/>
                    <a:pt x="178333" y="10058"/>
                  </a:cubicBezTo>
                  <a:cubicBezTo>
                    <a:pt x="176047" y="8458"/>
                    <a:pt x="173533" y="6629"/>
                    <a:pt x="171018" y="5029"/>
                  </a:cubicBezTo>
                  <a:cubicBezTo>
                    <a:pt x="170790" y="4801"/>
                    <a:pt x="170561" y="4801"/>
                    <a:pt x="170561" y="4572"/>
                  </a:cubicBezTo>
                  <a:cubicBezTo>
                    <a:pt x="168275" y="2972"/>
                    <a:pt x="165760" y="1372"/>
                    <a:pt x="163246" y="0"/>
                  </a:cubicBezTo>
                  <a:cubicBezTo>
                    <a:pt x="163246" y="0"/>
                    <a:pt x="163246" y="0"/>
                    <a:pt x="163246" y="0"/>
                  </a:cubicBezTo>
                  <a:cubicBezTo>
                    <a:pt x="167589" y="7315"/>
                    <a:pt x="171704" y="14630"/>
                    <a:pt x="175362" y="22174"/>
                  </a:cubicBezTo>
                  <a:cubicBezTo>
                    <a:pt x="191592" y="54407"/>
                    <a:pt x="206451" y="88925"/>
                    <a:pt x="213309" y="124358"/>
                  </a:cubicBezTo>
                  <a:cubicBezTo>
                    <a:pt x="219939" y="159106"/>
                    <a:pt x="223825" y="194539"/>
                    <a:pt x="219939" y="229743"/>
                  </a:cubicBezTo>
                  <a:cubicBezTo>
                    <a:pt x="215824" y="268148"/>
                    <a:pt x="208966" y="304953"/>
                    <a:pt x="196621" y="341529"/>
                  </a:cubicBezTo>
                  <a:cubicBezTo>
                    <a:pt x="179019" y="393421"/>
                    <a:pt x="160503" y="447142"/>
                    <a:pt x="128041" y="491947"/>
                  </a:cubicBezTo>
                  <a:cubicBezTo>
                    <a:pt x="116611" y="507721"/>
                    <a:pt x="104953" y="523723"/>
                    <a:pt x="91237" y="537667"/>
                  </a:cubicBezTo>
                  <a:cubicBezTo>
                    <a:pt x="77978" y="551383"/>
                    <a:pt x="61976" y="563271"/>
                    <a:pt x="46431" y="574243"/>
                  </a:cubicBezTo>
                  <a:cubicBezTo>
                    <a:pt x="35916" y="581559"/>
                    <a:pt x="24257" y="587274"/>
                    <a:pt x="12370" y="592303"/>
                  </a:cubicBezTo>
                  <a:cubicBezTo>
                    <a:pt x="11684" y="597332"/>
                    <a:pt x="10998" y="602590"/>
                    <a:pt x="10312" y="607619"/>
                  </a:cubicBezTo>
                  <a:cubicBezTo>
                    <a:pt x="6426" y="639623"/>
                    <a:pt x="2997" y="671627"/>
                    <a:pt x="25" y="703631"/>
                  </a:cubicBezTo>
                  <a:cubicBezTo>
                    <a:pt x="-203" y="706603"/>
                    <a:pt x="1168" y="711632"/>
                    <a:pt x="1626" y="713918"/>
                  </a:cubicBezTo>
                  <a:cubicBezTo>
                    <a:pt x="3454" y="715518"/>
                    <a:pt x="6883" y="715290"/>
                    <a:pt x="12370" y="714147"/>
                  </a:cubicBezTo>
                  <a:cubicBezTo>
                    <a:pt x="35458" y="709117"/>
                    <a:pt x="53061" y="697916"/>
                    <a:pt x="66777" y="677113"/>
                  </a:cubicBezTo>
                  <a:cubicBezTo>
                    <a:pt x="93980" y="635508"/>
                    <a:pt x="119583" y="592760"/>
                    <a:pt x="148158" y="551841"/>
                  </a:cubicBezTo>
                  <a:cubicBezTo>
                    <a:pt x="183820" y="500634"/>
                    <a:pt x="216738" y="448056"/>
                    <a:pt x="243942" y="391821"/>
                  </a:cubicBezTo>
                  <a:cubicBezTo>
                    <a:pt x="261544" y="355702"/>
                    <a:pt x="294005" y="273177"/>
                    <a:pt x="280975" y="187681"/>
                  </a:cubicBezTo>
                  <a:cubicBezTo>
                    <a:pt x="274345" y="138989"/>
                    <a:pt x="251714" y="85496"/>
                    <a:pt x="219710" y="46863"/>
                  </a:cubicBezTo>
                  <a:close/>
                </a:path>
              </a:pathLst>
            </a:custGeom>
            <a:solidFill>
              <a:srgbClr val="FFFFFF"/>
            </a:solidFill>
            <a:ln w="2286" cap="flat">
              <a:noFill/>
              <a:prstDash val="solid"/>
              <a:miter/>
            </a:ln>
          </p:spPr>
          <p:txBody>
            <a:bodyPr rtlCol="0" anchor="ctr"/>
            <a:lstStyle/>
            <a:p>
              <a:endParaRPr lang="en-US"/>
            </a:p>
          </p:txBody>
        </p:sp>
        <p:sp>
          <p:nvSpPr>
            <p:cNvPr id="32" name="Freeform 952">
              <a:extLst>
                <a:ext uri="{FF2B5EF4-FFF2-40B4-BE49-F238E27FC236}">
                  <a16:creationId xmlns:a16="http://schemas.microsoft.com/office/drawing/2014/main" id="{24FF7A6B-9531-B0FB-006C-0BE5FF4B026C}"/>
                </a:ext>
              </a:extLst>
            </p:cNvPr>
            <p:cNvSpPr/>
            <p:nvPr/>
          </p:nvSpPr>
          <p:spPr>
            <a:xfrm>
              <a:off x="8551063" y="4938445"/>
              <a:ext cx="124452" cy="163924"/>
            </a:xfrm>
            <a:custGeom>
              <a:avLst/>
              <a:gdLst>
                <a:gd name="connsiteX0" fmla="*/ 124130 w 124452"/>
                <a:gd name="connsiteY0" fmla="*/ 144475 h 163924"/>
                <a:gd name="connsiteX1" fmla="*/ 123901 w 124452"/>
                <a:gd name="connsiteY1" fmla="*/ 140132 h 163924"/>
                <a:gd name="connsiteX2" fmla="*/ 123444 w 124452"/>
                <a:gd name="connsiteY2" fmla="*/ 132131 h 163924"/>
                <a:gd name="connsiteX3" fmla="*/ 123215 w 124452"/>
                <a:gd name="connsiteY3" fmla="*/ 126873 h 163924"/>
                <a:gd name="connsiteX4" fmla="*/ 122758 w 124452"/>
                <a:gd name="connsiteY4" fmla="*/ 119786 h 163924"/>
                <a:gd name="connsiteX5" fmla="*/ 122301 w 124452"/>
                <a:gd name="connsiteY5" fmla="*/ 114071 h 163924"/>
                <a:gd name="connsiteX6" fmla="*/ 121844 w 124452"/>
                <a:gd name="connsiteY6" fmla="*/ 107670 h 163924"/>
                <a:gd name="connsiteX7" fmla="*/ 121386 w 124452"/>
                <a:gd name="connsiteY7" fmla="*/ 101498 h 163924"/>
                <a:gd name="connsiteX8" fmla="*/ 120929 w 124452"/>
                <a:gd name="connsiteY8" fmla="*/ 95555 h 163924"/>
                <a:gd name="connsiteX9" fmla="*/ 120472 w 124452"/>
                <a:gd name="connsiteY9" fmla="*/ 88925 h 163924"/>
                <a:gd name="connsiteX10" fmla="*/ 120015 w 124452"/>
                <a:gd name="connsiteY10" fmla="*/ 83896 h 163924"/>
                <a:gd name="connsiteX11" fmla="*/ 119558 w 124452"/>
                <a:gd name="connsiteY11" fmla="*/ 76352 h 163924"/>
                <a:gd name="connsiteX12" fmla="*/ 119329 w 124452"/>
                <a:gd name="connsiteY12" fmla="*/ 72695 h 163924"/>
                <a:gd name="connsiteX13" fmla="*/ 118643 w 124452"/>
                <a:gd name="connsiteY13" fmla="*/ 64008 h 163924"/>
                <a:gd name="connsiteX14" fmla="*/ 55092 w 124452"/>
                <a:gd name="connsiteY14" fmla="*/ 42062 h 163924"/>
                <a:gd name="connsiteX15" fmla="*/ 9601 w 124452"/>
                <a:gd name="connsiteY15" fmla="*/ 8915 h 163924"/>
                <a:gd name="connsiteX16" fmla="*/ 0 w 124452"/>
                <a:gd name="connsiteY16" fmla="*/ 0 h 163924"/>
                <a:gd name="connsiteX17" fmla="*/ 22860 w 124452"/>
                <a:gd name="connsiteY17" fmla="*/ 34976 h 163924"/>
                <a:gd name="connsiteX18" fmla="*/ 32004 w 124452"/>
                <a:gd name="connsiteY18" fmla="*/ 48920 h 163924"/>
                <a:gd name="connsiteX19" fmla="*/ 33375 w 124452"/>
                <a:gd name="connsiteY19" fmla="*/ 50749 h 163924"/>
                <a:gd name="connsiteX20" fmla="*/ 43891 w 124452"/>
                <a:gd name="connsiteY20" fmla="*/ 66980 h 163924"/>
                <a:gd name="connsiteX21" fmla="*/ 77724 w 124452"/>
                <a:gd name="connsiteY21" fmla="*/ 130988 h 163924"/>
                <a:gd name="connsiteX22" fmla="*/ 122758 w 124452"/>
                <a:gd name="connsiteY22" fmla="*/ 163449 h 163924"/>
                <a:gd name="connsiteX23" fmla="*/ 124358 w 124452"/>
                <a:gd name="connsiteY23" fmla="*/ 157277 h 163924"/>
                <a:gd name="connsiteX24" fmla="*/ 124130 w 124452"/>
                <a:gd name="connsiteY24" fmla="*/ 144475 h 1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452" h="163924">
                  <a:moveTo>
                    <a:pt x="124130" y="144475"/>
                  </a:moveTo>
                  <a:cubicBezTo>
                    <a:pt x="124130" y="143103"/>
                    <a:pt x="123901" y="141503"/>
                    <a:pt x="123901" y="140132"/>
                  </a:cubicBezTo>
                  <a:cubicBezTo>
                    <a:pt x="123672" y="137388"/>
                    <a:pt x="123672" y="134874"/>
                    <a:pt x="123444" y="132131"/>
                  </a:cubicBezTo>
                  <a:cubicBezTo>
                    <a:pt x="123444" y="130302"/>
                    <a:pt x="123215" y="128702"/>
                    <a:pt x="123215" y="126873"/>
                  </a:cubicBezTo>
                  <a:cubicBezTo>
                    <a:pt x="122987" y="124587"/>
                    <a:pt x="122987" y="122072"/>
                    <a:pt x="122758" y="119786"/>
                  </a:cubicBezTo>
                  <a:cubicBezTo>
                    <a:pt x="122758" y="117957"/>
                    <a:pt x="122529" y="115900"/>
                    <a:pt x="122301" y="114071"/>
                  </a:cubicBezTo>
                  <a:cubicBezTo>
                    <a:pt x="122072" y="112014"/>
                    <a:pt x="122072" y="109728"/>
                    <a:pt x="121844" y="107670"/>
                  </a:cubicBezTo>
                  <a:cubicBezTo>
                    <a:pt x="121615" y="105613"/>
                    <a:pt x="121615" y="103556"/>
                    <a:pt x="121386" y="101498"/>
                  </a:cubicBezTo>
                  <a:cubicBezTo>
                    <a:pt x="121158" y="99441"/>
                    <a:pt x="121158" y="97612"/>
                    <a:pt x="120929" y="95555"/>
                  </a:cubicBezTo>
                  <a:cubicBezTo>
                    <a:pt x="120701" y="93269"/>
                    <a:pt x="120701" y="90983"/>
                    <a:pt x="120472" y="88925"/>
                  </a:cubicBezTo>
                  <a:cubicBezTo>
                    <a:pt x="120243" y="87325"/>
                    <a:pt x="120243" y="85496"/>
                    <a:pt x="120015" y="83896"/>
                  </a:cubicBezTo>
                  <a:cubicBezTo>
                    <a:pt x="119786" y="81381"/>
                    <a:pt x="119558" y="78867"/>
                    <a:pt x="119558" y="76352"/>
                  </a:cubicBezTo>
                  <a:cubicBezTo>
                    <a:pt x="119558" y="75209"/>
                    <a:pt x="119329" y="73838"/>
                    <a:pt x="119329" y="72695"/>
                  </a:cubicBezTo>
                  <a:cubicBezTo>
                    <a:pt x="119100" y="69723"/>
                    <a:pt x="118872" y="66980"/>
                    <a:pt x="118643" y="64008"/>
                  </a:cubicBezTo>
                  <a:cubicBezTo>
                    <a:pt x="96469" y="60350"/>
                    <a:pt x="75209" y="52578"/>
                    <a:pt x="55092" y="42062"/>
                  </a:cubicBezTo>
                  <a:cubicBezTo>
                    <a:pt x="38633" y="33375"/>
                    <a:pt x="23546" y="20802"/>
                    <a:pt x="9601" y="8915"/>
                  </a:cubicBezTo>
                  <a:cubicBezTo>
                    <a:pt x="6401" y="6172"/>
                    <a:pt x="3200" y="2972"/>
                    <a:pt x="0" y="0"/>
                  </a:cubicBezTo>
                  <a:cubicBezTo>
                    <a:pt x="7544" y="11658"/>
                    <a:pt x="15316" y="23317"/>
                    <a:pt x="22860" y="34976"/>
                  </a:cubicBezTo>
                  <a:cubicBezTo>
                    <a:pt x="25832" y="39548"/>
                    <a:pt x="29032" y="44120"/>
                    <a:pt x="32004" y="48920"/>
                  </a:cubicBezTo>
                  <a:cubicBezTo>
                    <a:pt x="32461" y="49606"/>
                    <a:pt x="32918" y="50292"/>
                    <a:pt x="33375" y="50749"/>
                  </a:cubicBezTo>
                  <a:cubicBezTo>
                    <a:pt x="36804" y="56235"/>
                    <a:pt x="40462" y="61493"/>
                    <a:pt x="43891" y="66980"/>
                  </a:cubicBezTo>
                  <a:cubicBezTo>
                    <a:pt x="56921" y="87554"/>
                    <a:pt x="66751" y="109499"/>
                    <a:pt x="77724" y="130988"/>
                  </a:cubicBezTo>
                  <a:cubicBezTo>
                    <a:pt x="86868" y="149047"/>
                    <a:pt x="97155" y="167106"/>
                    <a:pt x="122758" y="163449"/>
                  </a:cubicBezTo>
                  <a:cubicBezTo>
                    <a:pt x="123215" y="161620"/>
                    <a:pt x="124358" y="157734"/>
                    <a:pt x="124358" y="157277"/>
                  </a:cubicBezTo>
                  <a:cubicBezTo>
                    <a:pt x="124587" y="152705"/>
                    <a:pt x="124358" y="148590"/>
                    <a:pt x="124130" y="144475"/>
                  </a:cubicBezTo>
                  <a:close/>
                </a:path>
              </a:pathLst>
            </a:custGeom>
            <a:solidFill>
              <a:srgbClr val="FFFFFF"/>
            </a:solidFill>
            <a:ln w="2286" cap="flat">
              <a:noFill/>
              <a:prstDash val="solid"/>
              <a:miter/>
            </a:ln>
          </p:spPr>
          <p:txBody>
            <a:bodyPr rtlCol="0" anchor="ctr"/>
            <a:lstStyle/>
            <a:p>
              <a:endParaRPr lang="en-US"/>
            </a:p>
          </p:txBody>
        </p:sp>
        <p:sp>
          <p:nvSpPr>
            <p:cNvPr id="33" name="Freeform 953">
              <a:extLst>
                <a:ext uri="{FF2B5EF4-FFF2-40B4-BE49-F238E27FC236}">
                  <a16:creationId xmlns:a16="http://schemas.microsoft.com/office/drawing/2014/main" id="{81C97164-06F2-5BA8-D3CF-1AB42870408A}"/>
                </a:ext>
              </a:extLst>
            </p:cNvPr>
            <p:cNvSpPr/>
            <p:nvPr/>
          </p:nvSpPr>
          <p:spPr>
            <a:xfrm>
              <a:off x="8053969" y="4612547"/>
              <a:ext cx="150328" cy="146779"/>
            </a:xfrm>
            <a:custGeom>
              <a:avLst/>
              <a:gdLst>
                <a:gd name="connsiteX0" fmla="*/ 82185 w 150328"/>
                <a:gd name="connsiteY0" fmla="*/ 145990 h 146779"/>
                <a:gd name="connsiteX1" fmla="*/ 134991 w 150328"/>
                <a:gd name="connsiteY1" fmla="*/ 117643 h 146779"/>
                <a:gd name="connsiteX2" fmla="*/ 126305 w 150328"/>
                <a:gd name="connsiteY2" fmla="*/ 17288 h 146779"/>
                <a:gd name="connsiteX3" fmla="*/ 26406 w 150328"/>
                <a:gd name="connsiteY3" fmla="*/ 18202 h 146779"/>
                <a:gd name="connsiteX4" fmla="*/ 8804 w 150328"/>
                <a:gd name="connsiteY4" fmla="*/ 105527 h 146779"/>
                <a:gd name="connsiteX5" fmla="*/ 82185 w 150328"/>
                <a:gd name="connsiteY5" fmla="*/ 145990 h 1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328" h="146779">
                  <a:moveTo>
                    <a:pt x="82185" y="145990"/>
                  </a:moveTo>
                  <a:cubicBezTo>
                    <a:pt x="105502" y="143246"/>
                    <a:pt x="119218" y="137989"/>
                    <a:pt x="134991" y="117643"/>
                  </a:cubicBezTo>
                  <a:cubicBezTo>
                    <a:pt x="155108" y="91354"/>
                    <a:pt x="158537" y="35347"/>
                    <a:pt x="126305" y="17288"/>
                  </a:cubicBezTo>
                  <a:cubicBezTo>
                    <a:pt x="91786" y="-5572"/>
                    <a:pt x="55439" y="-6258"/>
                    <a:pt x="26406" y="18202"/>
                  </a:cubicBezTo>
                  <a:cubicBezTo>
                    <a:pt x="1489" y="44034"/>
                    <a:pt x="-8798" y="72152"/>
                    <a:pt x="8804" y="105527"/>
                  </a:cubicBezTo>
                  <a:cubicBezTo>
                    <a:pt x="25949" y="131359"/>
                    <a:pt x="43551" y="151019"/>
                    <a:pt x="82185" y="145990"/>
                  </a:cubicBezTo>
                  <a:close/>
                </a:path>
              </a:pathLst>
            </a:custGeom>
            <a:solidFill>
              <a:srgbClr val="FFFFFF"/>
            </a:solidFill>
            <a:ln w="2286" cap="flat">
              <a:noFill/>
              <a:prstDash val="solid"/>
              <a:miter/>
            </a:ln>
          </p:spPr>
          <p:txBody>
            <a:bodyPr rtlCol="0" anchor="ctr"/>
            <a:lstStyle/>
            <a:p>
              <a:endParaRPr lang="en-US"/>
            </a:p>
          </p:txBody>
        </p:sp>
        <p:sp>
          <p:nvSpPr>
            <p:cNvPr id="34" name="Freeform 954">
              <a:extLst>
                <a:ext uri="{FF2B5EF4-FFF2-40B4-BE49-F238E27FC236}">
                  <a16:creationId xmlns:a16="http://schemas.microsoft.com/office/drawing/2014/main" id="{00B0E2E0-AD88-3C31-6D4A-0CBDF9D40952}"/>
                </a:ext>
              </a:extLst>
            </p:cNvPr>
            <p:cNvSpPr/>
            <p:nvPr/>
          </p:nvSpPr>
          <p:spPr>
            <a:xfrm>
              <a:off x="8633359" y="5223052"/>
              <a:ext cx="210769" cy="55978"/>
            </a:xfrm>
            <a:custGeom>
              <a:avLst/>
              <a:gdLst>
                <a:gd name="connsiteX0" fmla="*/ 0 w 210769"/>
                <a:gd name="connsiteY0" fmla="*/ 0 h 55978"/>
                <a:gd name="connsiteX1" fmla="*/ 11201 w 210769"/>
                <a:gd name="connsiteY1" fmla="*/ 36347 h 55978"/>
                <a:gd name="connsiteX2" fmla="*/ 61036 w 210769"/>
                <a:gd name="connsiteY2" fmla="*/ 53721 h 55978"/>
                <a:gd name="connsiteX3" fmla="*/ 158648 w 210769"/>
                <a:gd name="connsiteY3" fmla="*/ 53721 h 55978"/>
                <a:gd name="connsiteX4" fmla="*/ 210769 w 210769"/>
                <a:gd name="connsiteY4" fmla="*/ 1371 h 55978"/>
                <a:gd name="connsiteX5" fmla="*/ 105384 w 210769"/>
                <a:gd name="connsiteY5" fmla="*/ 15773 h 55978"/>
                <a:gd name="connsiteX6" fmla="*/ 0 w 210769"/>
                <a:gd name="connsiteY6" fmla="*/ 0 h 5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769" h="55978">
                  <a:moveTo>
                    <a:pt x="0" y="0"/>
                  </a:moveTo>
                  <a:cubicBezTo>
                    <a:pt x="0" y="14630"/>
                    <a:pt x="2514" y="28346"/>
                    <a:pt x="11201" y="36347"/>
                  </a:cubicBezTo>
                  <a:cubicBezTo>
                    <a:pt x="23317" y="47320"/>
                    <a:pt x="42519" y="52578"/>
                    <a:pt x="61036" y="53721"/>
                  </a:cubicBezTo>
                  <a:cubicBezTo>
                    <a:pt x="95555" y="56007"/>
                    <a:pt x="124587" y="57378"/>
                    <a:pt x="158648" y="53721"/>
                  </a:cubicBezTo>
                  <a:cubicBezTo>
                    <a:pt x="186995" y="50749"/>
                    <a:pt x="206654" y="39319"/>
                    <a:pt x="210769" y="1371"/>
                  </a:cubicBezTo>
                  <a:cubicBezTo>
                    <a:pt x="175336" y="13030"/>
                    <a:pt x="140132" y="12573"/>
                    <a:pt x="105384" y="15773"/>
                  </a:cubicBezTo>
                  <a:cubicBezTo>
                    <a:pt x="69037" y="18974"/>
                    <a:pt x="35661" y="5258"/>
                    <a:pt x="0" y="0"/>
                  </a:cubicBezTo>
                  <a:close/>
                </a:path>
              </a:pathLst>
            </a:custGeom>
            <a:solidFill>
              <a:srgbClr val="FFFFFF"/>
            </a:solidFill>
            <a:ln w="2286" cap="flat">
              <a:noFill/>
              <a:prstDash val="solid"/>
              <a:miter/>
            </a:ln>
          </p:spPr>
          <p:txBody>
            <a:bodyPr rtlCol="0" anchor="ctr"/>
            <a:lstStyle/>
            <a:p>
              <a:endParaRPr lang="en-US"/>
            </a:p>
          </p:txBody>
        </p:sp>
        <p:sp>
          <p:nvSpPr>
            <p:cNvPr id="35" name="Freeform 955">
              <a:extLst>
                <a:ext uri="{FF2B5EF4-FFF2-40B4-BE49-F238E27FC236}">
                  <a16:creationId xmlns:a16="http://schemas.microsoft.com/office/drawing/2014/main" id="{9DB257EC-09DF-04B3-7579-1AD658F3EE96}"/>
                </a:ext>
              </a:extLst>
            </p:cNvPr>
            <p:cNvSpPr/>
            <p:nvPr/>
          </p:nvSpPr>
          <p:spPr>
            <a:xfrm>
              <a:off x="8014648" y="4768617"/>
              <a:ext cx="271771" cy="468507"/>
            </a:xfrm>
            <a:custGeom>
              <a:avLst/>
              <a:gdLst>
                <a:gd name="connsiteX0" fmla="*/ 170883 w 271771"/>
                <a:gd name="connsiteY0" fmla="*/ 19180 h 468507"/>
                <a:gd name="connsiteX1" fmla="*/ 107333 w 271771"/>
                <a:gd name="connsiteY1" fmla="*/ 1350 h 468507"/>
                <a:gd name="connsiteX2" fmla="*/ 33952 w 271771"/>
                <a:gd name="connsiteY2" fmla="*/ 55071 h 468507"/>
                <a:gd name="connsiteX3" fmla="*/ 22979 w 271771"/>
                <a:gd name="connsiteY3" fmla="*/ 95304 h 468507"/>
                <a:gd name="connsiteX4" fmla="*/ 119 w 271771"/>
                <a:gd name="connsiteY4" fmla="*/ 240008 h 468507"/>
                <a:gd name="connsiteX5" fmla="*/ 15207 w 271771"/>
                <a:gd name="connsiteY5" fmla="*/ 268126 h 468507"/>
                <a:gd name="connsiteX6" fmla="*/ 27323 w 271771"/>
                <a:gd name="connsiteY6" fmla="*/ 262182 h 468507"/>
                <a:gd name="connsiteX7" fmla="*/ 41039 w 271771"/>
                <a:gd name="connsiteY7" fmla="*/ 135538 h 468507"/>
                <a:gd name="connsiteX8" fmla="*/ 41953 w 271771"/>
                <a:gd name="connsiteY8" fmla="*/ 117936 h 468507"/>
                <a:gd name="connsiteX9" fmla="*/ 48582 w 271771"/>
                <a:gd name="connsiteY9" fmla="*/ 111078 h 468507"/>
                <a:gd name="connsiteX10" fmla="*/ 52697 w 271771"/>
                <a:gd name="connsiteY10" fmla="*/ 117936 h 468507"/>
                <a:gd name="connsiteX11" fmla="*/ 51326 w 271771"/>
                <a:gd name="connsiteY11" fmla="*/ 141939 h 468507"/>
                <a:gd name="connsiteX12" fmla="*/ 41267 w 271771"/>
                <a:gd name="connsiteY12" fmla="*/ 233607 h 468507"/>
                <a:gd name="connsiteX13" fmla="*/ 29380 w 271771"/>
                <a:gd name="connsiteY13" fmla="*/ 367110 h 468507"/>
                <a:gd name="connsiteX14" fmla="*/ 20465 w 271771"/>
                <a:gd name="connsiteY14" fmla="*/ 443691 h 468507"/>
                <a:gd name="connsiteX15" fmla="*/ 43096 w 271771"/>
                <a:gd name="connsiteY15" fmla="*/ 468151 h 468507"/>
                <a:gd name="connsiteX16" fmla="*/ 68699 w 271771"/>
                <a:gd name="connsiteY16" fmla="*/ 448034 h 468507"/>
                <a:gd name="connsiteX17" fmla="*/ 104361 w 271771"/>
                <a:gd name="connsiteY17" fmla="*/ 275670 h 468507"/>
                <a:gd name="connsiteX18" fmla="*/ 121049 w 271771"/>
                <a:gd name="connsiteY18" fmla="*/ 260353 h 468507"/>
                <a:gd name="connsiteX19" fmla="*/ 132479 w 271771"/>
                <a:gd name="connsiteY19" fmla="*/ 274069 h 468507"/>
                <a:gd name="connsiteX20" fmla="*/ 148023 w 271771"/>
                <a:gd name="connsiteY20" fmla="*/ 431118 h 468507"/>
                <a:gd name="connsiteX21" fmla="*/ 190314 w 271771"/>
                <a:gd name="connsiteY21" fmla="*/ 464950 h 468507"/>
                <a:gd name="connsiteX22" fmla="*/ 203345 w 271771"/>
                <a:gd name="connsiteY22" fmla="*/ 446205 h 468507"/>
                <a:gd name="connsiteX23" fmla="*/ 201744 w 271771"/>
                <a:gd name="connsiteY23" fmla="*/ 408943 h 468507"/>
                <a:gd name="connsiteX24" fmla="*/ 188486 w 271771"/>
                <a:gd name="connsiteY24" fmla="*/ 185830 h 468507"/>
                <a:gd name="connsiteX25" fmla="*/ 179799 w 271771"/>
                <a:gd name="connsiteY25" fmla="*/ 104905 h 468507"/>
                <a:gd name="connsiteX26" fmla="*/ 206774 w 271771"/>
                <a:gd name="connsiteY26" fmla="*/ 147425 h 468507"/>
                <a:gd name="connsiteX27" fmla="*/ 240149 w 271771"/>
                <a:gd name="connsiteY27" fmla="*/ 232236 h 468507"/>
                <a:gd name="connsiteX28" fmla="*/ 243578 w 271771"/>
                <a:gd name="connsiteY28" fmla="*/ 240237 h 468507"/>
                <a:gd name="connsiteX29" fmla="*/ 267810 w 271771"/>
                <a:gd name="connsiteY29" fmla="*/ 241608 h 468507"/>
                <a:gd name="connsiteX30" fmla="*/ 269639 w 271771"/>
                <a:gd name="connsiteY30" fmla="*/ 214405 h 468507"/>
                <a:gd name="connsiteX31" fmla="*/ 170883 w 271771"/>
                <a:gd name="connsiteY31" fmla="*/ 19180 h 4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1771" h="468507">
                  <a:moveTo>
                    <a:pt x="170883" y="19180"/>
                  </a:moveTo>
                  <a:cubicBezTo>
                    <a:pt x="156253" y="5464"/>
                    <a:pt x="156482" y="-3222"/>
                    <a:pt x="107333" y="1350"/>
                  </a:cubicBezTo>
                  <a:cubicBezTo>
                    <a:pt x="58869" y="-6194"/>
                    <a:pt x="41496" y="18723"/>
                    <a:pt x="33952" y="55071"/>
                  </a:cubicBezTo>
                  <a:cubicBezTo>
                    <a:pt x="30980" y="68787"/>
                    <a:pt x="26180" y="81817"/>
                    <a:pt x="22979" y="95304"/>
                  </a:cubicBezTo>
                  <a:cubicBezTo>
                    <a:pt x="13378" y="138281"/>
                    <a:pt x="-1481" y="229035"/>
                    <a:pt x="119" y="240008"/>
                  </a:cubicBezTo>
                  <a:cubicBezTo>
                    <a:pt x="-109" y="267669"/>
                    <a:pt x="11092" y="266297"/>
                    <a:pt x="15207" y="268126"/>
                  </a:cubicBezTo>
                  <a:cubicBezTo>
                    <a:pt x="21150" y="270869"/>
                    <a:pt x="26865" y="271555"/>
                    <a:pt x="27323" y="262182"/>
                  </a:cubicBezTo>
                  <a:cubicBezTo>
                    <a:pt x="29151" y="219663"/>
                    <a:pt x="36238" y="177829"/>
                    <a:pt x="41039" y="135538"/>
                  </a:cubicBezTo>
                  <a:cubicBezTo>
                    <a:pt x="41724" y="129823"/>
                    <a:pt x="41267" y="123879"/>
                    <a:pt x="41953" y="117936"/>
                  </a:cubicBezTo>
                  <a:cubicBezTo>
                    <a:pt x="42410" y="114507"/>
                    <a:pt x="43782" y="110392"/>
                    <a:pt x="48582" y="111078"/>
                  </a:cubicBezTo>
                  <a:cubicBezTo>
                    <a:pt x="52240" y="111535"/>
                    <a:pt x="52697" y="114964"/>
                    <a:pt x="52697" y="117936"/>
                  </a:cubicBezTo>
                  <a:cubicBezTo>
                    <a:pt x="52469" y="125937"/>
                    <a:pt x="52697" y="134166"/>
                    <a:pt x="51326" y="141939"/>
                  </a:cubicBezTo>
                  <a:cubicBezTo>
                    <a:pt x="46068" y="172342"/>
                    <a:pt x="43096" y="202975"/>
                    <a:pt x="41267" y="233607"/>
                  </a:cubicBezTo>
                  <a:cubicBezTo>
                    <a:pt x="38753" y="278184"/>
                    <a:pt x="34181" y="322761"/>
                    <a:pt x="29380" y="367110"/>
                  </a:cubicBezTo>
                  <a:cubicBezTo>
                    <a:pt x="26637" y="392484"/>
                    <a:pt x="22065" y="407115"/>
                    <a:pt x="20465" y="443691"/>
                  </a:cubicBezTo>
                  <a:cubicBezTo>
                    <a:pt x="20922" y="465408"/>
                    <a:pt x="28923" y="465865"/>
                    <a:pt x="43096" y="468151"/>
                  </a:cubicBezTo>
                  <a:cubicBezTo>
                    <a:pt x="55898" y="470208"/>
                    <a:pt x="63213" y="463350"/>
                    <a:pt x="68699" y="448034"/>
                  </a:cubicBezTo>
                  <a:cubicBezTo>
                    <a:pt x="86073" y="398885"/>
                    <a:pt x="102532" y="283671"/>
                    <a:pt x="104361" y="275670"/>
                  </a:cubicBezTo>
                  <a:cubicBezTo>
                    <a:pt x="106418" y="267211"/>
                    <a:pt x="112133" y="261268"/>
                    <a:pt x="121049" y="260353"/>
                  </a:cubicBezTo>
                  <a:cubicBezTo>
                    <a:pt x="130421" y="259439"/>
                    <a:pt x="129735" y="268812"/>
                    <a:pt x="132479" y="274069"/>
                  </a:cubicBezTo>
                  <a:cubicBezTo>
                    <a:pt x="134765" y="278413"/>
                    <a:pt x="144823" y="408029"/>
                    <a:pt x="148023" y="431118"/>
                  </a:cubicBezTo>
                  <a:cubicBezTo>
                    <a:pt x="152595" y="465865"/>
                    <a:pt x="156482" y="471808"/>
                    <a:pt x="190314" y="464950"/>
                  </a:cubicBezTo>
                  <a:cubicBezTo>
                    <a:pt x="200830" y="462893"/>
                    <a:pt x="203802" y="456721"/>
                    <a:pt x="203345" y="446205"/>
                  </a:cubicBezTo>
                  <a:cubicBezTo>
                    <a:pt x="203116" y="433861"/>
                    <a:pt x="202430" y="421288"/>
                    <a:pt x="201744" y="408943"/>
                  </a:cubicBezTo>
                  <a:cubicBezTo>
                    <a:pt x="198544" y="360709"/>
                    <a:pt x="191229" y="212119"/>
                    <a:pt x="188486" y="185830"/>
                  </a:cubicBezTo>
                  <a:cubicBezTo>
                    <a:pt x="185514" y="158626"/>
                    <a:pt x="178884" y="106277"/>
                    <a:pt x="179799" y="104905"/>
                  </a:cubicBezTo>
                  <a:cubicBezTo>
                    <a:pt x="181628" y="101705"/>
                    <a:pt x="199458" y="128680"/>
                    <a:pt x="206774" y="147425"/>
                  </a:cubicBezTo>
                  <a:cubicBezTo>
                    <a:pt x="217518" y="175543"/>
                    <a:pt x="233977" y="202518"/>
                    <a:pt x="240149" y="232236"/>
                  </a:cubicBezTo>
                  <a:cubicBezTo>
                    <a:pt x="240835" y="234979"/>
                    <a:pt x="241978" y="237722"/>
                    <a:pt x="243578" y="240237"/>
                  </a:cubicBezTo>
                  <a:cubicBezTo>
                    <a:pt x="249293" y="249838"/>
                    <a:pt x="260723" y="250295"/>
                    <a:pt x="267810" y="241608"/>
                  </a:cubicBezTo>
                  <a:cubicBezTo>
                    <a:pt x="274668" y="233379"/>
                    <a:pt x="270782" y="223777"/>
                    <a:pt x="269639" y="214405"/>
                  </a:cubicBezTo>
                  <a:cubicBezTo>
                    <a:pt x="259809" y="137824"/>
                    <a:pt x="228262" y="72216"/>
                    <a:pt x="170883" y="19180"/>
                  </a:cubicBezTo>
                  <a:close/>
                </a:path>
              </a:pathLst>
            </a:custGeom>
            <a:solidFill>
              <a:srgbClr val="FFFFFF"/>
            </a:solidFill>
            <a:ln w="2286" cap="flat">
              <a:noFill/>
              <a:prstDash val="solid"/>
              <a:miter/>
            </a:ln>
          </p:spPr>
          <p:txBody>
            <a:bodyPr rtlCol="0" anchor="ctr"/>
            <a:lstStyle/>
            <a:p>
              <a:endParaRPr lang="en-US"/>
            </a:p>
          </p:txBody>
        </p:sp>
        <p:sp>
          <p:nvSpPr>
            <p:cNvPr id="36" name="Freeform 956">
              <a:extLst>
                <a:ext uri="{FF2B5EF4-FFF2-40B4-BE49-F238E27FC236}">
                  <a16:creationId xmlns:a16="http://schemas.microsoft.com/office/drawing/2014/main" id="{B4FCF94F-BF37-0CE4-8C51-0810F3CE297D}"/>
                </a:ext>
              </a:extLst>
            </p:cNvPr>
            <p:cNvSpPr/>
            <p:nvPr/>
          </p:nvSpPr>
          <p:spPr>
            <a:xfrm>
              <a:off x="8466054" y="4373038"/>
              <a:ext cx="191301" cy="271405"/>
            </a:xfrm>
            <a:custGeom>
              <a:avLst/>
              <a:gdLst>
                <a:gd name="connsiteX0" fmla="*/ 190394 w 191301"/>
                <a:gd name="connsiteY0" fmla="*/ 766 h 271405"/>
                <a:gd name="connsiteX1" fmla="*/ 124329 w 191301"/>
                <a:gd name="connsiteY1" fmla="*/ 26369 h 271405"/>
                <a:gd name="connsiteX2" fmla="*/ 199 w 191301"/>
                <a:gd name="connsiteY2" fmla="*/ 270285 h 271405"/>
                <a:gd name="connsiteX3" fmla="*/ 63750 w 191301"/>
                <a:gd name="connsiteY3" fmla="*/ 125353 h 271405"/>
                <a:gd name="connsiteX4" fmla="*/ 190394 w 191301"/>
                <a:gd name="connsiteY4" fmla="*/ 766 h 27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301" h="271405">
                  <a:moveTo>
                    <a:pt x="190394" y="766"/>
                  </a:moveTo>
                  <a:cubicBezTo>
                    <a:pt x="199767" y="-4721"/>
                    <a:pt x="133702" y="20882"/>
                    <a:pt x="124329" y="26369"/>
                  </a:cubicBezTo>
                  <a:cubicBezTo>
                    <a:pt x="104441" y="37799"/>
                    <a:pt x="-5287" y="110036"/>
                    <a:pt x="199" y="270285"/>
                  </a:cubicBezTo>
                  <a:cubicBezTo>
                    <a:pt x="656" y="281029"/>
                    <a:pt x="10258" y="213135"/>
                    <a:pt x="63750" y="125353"/>
                  </a:cubicBezTo>
                  <a:cubicBezTo>
                    <a:pt x="103298" y="61116"/>
                    <a:pt x="172792" y="11053"/>
                    <a:pt x="190394" y="766"/>
                  </a:cubicBezTo>
                  <a:close/>
                </a:path>
              </a:pathLst>
            </a:custGeom>
            <a:solidFill>
              <a:srgbClr val="FFFFFF"/>
            </a:solidFill>
            <a:ln w="2286" cap="flat">
              <a:noFill/>
              <a:prstDash val="solid"/>
              <a:miter/>
            </a:ln>
          </p:spPr>
          <p:txBody>
            <a:bodyPr rtlCol="0" anchor="ctr"/>
            <a:lstStyle/>
            <a:p>
              <a:endParaRPr lang="en-US"/>
            </a:p>
          </p:txBody>
        </p:sp>
        <p:sp>
          <p:nvSpPr>
            <p:cNvPr id="37" name="Freeform 957">
              <a:extLst>
                <a:ext uri="{FF2B5EF4-FFF2-40B4-BE49-F238E27FC236}">
                  <a16:creationId xmlns:a16="http://schemas.microsoft.com/office/drawing/2014/main" id="{2CB68943-3ABB-3D82-72B7-F4657C8D75B2}"/>
                </a:ext>
              </a:extLst>
            </p:cNvPr>
            <p:cNvSpPr/>
            <p:nvPr/>
          </p:nvSpPr>
          <p:spPr>
            <a:xfrm>
              <a:off x="8768919" y="5094351"/>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457"/>
                    <a:pt x="0" y="229"/>
                    <a:pt x="0" y="0"/>
                  </a:cubicBezTo>
                  <a:close/>
                </a:path>
              </a:pathLst>
            </a:custGeom>
            <a:solidFill>
              <a:srgbClr val="000000"/>
            </a:solidFill>
            <a:ln w="2286" cap="flat">
              <a:noFill/>
              <a:prstDash val="solid"/>
              <a:miter/>
            </a:ln>
          </p:spPr>
          <p:txBody>
            <a:bodyPr rtlCol="0" anchor="ctr"/>
            <a:lstStyle/>
            <a:p>
              <a:endParaRPr lang="en-US"/>
            </a:p>
          </p:txBody>
        </p:sp>
        <p:sp>
          <p:nvSpPr>
            <p:cNvPr id="38" name="Freeform 958">
              <a:extLst>
                <a:ext uri="{FF2B5EF4-FFF2-40B4-BE49-F238E27FC236}">
                  <a16:creationId xmlns:a16="http://schemas.microsoft.com/office/drawing/2014/main" id="{0E8D31A7-F3F4-3F96-F35A-FF6B5658D1BE}"/>
                </a:ext>
              </a:extLst>
            </p:cNvPr>
            <p:cNvSpPr/>
            <p:nvPr/>
          </p:nvSpPr>
          <p:spPr>
            <a:xfrm>
              <a:off x="8768233" y="5098008"/>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39" name="Freeform 959">
              <a:extLst>
                <a:ext uri="{FF2B5EF4-FFF2-40B4-BE49-F238E27FC236}">
                  <a16:creationId xmlns:a16="http://schemas.microsoft.com/office/drawing/2014/main" id="{DE4CBA56-B142-1ADF-E6CB-F07430D5736A}"/>
                </a:ext>
              </a:extLst>
            </p:cNvPr>
            <p:cNvSpPr/>
            <p:nvPr/>
          </p:nvSpPr>
          <p:spPr>
            <a:xfrm>
              <a:off x="8767548" y="5100751"/>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0" name="Freeform 960">
              <a:extLst>
                <a:ext uri="{FF2B5EF4-FFF2-40B4-BE49-F238E27FC236}">
                  <a16:creationId xmlns:a16="http://schemas.microsoft.com/office/drawing/2014/main" id="{42B78CD9-407B-47BF-A9C3-97FC0866A313}"/>
                </a:ext>
              </a:extLst>
            </p:cNvPr>
            <p:cNvSpPr/>
            <p:nvPr/>
          </p:nvSpPr>
          <p:spPr>
            <a:xfrm>
              <a:off x="8769376" y="5090922"/>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457"/>
                    <a:pt x="0" y="457"/>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1" name="Freeform 961">
              <a:extLst>
                <a:ext uri="{FF2B5EF4-FFF2-40B4-BE49-F238E27FC236}">
                  <a16:creationId xmlns:a16="http://schemas.microsoft.com/office/drawing/2014/main" id="{18FE5E65-06F3-96F9-68D4-26FBED45D9CA}"/>
                </a:ext>
              </a:extLst>
            </p:cNvPr>
            <p:cNvSpPr/>
            <p:nvPr/>
          </p:nvSpPr>
          <p:spPr>
            <a:xfrm>
              <a:off x="8766176" y="5103952"/>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9"/>
                    <a:pt x="0" y="0"/>
                  </a:cubicBezTo>
                  <a:cubicBezTo>
                    <a:pt x="0" y="229"/>
                    <a:pt x="0" y="0"/>
                    <a:pt x="0" y="0"/>
                  </a:cubicBezTo>
                  <a:close/>
                </a:path>
              </a:pathLst>
            </a:custGeom>
            <a:solidFill>
              <a:srgbClr val="000000"/>
            </a:solidFill>
            <a:ln w="2286" cap="flat">
              <a:noFill/>
              <a:prstDash val="solid"/>
              <a:miter/>
            </a:ln>
          </p:spPr>
          <p:txBody>
            <a:bodyPr rtlCol="0" anchor="ctr"/>
            <a:lstStyle/>
            <a:p>
              <a:endParaRPr lang="en-US"/>
            </a:p>
          </p:txBody>
        </p:sp>
        <p:sp>
          <p:nvSpPr>
            <p:cNvPr id="42" name="Freeform 962">
              <a:extLst>
                <a:ext uri="{FF2B5EF4-FFF2-40B4-BE49-F238E27FC236}">
                  <a16:creationId xmlns:a16="http://schemas.microsoft.com/office/drawing/2014/main" id="{ED66EC66-FEF0-0A97-89A1-327846951C99}"/>
                </a:ext>
              </a:extLst>
            </p:cNvPr>
            <p:cNvSpPr/>
            <p:nvPr/>
          </p:nvSpPr>
          <p:spPr>
            <a:xfrm>
              <a:off x="8769148" y="5092750"/>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457"/>
                    <a:pt x="0" y="457"/>
                  </a:cubicBezTo>
                  <a:cubicBezTo>
                    <a:pt x="0" y="228"/>
                    <a:pt x="0" y="228"/>
                    <a:pt x="0" y="0"/>
                  </a:cubicBezTo>
                  <a:close/>
                </a:path>
              </a:pathLst>
            </a:custGeom>
            <a:solidFill>
              <a:srgbClr val="000000"/>
            </a:solidFill>
            <a:ln w="2286" cap="flat">
              <a:noFill/>
              <a:prstDash val="solid"/>
              <a:miter/>
            </a:ln>
          </p:spPr>
          <p:txBody>
            <a:bodyPr rtlCol="0" anchor="ctr"/>
            <a:lstStyle/>
            <a:p>
              <a:endParaRPr lang="en-US"/>
            </a:p>
          </p:txBody>
        </p:sp>
        <p:sp>
          <p:nvSpPr>
            <p:cNvPr id="43" name="Freeform 963">
              <a:extLst>
                <a:ext uri="{FF2B5EF4-FFF2-40B4-BE49-F238E27FC236}">
                  <a16:creationId xmlns:a16="http://schemas.microsoft.com/office/drawing/2014/main" id="{6D60EA48-BE88-2AD6-80FE-57524512903E}"/>
                </a:ext>
              </a:extLst>
            </p:cNvPr>
            <p:cNvSpPr/>
            <p:nvPr/>
          </p:nvSpPr>
          <p:spPr>
            <a:xfrm>
              <a:off x="8767090" y="5101894"/>
              <a:ext cx="2286" cy="101"/>
            </a:xfrm>
            <a:custGeom>
              <a:avLst/>
              <a:gdLst>
                <a:gd name="connsiteX0" fmla="*/ 0 w 2286"/>
                <a:gd name="connsiteY0" fmla="*/ 0 h 101"/>
                <a:gd name="connsiteX1" fmla="*/ 0 w 2286"/>
                <a:gd name="connsiteY1" fmla="*/ 0 h 101"/>
                <a:gd name="connsiteX2" fmla="*/ 0 w 2286"/>
                <a:gd name="connsiteY2" fmla="*/ 0 h 101"/>
              </a:gdLst>
              <a:ahLst/>
              <a:cxnLst>
                <a:cxn ang="0">
                  <a:pos x="connsiteX0" y="connsiteY0"/>
                </a:cxn>
                <a:cxn ang="0">
                  <a:pos x="connsiteX1" y="connsiteY1"/>
                </a:cxn>
                <a:cxn ang="0">
                  <a:pos x="connsiteX2" y="connsiteY2"/>
                </a:cxn>
              </a:cxnLst>
              <a:rect l="l" t="t" r="r" b="b"/>
              <a:pathLst>
                <a:path w="2286" h="101">
                  <a:moveTo>
                    <a:pt x="0" y="0"/>
                  </a:moveTo>
                  <a:cubicBezTo>
                    <a:pt x="0" y="0"/>
                    <a:pt x="0" y="228"/>
                    <a:pt x="0" y="0"/>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4" name="Freeform 964">
              <a:extLst>
                <a:ext uri="{FF2B5EF4-FFF2-40B4-BE49-F238E27FC236}">
                  <a16:creationId xmlns:a16="http://schemas.microsoft.com/office/drawing/2014/main" id="{9BB4CB68-4FA9-0C3D-B720-B7C21145F91E}"/>
                </a:ext>
              </a:extLst>
            </p:cNvPr>
            <p:cNvSpPr/>
            <p:nvPr/>
          </p:nvSpPr>
          <p:spPr>
            <a:xfrm>
              <a:off x="8764176" y="5106466"/>
              <a:ext cx="171" cy="2286"/>
            </a:xfrm>
            <a:custGeom>
              <a:avLst/>
              <a:gdLst>
                <a:gd name="connsiteX0" fmla="*/ 172 w 171"/>
                <a:gd name="connsiteY0" fmla="*/ 0 h 2286"/>
                <a:gd name="connsiteX1" fmla="*/ 172 w 171"/>
                <a:gd name="connsiteY1" fmla="*/ 0 h 2286"/>
                <a:gd name="connsiteX2" fmla="*/ 172 w 171"/>
                <a:gd name="connsiteY2" fmla="*/ 0 h 2286"/>
              </a:gdLst>
              <a:ahLst/>
              <a:cxnLst>
                <a:cxn ang="0">
                  <a:pos x="connsiteX0" y="connsiteY0"/>
                </a:cxn>
                <a:cxn ang="0">
                  <a:pos x="connsiteX1" y="connsiteY1"/>
                </a:cxn>
                <a:cxn ang="0">
                  <a:pos x="connsiteX2" y="connsiteY2"/>
                </a:cxn>
              </a:cxnLst>
              <a:rect l="l" t="t" r="r" b="b"/>
              <a:pathLst>
                <a:path w="171" h="2286">
                  <a:moveTo>
                    <a:pt x="172" y="0"/>
                  </a:moveTo>
                  <a:cubicBezTo>
                    <a:pt x="-57" y="0"/>
                    <a:pt x="-57" y="0"/>
                    <a:pt x="172" y="0"/>
                  </a:cubicBezTo>
                  <a:cubicBezTo>
                    <a:pt x="-57" y="0"/>
                    <a:pt x="-57" y="0"/>
                    <a:pt x="172" y="0"/>
                  </a:cubicBezTo>
                  <a:close/>
                </a:path>
              </a:pathLst>
            </a:custGeom>
            <a:solidFill>
              <a:srgbClr val="000000"/>
            </a:solidFill>
            <a:ln w="2286" cap="flat">
              <a:noFill/>
              <a:prstDash val="solid"/>
              <a:miter/>
            </a:ln>
          </p:spPr>
          <p:txBody>
            <a:bodyPr rtlCol="0" anchor="ctr"/>
            <a:lstStyle/>
            <a:p>
              <a:endParaRPr lang="en-US"/>
            </a:p>
          </p:txBody>
        </p:sp>
        <p:sp>
          <p:nvSpPr>
            <p:cNvPr id="45" name="Freeform 965">
              <a:extLst>
                <a:ext uri="{FF2B5EF4-FFF2-40B4-BE49-F238E27FC236}">
                  <a16:creationId xmlns:a16="http://schemas.microsoft.com/office/drawing/2014/main" id="{024F3178-F6DF-52A7-2CCA-11B752371BBE}"/>
                </a:ext>
              </a:extLst>
            </p:cNvPr>
            <p:cNvSpPr/>
            <p:nvPr/>
          </p:nvSpPr>
          <p:spPr>
            <a:xfrm>
              <a:off x="8768462" y="5096179"/>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8"/>
                    <a:pt x="0" y="228"/>
                    <a:pt x="0" y="457"/>
                  </a:cubicBezTo>
                  <a:cubicBezTo>
                    <a:pt x="0" y="228"/>
                    <a:pt x="0" y="0"/>
                    <a:pt x="0" y="0"/>
                  </a:cubicBezTo>
                  <a:close/>
                </a:path>
              </a:pathLst>
            </a:custGeom>
            <a:solidFill>
              <a:srgbClr val="000000"/>
            </a:solidFill>
            <a:ln w="2286" cap="flat">
              <a:noFill/>
              <a:prstDash val="solid"/>
              <a:miter/>
            </a:ln>
          </p:spPr>
          <p:txBody>
            <a:bodyPr rtlCol="0" anchor="ctr"/>
            <a:lstStyle/>
            <a:p>
              <a:endParaRPr lang="en-US"/>
            </a:p>
          </p:txBody>
        </p:sp>
        <p:sp>
          <p:nvSpPr>
            <p:cNvPr id="46" name="Freeform 966">
              <a:extLst>
                <a:ext uri="{FF2B5EF4-FFF2-40B4-BE49-F238E27FC236}">
                  <a16:creationId xmlns:a16="http://schemas.microsoft.com/office/drawing/2014/main" id="{C0B3C5BD-910E-3618-9E1C-2A3BC941FD2C}"/>
                </a:ext>
              </a:extLst>
            </p:cNvPr>
            <p:cNvSpPr/>
            <p:nvPr/>
          </p:nvSpPr>
          <p:spPr>
            <a:xfrm>
              <a:off x="8763433" y="5107152"/>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7" name="Freeform 967">
              <a:extLst>
                <a:ext uri="{FF2B5EF4-FFF2-40B4-BE49-F238E27FC236}">
                  <a16:creationId xmlns:a16="http://schemas.microsoft.com/office/drawing/2014/main" id="{D36A741B-706A-18B6-2F5A-4F4529DC3CD2}"/>
                </a:ext>
              </a:extLst>
            </p:cNvPr>
            <p:cNvSpPr/>
            <p:nvPr/>
          </p:nvSpPr>
          <p:spPr>
            <a:xfrm>
              <a:off x="8004037" y="4330236"/>
              <a:ext cx="1072653" cy="961897"/>
            </a:xfrm>
            <a:custGeom>
              <a:avLst/>
              <a:gdLst>
                <a:gd name="connsiteX0" fmla="*/ 928559 w 1072653"/>
                <a:gd name="connsiteY0" fmla="*/ 39909 h 961897"/>
                <a:gd name="connsiteX1" fmla="*/ 710704 w 1072653"/>
                <a:gd name="connsiteY1" fmla="*/ 1505 h 961897"/>
                <a:gd name="connsiteX2" fmla="*/ 510679 w 1072653"/>
                <a:gd name="connsiteY2" fmla="*/ 91344 h 961897"/>
                <a:gd name="connsiteX3" fmla="*/ 433412 w 1072653"/>
                <a:gd name="connsiteY3" fmla="*/ 388296 h 961897"/>
                <a:gd name="connsiteX4" fmla="*/ 489876 w 1072653"/>
                <a:gd name="connsiteY4" fmla="*/ 535514 h 961897"/>
                <a:gd name="connsiteX5" fmla="*/ 571943 w 1072653"/>
                <a:gd name="connsiteY5" fmla="*/ 668102 h 961897"/>
                <a:gd name="connsiteX6" fmla="*/ 614920 w 1072653"/>
                <a:gd name="connsiteY6" fmla="*/ 749712 h 961897"/>
                <a:gd name="connsiteX7" fmla="*/ 612177 w 1072653"/>
                <a:gd name="connsiteY7" fmla="*/ 766857 h 961897"/>
                <a:gd name="connsiteX8" fmla="*/ 605319 w 1072653"/>
                <a:gd name="connsiteY8" fmla="*/ 786974 h 961897"/>
                <a:gd name="connsiteX9" fmla="*/ 608062 w 1072653"/>
                <a:gd name="connsiteY9" fmla="*/ 832923 h 961897"/>
                <a:gd name="connsiteX10" fmla="*/ 621092 w 1072653"/>
                <a:gd name="connsiteY10" fmla="*/ 925963 h 961897"/>
                <a:gd name="connsiteX11" fmla="*/ 473645 w 1072653"/>
                <a:gd name="connsiteY11" fmla="*/ 892587 h 961897"/>
                <a:gd name="connsiteX12" fmla="*/ 438441 w 1072653"/>
                <a:gd name="connsiteY12" fmla="*/ 840009 h 961897"/>
                <a:gd name="connsiteX13" fmla="*/ 373747 w 1072653"/>
                <a:gd name="connsiteY13" fmla="*/ 845724 h 961897"/>
                <a:gd name="connsiteX14" fmla="*/ 350659 w 1072653"/>
                <a:gd name="connsiteY14" fmla="*/ 872470 h 961897"/>
                <a:gd name="connsiteX15" fmla="*/ 371233 w 1072653"/>
                <a:gd name="connsiteY15" fmla="*/ 903789 h 961897"/>
                <a:gd name="connsiteX16" fmla="*/ 421982 w 1072653"/>
                <a:gd name="connsiteY16" fmla="*/ 911104 h 961897"/>
                <a:gd name="connsiteX17" fmla="*/ 338543 w 1072653"/>
                <a:gd name="connsiteY17" fmla="*/ 924363 h 961897"/>
                <a:gd name="connsiteX18" fmla="*/ 290308 w 1072653"/>
                <a:gd name="connsiteY18" fmla="*/ 863555 h 961897"/>
                <a:gd name="connsiteX19" fmla="*/ 321855 w 1072653"/>
                <a:gd name="connsiteY19" fmla="*/ 784231 h 961897"/>
                <a:gd name="connsiteX20" fmla="*/ 337171 w 1072653"/>
                <a:gd name="connsiteY20" fmla="*/ 711765 h 961897"/>
                <a:gd name="connsiteX21" fmla="*/ 307225 w 1072653"/>
                <a:gd name="connsiteY21" fmla="*/ 668102 h 961897"/>
                <a:gd name="connsiteX22" fmla="*/ 291908 w 1072653"/>
                <a:gd name="connsiteY22" fmla="*/ 649585 h 961897"/>
                <a:gd name="connsiteX23" fmla="*/ 289394 w 1072653"/>
                <a:gd name="connsiteY23" fmla="*/ 634498 h 961897"/>
                <a:gd name="connsiteX24" fmla="*/ 188581 w 1072653"/>
                <a:gd name="connsiteY24" fmla="*/ 449332 h 961897"/>
                <a:gd name="connsiteX25" fmla="*/ 170979 w 1072653"/>
                <a:gd name="connsiteY25" fmla="*/ 427843 h 961897"/>
                <a:gd name="connsiteX26" fmla="*/ 209841 w 1072653"/>
                <a:gd name="connsiteY26" fmla="*/ 367722 h 961897"/>
                <a:gd name="connsiteX27" fmla="*/ 182866 w 1072653"/>
                <a:gd name="connsiteY27" fmla="*/ 291598 h 961897"/>
                <a:gd name="connsiteX28" fmla="*/ 77482 w 1072653"/>
                <a:gd name="connsiteY28" fmla="*/ 286797 h 961897"/>
                <a:gd name="connsiteX29" fmla="*/ 56679 w 1072653"/>
                <a:gd name="connsiteY29" fmla="*/ 407041 h 961897"/>
                <a:gd name="connsiteX30" fmla="*/ 80453 w 1072653"/>
                <a:gd name="connsiteY30" fmla="*/ 428301 h 961897"/>
                <a:gd name="connsiteX31" fmla="*/ 72224 w 1072653"/>
                <a:gd name="connsiteY31" fmla="*/ 435844 h 961897"/>
                <a:gd name="connsiteX32" fmla="*/ 29933 w 1072653"/>
                <a:gd name="connsiteY32" fmla="*/ 492766 h 961897"/>
                <a:gd name="connsiteX33" fmla="*/ 6387 w 1072653"/>
                <a:gd name="connsiteY33" fmla="*/ 633355 h 961897"/>
                <a:gd name="connsiteX34" fmla="*/ 215 w 1072653"/>
                <a:gd name="connsiteY34" fmla="*/ 679075 h 961897"/>
                <a:gd name="connsiteX35" fmla="*/ 22618 w 1072653"/>
                <a:gd name="connsiteY35" fmla="*/ 716565 h 961897"/>
                <a:gd name="connsiteX36" fmla="*/ 34276 w 1072653"/>
                <a:gd name="connsiteY36" fmla="*/ 736911 h 961897"/>
                <a:gd name="connsiteX37" fmla="*/ 18960 w 1072653"/>
                <a:gd name="connsiteY37" fmla="*/ 885501 h 961897"/>
                <a:gd name="connsiteX38" fmla="*/ 38620 w 1072653"/>
                <a:gd name="connsiteY38" fmla="*/ 916362 h 961897"/>
                <a:gd name="connsiteX39" fmla="*/ 90283 w 1072653"/>
                <a:gd name="connsiteY39" fmla="*/ 890530 h 961897"/>
                <a:gd name="connsiteX40" fmla="*/ 131203 w 1072653"/>
                <a:gd name="connsiteY40" fmla="*/ 717708 h 961897"/>
                <a:gd name="connsiteX41" fmla="*/ 141718 w 1072653"/>
                <a:gd name="connsiteY41" fmla="*/ 806176 h 961897"/>
                <a:gd name="connsiteX42" fmla="*/ 169379 w 1072653"/>
                <a:gd name="connsiteY42" fmla="*/ 915219 h 961897"/>
                <a:gd name="connsiteX43" fmla="*/ 200011 w 1072653"/>
                <a:gd name="connsiteY43" fmla="*/ 914304 h 961897"/>
                <a:gd name="connsiteX44" fmla="*/ 225614 w 1072653"/>
                <a:gd name="connsiteY44" fmla="*/ 876814 h 961897"/>
                <a:gd name="connsiteX45" fmla="*/ 202754 w 1072653"/>
                <a:gd name="connsiteY45" fmla="*/ 581691 h 961897"/>
                <a:gd name="connsiteX46" fmla="*/ 235216 w 1072653"/>
                <a:gd name="connsiteY46" fmla="*/ 667645 h 961897"/>
                <a:gd name="connsiteX47" fmla="*/ 254418 w 1072653"/>
                <a:gd name="connsiteY47" fmla="*/ 699192 h 961897"/>
                <a:gd name="connsiteX48" fmla="*/ 292366 w 1072653"/>
                <a:gd name="connsiteY48" fmla="*/ 683418 h 961897"/>
                <a:gd name="connsiteX49" fmla="*/ 308825 w 1072653"/>
                <a:gd name="connsiteY49" fmla="*/ 680904 h 961897"/>
                <a:gd name="connsiteX50" fmla="*/ 324370 w 1072653"/>
                <a:gd name="connsiteY50" fmla="*/ 712679 h 961897"/>
                <a:gd name="connsiteX51" fmla="*/ 298766 w 1072653"/>
                <a:gd name="connsiteY51" fmla="*/ 802519 h 961897"/>
                <a:gd name="connsiteX52" fmla="*/ 273392 w 1072653"/>
                <a:gd name="connsiteY52" fmla="*/ 885729 h 961897"/>
                <a:gd name="connsiteX53" fmla="*/ 281621 w 1072653"/>
                <a:gd name="connsiteY53" fmla="*/ 909961 h 961897"/>
                <a:gd name="connsiteX54" fmla="*/ 335800 w 1072653"/>
                <a:gd name="connsiteY54" fmla="*/ 935107 h 961897"/>
                <a:gd name="connsiteX55" fmla="*/ 435012 w 1072653"/>
                <a:gd name="connsiteY55" fmla="*/ 919105 h 961897"/>
                <a:gd name="connsiteX56" fmla="*/ 514565 w 1072653"/>
                <a:gd name="connsiteY56" fmla="*/ 914076 h 961897"/>
                <a:gd name="connsiteX57" fmla="*/ 632980 w 1072653"/>
                <a:gd name="connsiteY57" fmla="*/ 946994 h 961897"/>
                <a:gd name="connsiteX58" fmla="*/ 786142 w 1072653"/>
                <a:gd name="connsiteY58" fmla="*/ 959567 h 961897"/>
                <a:gd name="connsiteX59" fmla="*/ 849464 w 1072653"/>
                <a:gd name="connsiteY59" fmla="*/ 911332 h 961897"/>
                <a:gd name="connsiteX60" fmla="*/ 864323 w 1072653"/>
                <a:gd name="connsiteY60" fmla="*/ 787431 h 961897"/>
                <a:gd name="connsiteX61" fmla="*/ 859065 w 1072653"/>
                <a:gd name="connsiteY61" fmla="*/ 769143 h 961897"/>
                <a:gd name="connsiteX62" fmla="*/ 856779 w 1072653"/>
                <a:gd name="connsiteY62" fmla="*/ 739882 h 961897"/>
                <a:gd name="connsiteX63" fmla="*/ 871867 w 1072653"/>
                <a:gd name="connsiteY63" fmla="*/ 715651 h 961897"/>
                <a:gd name="connsiteX64" fmla="*/ 1019999 w 1072653"/>
                <a:gd name="connsiteY64" fmla="*/ 481793 h 961897"/>
                <a:gd name="connsiteX65" fmla="*/ 1070520 w 1072653"/>
                <a:gd name="connsiteY65" fmla="*/ 335489 h 961897"/>
                <a:gd name="connsiteX66" fmla="*/ 1059319 w 1072653"/>
                <a:gd name="connsiteY66" fmla="*/ 198558 h 961897"/>
                <a:gd name="connsiteX67" fmla="*/ 928559 w 1072653"/>
                <a:gd name="connsiteY67" fmla="*/ 39909 h 961897"/>
                <a:gd name="connsiteX68" fmla="*/ 58736 w 1072653"/>
                <a:gd name="connsiteY68" fmla="*/ 388067 h 961897"/>
                <a:gd name="connsiteX69" fmla="*/ 76339 w 1072653"/>
                <a:gd name="connsiteY69" fmla="*/ 300742 h 961897"/>
                <a:gd name="connsiteX70" fmla="*/ 176237 w 1072653"/>
                <a:gd name="connsiteY70" fmla="*/ 299828 h 961897"/>
                <a:gd name="connsiteX71" fmla="*/ 184924 w 1072653"/>
                <a:gd name="connsiteY71" fmla="*/ 400183 h 961897"/>
                <a:gd name="connsiteX72" fmla="*/ 132117 w 1072653"/>
                <a:gd name="connsiteY72" fmla="*/ 428529 h 961897"/>
                <a:gd name="connsiteX73" fmla="*/ 58736 w 1072653"/>
                <a:gd name="connsiteY73" fmla="*/ 388067 h 961897"/>
                <a:gd name="connsiteX74" fmla="*/ 278421 w 1072653"/>
                <a:gd name="connsiteY74" fmla="*/ 680446 h 961897"/>
                <a:gd name="connsiteX75" fmla="*/ 254189 w 1072653"/>
                <a:gd name="connsiteY75" fmla="*/ 679075 h 961897"/>
                <a:gd name="connsiteX76" fmla="*/ 250760 w 1072653"/>
                <a:gd name="connsiteY76" fmla="*/ 671074 h 961897"/>
                <a:gd name="connsiteX77" fmla="*/ 217385 w 1072653"/>
                <a:gd name="connsiteY77" fmla="*/ 586263 h 961897"/>
                <a:gd name="connsiteX78" fmla="*/ 190410 w 1072653"/>
                <a:gd name="connsiteY78" fmla="*/ 543744 h 961897"/>
                <a:gd name="connsiteX79" fmla="*/ 199097 w 1072653"/>
                <a:gd name="connsiteY79" fmla="*/ 624668 h 961897"/>
                <a:gd name="connsiteX80" fmla="*/ 212356 w 1072653"/>
                <a:gd name="connsiteY80" fmla="*/ 847782 h 961897"/>
                <a:gd name="connsiteX81" fmla="*/ 213956 w 1072653"/>
                <a:gd name="connsiteY81" fmla="*/ 885043 h 961897"/>
                <a:gd name="connsiteX82" fmla="*/ 200926 w 1072653"/>
                <a:gd name="connsiteY82" fmla="*/ 903789 h 961897"/>
                <a:gd name="connsiteX83" fmla="*/ 158635 w 1072653"/>
                <a:gd name="connsiteY83" fmla="*/ 869956 h 961897"/>
                <a:gd name="connsiteX84" fmla="*/ 143090 w 1072653"/>
                <a:gd name="connsiteY84" fmla="*/ 712908 h 961897"/>
                <a:gd name="connsiteX85" fmla="*/ 131660 w 1072653"/>
                <a:gd name="connsiteY85" fmla="*/ 699192 h 961897"/>
                <a:gd name="connsiteX86" fmla="*/ 114972 w 1072653"/>
                <a:gd name="connsiteY86" fmla="*/ 714508 h 961897"/>
                <a:gd name="connsiteX87" fmla="*/ 79310 w 1072653"/>
                <a:gd name="connsiteY87" fmla="*/ 886872 h 961897"/>
                <a:gd name="connsiteX88" fmla="*/ 53707 w 1072653"/>
                <a:gd name="connsiteY88" fmla="*/ 906989 h 961897"/>
                <a:gd name="connsiteX89" fmla="*/ 31076 w 1072653"/>
                <a:gd name="connsiteY89" fmla="*/ 882529 h 961897"/>
                <a:gd name="connsiteX90" fmla="*/ 39991 w 1072653"/>
                <a:gd name="connsiteY90" fmla="*/ 805948 h 961897"/>
                <a:gd name="connsiteX91" fmla="*/ 51878 w 1072653"/>
                <a:gd name="connsiteY91" fmla="*/ 672445 h 961897"/>
                <a:gd name="connsiteX92" fmla="*/ 61937 w 1072653"/>
                <a:gd name="connsiteY92" fmla="*/ 580777 h 961897"/>
                <a:gd name="connsiteX93" fmla="*/ 63308 w 1072653"/>
                <a:gd name="connsiteY93" fmla="*/ 556774 h 961897"/>
                <a:gd name="connsiteX94" fmla="*/ 59194 w 1072653"/>
                <a:gd name="connsiteY94" fmla="*/ 549916 h 961897"/>
                <a:gd name="connsiteX95" fmla="*/ 52564 w 1072653"/>
                <a:gd name="connsiteY95" fmla="*/ 556774 h 961897"/>
                <a:gd name="connsiteX96" fmla="*/ 51650 w 1072653"/>
                <a:gd name="connsiteY96" fmla="*/ 574376 h 961897"/>
                <a:gd name="connsiteX97" fmla="*/ 37934 w 1072653"/>
                <a:gd name="connsiteY97" fmla="*/ 701020 h 961897"/>
                <a:gd name="connsiteX98" fmla="*/ 25818 w 1072653"/>
                <a:gd name="connsiteY98" fmla="*/ 706964 h 961897"/>
                <a:gd name="connsiteX99" fmla="*/ 10730 w 1072653"/>
                <a:gd name="connsiteY99" fmla="*/ 678846 h 961897"/>
                <a:gd name="connsiteX100" fmla="*/ 33590 w 1072653"/>
                <a:gd name="connsiteY100" fmla="*/ 534142 h 961897"/>
                <a:gd name="connsiteX101" fmla="*/ 44563 w 1072653"/>
                <a:gd name="connsiteY101" fmla="*/ 493909 h 961897"/>
                <a:gd name="connsiteX102" fmla="*/ 117944 w 1072653"/>
                <a:gd name="connsiteY102" fmla="*/ 440188 h 961897"/>
                <a:gd name="connsiteX103" fmla="*/ 181495 w 1072653"/>
                <a:gd name="connsiteY103" fmla="*/ 458019 h 961897"/>
                <a:gd name="connsiteX104" fmla="*/ 280250 w 1072653"/>
                <a:gd name="connsiteY104" fmla="*/ 653700 h 961897"/>
                <a:gd name="connsiteX105" fmla="*/ 278421 w 1072653"/>
                <a:gd name="connsiteY105" fmla="*/ 680446 h 961897"/>
                <a:gd name="connsiteX106" fmla="*/ 445299 w 1072653"/>
                <a:gd name="connsiteY106" fmla="*/ 900588 h 961897"/>
                <a:gd name="connsiteX107" fmla="*/ 425411 w 1072653"/>
                <a:gd name="connsiteY107" fmla="*/ 901731 h 961897"/>
                <a:gd name="connsiteX108" fmla="*/ 386777 w 1072653"/>
                <a:gd name="connsiteY108" fmla="*/ 897616 h 961897"/>
                <a:gd name="connsiteX109" fmla="*/ 366203 w 1072653"/>
                <a:gd name="connsiteY109" fmla="*/ 875214 h 961897"/>
                <a:gd name="connsiteX110" fmla="*/ 386777 w 1072653"/>
                <a:gd name="connsiteY110" fmla="*/ 855325 h 961897"/>
                <a:gd name="connsiteX111" fmla="*/ 461301 w 1072653"/>
                <a:gd name="connsiteY111" fmla="*/ 871099 h 961897"/>
                <a:gd name="connsiteX112" fmla="*/ 445299 w 1072653"/>
                <a:gd name="connsiteY112" fmla="*/ 900588 h 961897"/>
                <a:gd name="connsiteX113" fmla="*/ 787742 w 1072653"/>
                <a:gd name="connsiteY113" fmla="*/ 946308 h 961897"/>
                <a:gd name="connsiteX114" fmla="*/ 690130 w 1072653"/>
                <a:gd name="connsiteY114" fmla="*/ 946308 h 961897"/>
                <a:gd name="connsiteX115" fmla="*/ 640295 w 1072653"/>
                <a:gd name="connsiteY115" fmla="*/ 928935 h 961897"/>
                <a:gd name="connsiteX116" fmla="*/ 629093 w 1072653"/>
                <a:gd name="connsiteY116" fmla="*/ 892587 h 961897"/>
                <a:gd name="connsiteX117" fmla="*/ 734249 w 1072653"/>
                <a:gd name="connsiteY117" fmla="*/ 908361 h 961897"/>
                <a:gd name="connsiteX118" fmla="*/ 839634 w 1072653"/>
                <a:gd name="connsiteY118" fmla="*/ 893959 h 961897"/>
                <a:gd name="connsiteX119" fmla="*/ 787742 w 1072653"/>
                <a:gd name="connsiteY119" fmla="*/ 946308 h 961897"/>
                <a:gd name="connsiteX120" fmla="*/ 802829 w 1072653"/>
                <a:gd name="connsiteY120" fmla="*/ 890758 h 961897"/>
                <a:gd name="connsiteX121" fmla="*/ 659497 w 1072653"/>
                <a:gd name="connsiteY121" fmla="*/ 888015 h 961897"/>
                <a:gd name="connsiteX122" fmla="*/ 625664 w 1072653"/>
                <a:gd name="connsiteY122" fmla="*/ 837723 h 961897"/>
                <a:gd name="connsiteX123" fmla="*/ 667955 w 1072653"/>
                <a:gd name="connsiteY123" fmla="*/ 845953 h 961897"/>
                <a:gd name="connsiteX124" fmla="*/ 823632 w 1072653"/>
                <a:gd name="connsiteY124" fmla="*/ 838180 h 961897"/>
                <a:gd name="connsiteX125" fmla="*/ 835976 w 1072653"/>
                <a:gd name="connsiteY125" fmla="*/ 833608 h 961897"/>
                <a:gd name="connsiteX126" fmla="*/ 846492 w 1072653"/>
                <a:gd name="connsiteY126" fmla="*/ 832237 h 961897"/>
                <a:gd name="connsiteX127" fmla="*/ 848778 w 1072653"/>
                <a:gd name="connsiteY127" fmla="*/ 836580 h 961897"/>
                <a:gd name="connsiteX128" fmla="*/ 802829 w 1072653"/>
                <a:gd name="connsiteY128" fmla="*/ 890758 h 961897"/>
                <a:gd name="connsiteX129" fmla="*/ 843749 w 1072653"/>
                <a:gd name="connsiteY129" fmla="*/ 816006 h 961897"/>
                <a:gd name="connsiteX130" fmla="*/ 835291 w 1072653"/>
                <a:gd name="connsiteY130" fmla="*/ 822636 h 961897"/>
                <a:gd name="connsiteX131" fmla="*/ 703160 w 1072653"/>
                <a:gd name="connsiteY131" fmla="*/ 842524 h 961897"/>
                <a:gd name="connsiteX132" fmla="*/ 641209 w 1072653"/>
                <a:gd name="connsiteY132" fmla="*/ 828351 h 961897"/>
                <a:gd name="connsiteX133" fmla="*/ 618349 w 1072653"/>
                <a:gd name="connsiteY133" fmla="*/ 798861 h 961897"/>
                <a:gd name="connsiteX134" fmla="*/ 642352 w 1072653"/>
                <a:gd name="connsiteY134" fmla="*/ 779659 h 961897"/>
                <a:gd name="connsiteX135" fmla="*/ 766025 w 1072653"/>
                <a:gd name="connsiteY135" fmla="*/ 793603 h 961897"/>
                <a:gd name="connsiteX136" fmla="*/ 800315 w 1072653"/>
                <a:gd name="connsiteY136" fmla="*/ 786745 h 961897"/>
                <a:gd name="connsiteX137" fmla="*/ 822946 w 1072653"/>
                <a:gd name="connsiteY137" fmla="*/ 778516 h 961897"/>
                <a:gd name="connsiteX138" fmla="*/ 848321 w 1072653"/>
                <a:gd name="connsiteY138" fmla="*/ 777601 h 961897"/>
                <a:gd name="connsiteX139" fmla="*/ 843749 w 1072653"/>
                <a:gd name="connsiteY139" fmla="*/ 816006 h 961897"/>
                <a:gd name="connsiteX140" fmla="*/ 1021828 w 1072653"/>
                <a:gd name="connsiteY140" fmla="*/ 454361 h 961897"/>
                <a:gd name="connsiteX141" fmla="*/ 926045 w 1072653"/>
                <a:gd name="connsiteY141" fmla="*/ 614381 h 961897"/>
                <a:gd name="connsiteX142" fmla="*/ 844663 w 1072653"/>
                <a:gd name="connsiteY142" fmla="*/ 739654 h 961897"/>
                <a:gd name="connsiteX143" fmla="*/ 790256 w 1072653"/>
                <a:gd name="connsiteY143" fmla="*/ 776687 h 961897"/>
                <a:gd name="connsiteX144" fmla="*/ 779512 w 1072653"/>
                <a:gd name="connsiteY144" fmla="*/ 776458 h 961897"/>
                <a:gd name="connsiteX145" fmla="*/ 779741 w 1072653"/>
                <a:gd name="connsiteY145" fmla="*/ 777144 h 961897"/>
                <a:gd name="connsiteX146" fmla="*/ 763053 w 1072653"/>
                <a:gd name="connsiteY146" fmla="*/ 778059 h 961897"/>
                <a:gd name="connsiteX147" fmla="*/ 758024 w 1072653"/>
                <a:gd name="connsiteY147" fmla="*/ 778287 h 961897"/>
                <a:gd name="connsiteX148" fmla="*/ 740650 w 1072653"/>
                <a:gd name="connsiteY148" fmla="*/ 779887 h 961897"/>
                <a:gd name="connsiteX149" fmla="*/ 731963 w 1072653"/>
                <a:gd name="connsiteY149" fmla="*/ 779202 h 961897"/>
                <a:gd name="connsiteX150" fmla="*/ 731963 w 1072653"/>
                <a:gd name="connsiteY150" fmla="*/ 779430 h 961897"/>
                <a:gd name="connsiteX151" fmla="*/ 710018 w 1072653"/>
                <a:gd name="connsiteY151" fmla="*/ 778287 h 961897"/>
                <a:gd name="connsiteX152" fmla="*/ 694473 w 1072653"/>
                <a:gd name="connsiteY152" fmla="*/ 774401 h 961897"/>
                <a:gd name="connsiteX153" fmla="*/ 695616 w 1072653"/>
                <a:gd name="connsiteY153" fmla="*/ 776001 h 961897"/>
                <a:gd name="connsiteX154" fmla="*/ 670241 w 1072653"/>
                <a:gd name="connsiteY154" fmla="*/ 772801 h 961897"/>
                <a:gd name="connsiteX155" fmla="*/ 670470 w 1072653"/>
                <a:gd name="connsiteY155" fmla="*/ 771658 h 961897"/>
                <a:gd name="connsiteX156" fmla="*/ 625436 w 1072653"/>
                <a:gd name="connsiteY156" fmla="*/ 739197 h 961897"/>
                <a:gd name="connsiteX157" fmla="*/ 591603 w 1072653"/>
                <a:gd name="connsiteY157" fmla="*/ 675189 h 961897"/>
                <a:gd name="connsiteX158" fmla="*/ 581087 w 1072653"/>
                <a:gd name="connsiteY158" fmla="*/ 658958 h 961897"/>
                <a:gd name="connsiteX159" fmla="*/ 579716 w 1072653"/>
                <a:gd name="connsiteY159" fmla="*/ 657129 h 961897"/>
                <a:gd name="connsiteX160" fmla="*/ 570572 w 1072653"/>
                <a:gd name="connsiteY160" fmla="*/ 643185 h 961897"/>
                <a:gd name="connsiteX161" fmla="*/ 519823 w 1072653"/>
                <a:gd name="connsiteY161" fmla="*/ 561803 h 961897"/>
                <a:gd name="connsiteX162" fmla="*/ 446442 w 1072653"/>
                <a:gd name="connsiteY162" fmla="*/ 377094 h 961897"/>
                <a:gd name="connsiteX163" fmla="*/ 511136 w 1072653"/>
                <a:gd name="connsiteY163" fmla="*/ 112376 h 961897"/>
                <a:gd name="connsiteX164" fmla="*/ 679843 w 1072653"/>
                <a:gd name="connsiteY164" fmla="*/ 17735 h 961897"/>
                <a:gd name="connsiteX165" fmla="*/ 940904 w 1072653"/>
                <a:gd name="connsiteY165" fmla="*/ 62084 h 961897"/>
                <a:gd name="connsiteX166" fmla="*/ 940904 w 1072653"/>
                <a:gd name="connsiteY166" fmla="*/ 62084 h 961897"/>
                <a:gd name="connsiteX167" fmla="*/ 948219 w 1072653"/>
                <a:gd name="connsiteY167" fmla="*/ 66656 h 961897"/>
                <a:gd name="connsiteX168" fmla="*/ 948676 w 1072653"/>
                <a:gd name="connsiteY168" fmla="*/ 67113 h 961897"/>
                <a:gd name="connsiteX169" fmla="*/ 955991 w 1072653"/>
                <a:gd name="connsiteY169" fmla="*/ 72142 h 961897"/>
                <a:gd name="connsiteX170" fmla="*/ 955991 w 1072653"/>
                <a:gd name="connsiteY170" fmla="*/ 72142 h 961897"/>
                <a:gd name="connsiteX171" fmla="*/ 962849 w 1072653"/>
                <a:gd name="connsiteY171" fmla="*/ 77171 h 961897"/>
                <a:gd name="connsiteX172" fmla="*/ 963764 w 1072653"/>
                <a:gd name="connsiteY172" fmla="*/ 77857 h 961897"/>
                <a:gd name="connsiteX173" fmla="*/ 970393 w 1072653"/>
                <a:gd name="connsiteY173" fmla="*/ 83115 h 961897"/>
                <a:gd name="connsiteX174" fmla="*/ 970622 w 1072653"/>
                <a:gd name="connsiteY174" fmla="*/ 83343 h 961897"/>
                <a:gd name="connsiteX175" fmla="*/ 976794 w 1072653"/>
                <a:gd name="connsiteY175" fmla="*/ 88601 h 961897"/>
                <a:gd name="connsiteX176" fmla="*/ 978166 w 1072653"/>
                <a:gd name="connsiteY176" fmla="*/ 89744 h 961897"/>
                <a:gd name="connsiteX177" fmla="*/ 984338 w 1072653"/>
                <a:gd name="connsiteY177" fmla="*/ 95459 h 961897"/>
                <a:gd name="connsiteX178" fmla="*/ 984566 w 1072653"/>
                <a:gd name="connsiteY178" fmla="*/ 95688 h 961897"/>
                <a:gd name="connsiteX179" fmla="*/ 990281 w 1072653"/>
                <a:gd name="connsiteY179" fmla="*/ 101174 h 961897"/>
                <a:gd name="connsiteX180" fmla="*/ 991653 w 1072653"/>
                <a:gd name="connsiteY180" fmla="*/ 102774 h 961897"/>
                <a:gd name="connsiteX181" fmla="*/ 997368 w 1072653"/>
                <a:gd name="connsiteY181" fmla="*/ 108947 h 961897"/>
                <a:gd name="connsiteX182" fmla="*/ 1058862 w 1072653"/>
                <a:gd name="connsiteY182" fmla="*/ 250679 h 961897"/>
                <a:gd name="connsiteX183" fmla="*/ 1021828 w 1072653"/>
                <a:gd name="connsiteY183" fmla="*/ 454361 h 96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072653" h="961897">
                  <a:moveTo>
                    <a:pt x="928559" y="39909"/>
                  </a:moveTo>
                  <a:cubicBezTo>
                    <a:pt x="899527" y="17507"/>
                    <a:pt x="763510" y="-6268"/>
                    <a:pt x="710704" y="1505"/>
                  </a:cubicBezTo>
                  <a:cubicBezTo>
                    <a:pt x="596404" y="16592"/>
                    <a:pt x="531253" y="65513"/>
                    <a:pt x="510679" y="91344"/>
                  </a:cubicBezTo>
                  <a:cubicBezTo>
                    <a:pt x="487590" y="120377"/>
                    <a:pt x="390435" y="212502"/>
                    <a:pt x="433412" y="388296"/>
                  </a:cubicBezTo>
                  <a:cubicBezTo>
                    <a:pt x="445528" y="439959"/>
                    <a:pt x="465644" y="488651"/>
                    <a:pt x="489876" y="535514"/>
                  </a:cubicBezTo>
                  <a:cubicBezTo>
                    <a:pt x="513879" y="581691"/>
                    <a:pt x="544054" y="624211"/>
                    <a:pt x="571943" y="668102"/>
                  </a:cubicBezTo>
                  <a:cubicBezTo>
                    <a:pt x="588403" y="694162"/>
                    <a:pt x="602804" y="721366"/>
                    <a:pt x="614920" y="749712"/>
                  </a:cubicBezTo>
                  <a:cubicBezTo>
                    <a:pt x="617892" y="756342"/>
                    <a:pt x="619264" y="761599"/>
                    <a:pt x="612177" y="766857"/>
                  </a:cubicBezTo>
                  <a:cubicBezTo>
                    <a:pt x="605776" y="771658"/>
                    <a:pt x="605090" y="779430"/>
                    <a:pt x="605319" y="786974"/>
                  </a:cubicBezTo>
                  <a:cubicBezTo>
                    <a:pt x="605776" y="802290"/>
                    <a:pt x="605548" y="817606"/>
                    <a:pt x="608062" y="832923"/>
                  </a:cubicBezTo>
                  <a:cubicBezTo>
                    <a:pt x="613091" y="863784"/>
                    <a:pt x="614006" y="895102"/>
                    <a:pt x="621092" y="925963"/>
                  </a:cubicBezTo>
                  <a:cubicBezTo>
                    <a:pt x="611034" y="926420"/>
                    <a:pt x="493076" y="899445"/>
                    <a:pt x="473645" y="892587"/>
                  </a:cubicBezTo>
                  <a:cubicBezTo>
                    <a:pt x="474331" y="885043"/>
                    <a:pt x="484847" y="854411"/>
                    <a:pt x="438441" y="840009"/>
                  </a:cubicBezTo>
                  <a:cubicBezTo>
                    <a:pt x="416953" y="835666"/>
                    <a:pt x="394778" y="836580"/>
                    <a:pt x="373747" y="845724"/>
                  </a:cubicBezTo>
                  <a:cubicBezTo>
                    <a:pt x="361631" y="850982"/>
                    <a:pt x="351802" y="858297"/>
                    <a:pt x="350659" y="872470"/>
                  </a:cubicBezTo>
                  <a:cubicBezTo>
                    <a:pt x="349516" y="887558"/>
                    <a:pt x="359574" y="896702"/>
                    <a:pt x="371233" y="903789"/>
                  </a:cubicBezTo>
                  <a:cubicBezTo>
                    <a:pt x="377405" y="907446"/>
                    <a:pt x="402094" y="915219"/>
                    <a:pt x="421982" y="911104"/>
                  </a:cubicBezTo>
                  <a:cubicBezTo>
                    <a:pt x="399122" y="917733"/>
                    <a:pt x="360488" y="925277"/>
                    <a:pt x="338543" y="924363"/>
                  </a:cubicBezTo>
                  <a:cubicBezTo>
                    <a:pt x="299452" y="922762"/>
                    <a:pt x="283450" y="901731"/>
                    <a:pt x="290308" y="863555"/>
                  </a:cubicBezTo>
                  <a:cubicBezTo>
                    <a:pt x="295337" y="834751"/>
                    <a:pt x="310196" y="810063"/>
                    <a:pt x="321855" y="784231"/>
                  </a:cubicBezTo>
                  <a:cubicBezTo>
                    <a:pt x="332371" y="761142"/>
                    <a:pt x="337857" y="737368"/>
                    <a:pt x="337171" y="711765"/>
                  </a:cubicBezTo>
                  <a:cubicBezTo>
                    <a:pt x="336714" y="690505"/>
                    <a:pt x="328027" y="674503"/>
                    <a:pt x="307225" y="668102"/>
                  </a:cubicBezTo>
                  <a:cubicBezTo>
                    <a:pt x="296709" y="664902"/>
                    <a:pt x="293280" y="658729"/>
                    <a:pt x="291908" y="649585"/>
                  </a:cubicBezTo>
                  <a:cubicBezTo>
                    <a:pt x="290994" y="644556"/>
                    <a:pt x="290080" y="639527"/>
                    <a:pt x="289394" y="634498"/>
                  </a:cubicBezTo>
                  <a:cubicBezTo>
                    <a:pt x="277735" y="560889"/>
                    <a:pt x="243902" y="499167"/>
                    <a:pt x="188581" y="449332"/>
                  </a:cubicBezTo>
                  <a:cubicBezTo>
                    <a:pt x="182638" y="444074"/>
                    <a:pt x="175094" y="435387"/>
                    <a:pt x="170979" y="427843"/>
                  </a:cubicBezTo>
                  <a:cubicBezTo>
                    <a:pt x="187667" y="414813"/>
                    <a:pt x="205955" y="398811"/>
                    <a:pt x="209841" y="367722"/>
                  </a:cubicBezTo>
                  <a:cubicBezTo>
                    <a:pt x="213270" y="338232"/>
                    <a:pt x="208698" y="309886"/>
                    <a:pt x="182866" y="291598"/>
                  </a:cubicBezTo>
                  <a:cubicBezTo>
                    <a:pt x="155663" y="272167"/>
                    <a:pt x="121830" y="265309"/>
                    <a:pt x="77482" y="286797"/>
                  </a:cubicBezTo>
                  <a:cubicBezTo>
                    <a:pt x="39077" y="306228"/>
                    <a:pt x="24218" y="368407"/>
                    <a:pt x="56679" y="407041"/>
                  </a:cubicBezTo>
                  <a:cubicBezTo>
                    <a:pt x="65594" y="417785"/>
                    <a:pt x="70852" y="418699"/>
                    <a:pt x="80453" y="428301"/>
                  </a:cubicBezTo>
                  <a:cubicBezTo>
                    <a:pt x="78853" y="432415"/>
                    <a:pt x="75653" y="434244"/>
                    <a:pt x="72224" y="435844"/>
                  </a:cubicBezTo>
                  <a:cubicBezTo>
                    <a:pt x="46621" y="446360"/>
                    <a:pt x="36334" y="466934"/>
                    <a:pt x="29933" y="492766"/>
                  </a:cubicBezTo>
                  <a:cubicBezTo>
                    <a:pt x="18503" y="539172"/>
                    <a:pt x="12788" y="586263"/>
                    <a:pt x="6387" y="633355"/>
                  </a:cubicBezTo>
                  <a:cubicBezTo>
                    <a:pt x="4330" y="648671"/>
                    <a:pt x="1586" y="663759"/>
                    <a:pt x="215" y="679075"/>
                  </a:cubicBezTo>
                  <a:cubicBezTo>
                    <a:pt x="-1385" y="698506"/>
                    <a:pt x="5930" y="712679"/>
                    <a:pt x="22618" y="716565"/>
                  </a:cubicBezTo>
                  <a:cubicBezTo>
                    <a:pt x="35876" y="719766"/>
                    <a:pt x="35648" y="726166"/>
                    <a:pt x="34276" y="736911"/>
                  </a:cubicBezTo>
                  <a:cubicBezTo>
                    <a:pt x="28561" y="786288"/>
                    <a:pt x="23989" y="835894"/>
                    <a:pt x="18960" y="885501"/>
                  </a:cubicBezTo>
                  <a:cubicBezTo>
                    <a:pt x="17360" y="901274"/>
                    <a:pt x="24218" y="912018"/>
                    <a:pt x="38620" y="916362"/>
                  </a:cubicBezTo>
                  <a:cubicBezTo>
                    <a:pt x="63537" y="923677"/>
                    <a:pt x="81825" y="915447"/>
                    <a:pt x="90283" y="890530"/>
                  </a:cubicBezTo>
                  <a:cubicBezTo>
                    <a:pt x="117029" y="816006"/>
                    <a:pt x="124116" y="689590"/>
                    <a:pt x="131203" y="717708"/>
                  </a:cubicBezTo>
                  <a:cubicBezTo>
                    <a:pt x="135775" y="745369"/>
                    <a:pt x="141261" y="778973"/>
                    <a:pt x="141718" y="806176"/>
                  </a:cubicBezTo>
                  <a:cubicBezTo>
                    <a:pt x="144461" y="892587"/>
                    <a:pt x="155891" y="914761"/>
                    <a:pt x="169379" y="915219"/>
                  </a:cubicBezTo>
                  <a:cubicBezTo>
                    <a:pt x="179666" y="915676"/>
                    <a:pt x="190410" y="916819"/>
                    <a:pt x="200011" y="914304"/>
                  </a:cubicBezTo>
                  <a:cubicBezTo>
                    <a:pt x="226072" y="907675"/>
                    <a:pt x="227215" y="900588"/>
                    <a:pt x="225614" y="876814"/>
                  </a:cubicBezTo>
                  <a:cubicBezTo>
                    <a:pt x="223328" y="843210"/>
                    <a:pt x="211670" y="622382"/>
                    <a:pt x="202754" y="581691"/>
                  </a:cubicBezTo>
                  <a:cubicBezTo>
                    <a:pt x="213499" y="609580"/>
                    <a:pt x="230186" y="645471"/>
                    <a:pt x="235216" y="667645"/>
                  </a:cubicBezTo>
                  <a:cubicBezTo>
                    <a:pt x="238187" y="680218"/>
                    <a:pt x="237959" y="694848"/>
                    <a:pt x="254418" y="699192"/>
                  </a:cubicBezTo>
                  <a:cubicBezTo>
                    <a:pt x="269277" y="703078"/>
                    <a:pt x="284593" y="693248"/>
                    <a:pt x="292366" y="683418"/>
                  </a:cubicBezTo>
                  <a:cubicBezTo>
                    <a:pt x="299681" y="674503"/>
                    <a:pt x="300367" y="675874"/>
                    <a:pt x="308825" y="680904"/>
                  </a:cubicBezTo>
                  <a:cubicBezTo>
                    <a:pt x="320941" y="688219"/>
                    <a:pt x="324141" y="699420"/>
                    <a:pt x="324370" y="712679"/>
                  </a:cubicBezTo>
                  <a:cubicBezTo>
                    <a:pt x="325055" y="745369"/>
                    <a:pt x="313168" y="774172"/>
                    <a:pt x="298766" y="802519"/>
                  </a:cubicBezTo>
                  <a:cubicBezTo>
                    <a:pt x="285736" y="828579"/>
                    <a:pt x="272249" y="854868"/>
                    <a:pt x="273392" y="885729"/>
                  </a:cubicBezTo>
                  <a:cubicBezTo>
                    <a:pt x="273849" y="894873"/>
                    <a:pt x="275449" y="903103"/>
                    <a:pt x="281621" y="909961"/>
                  </a:cubicBezTo>
                  <a:cubicBezTo>
                    <a:pt x="296252" y="925963"/>
                    <a:pt x="314083" y="935564"/>
                    <a:pt x="335800" y="935107"/>
                  </a:cubicBezTo>
                  <a:cubicBezTo>
                    <a:pt x="369632" y="934421"/>
                    <a:pt x="403694" y="931678"/>
                    <a:pt x="435012" y="919105"/>
                  </a:cubicBezTo>
                  <a:cubicBezTo>
                    <a:pt x="461758" y="908361"/>
                    <a:pt x="487819" y="907218"/>
                    <a:pt x="514565" y="914076"/>
                  </a:cubicBezTo>
                  <a:cubicBezTo>
                    <a:pt x="554113" y="924363"/>
                    <a:pt x="593660" y="935564"/>
                    <a:pt x="632980" y="946994"/>
                  </a:cubicBezTo>
                  <a:cubicBezTo>
                    <a:pt x="679843" y="969397"/>
                    <a:pt x="761224" y="960024"/>
                    <a:pt x="786142" y="959567"/>
                  </a:cubicBezTo>
                  <a:cubicBezTo>
                    <a:pt x="817460" y="958881"/>
                    <a:pt x="842377" y="939679"/>
                    <a:pt x="849464" y="911332"/>
                  </a:cubicBezTo>
                  <a:cubicBezTo>
                    <a:pt x="859522" y="870642"/>
                    <a:pt x="864780" y="829265"/>
                    <a:pt x="864323" y="787431"/>
                  </a:cubicBezTo>
                  <a:cubicBezTo>
                    <a:pt x="864323" y="780802"/>
                    <a:pt x="864780" y="773029"/>
                    <a:pt x="859065" y="769143"/>
                  </a:cubicBezTo>
                  <a:cubicBezTo>
                    <a:pt x="845349" y="759771"/>
                    <a:pt x="848549" y="750627"/>
                    <a:pt x="856779" y="739882"/>
                  </a:cubicBezTo>
                  <a:cubicBezTo>
                    <a:pt x="862494" y="732339"/>
                    <a:pt x="866837" y="723652"/>
                    <a:pt x="871867" y="715651"/>
                  </a:cubicBezTo>
                  <a:cubicBezTo>
                    <a:pt x="921244" y="637698"/>
                    <a:pt x="977251" y="564089"/>
                    <a:pt x="1019999" y="481793"/>
                  </a:cubicBezTo>
                  <a:cubicBezTo>
                    <a:pt x="1044002" y="435387"/>
                    <a:pt x="1066405" y="388981"/>
                    <a:pt x="1070520" y="335489"/>
                  </a:cubicBezTo>
                  <a:cubicBezTo>
                    <a:pt x="1073949" y="289083"/>
                    <a:pt x="1075092" y="242678"/>
                    <a:pt x="1059319" y="198558"/>
                  </a:cubicBezTo>
                  <a:cubicBezTo>
                    <a:pt x="1035316" y="127463"/>
                    <a:pt x="995311" y="77857"/>
                    <a:pt x="928559" y="39909"/>
                  </a:cubicBezTo>
                  <a:close/>
                  <a:moveTo>
                    <a:pt x="58736" y="388067"/>
                  </a:moveTo>
                  <a:cubicBezTo>
                    <a:pt x="40906" y="354691"/>
                    <a:pt x="51421" y="326574"/>
                    <a:pt x="76339" y="300742"/>
                  </a:cubicBezTo>
                  <a:cubicBezTo>
                    <a:pt x="105371" y="276282"/>
                    <a:pt x="141947" y="276968"/>
                    <a:pt x="176237" y="299828"/>
                  </a:cubicBezTo>
                  <a:cubicBezTo>
                    <a:pt x="208698" y="317658"/>
                    <a:pt x="205040" y="373894"/>
                    <a:pt x="184924" y="400183"/>
                  </a:cubicBezTo>
                  <a:cubicBezTo>
                    <a:pt x="169150" y="420528"/>
                    <a:pt x="155434" y="425786"/>
                    <a:pt x="132117" y="428529"/>
                  </a:cubicBezTo>
                  <a:cubicBezTo>
                    <a:pt x="93484" y="433330"/>
                    <a:pt x="75881" y="413670"/>
                    <a:pt x="58736" y="388067"/>
                  </a:cubicBezTo>
                  <a:close/>
                  <a:moveTo>
                    <a:pt x="278421" y="680446"/>
                  </a:moveTo>
                  <a:cubicBezTo>
                    <a:pt x="271334" y="689133"/>
                    <a:pt x="259676" y="688676"/>
                    <a:pt x="254189" y="679075"/>
                  </a:cubicBezTo>
                  <a:cubicBezTo>
                    <a:pt x="252818" y="676560"/>
                    <a:pt x="251446" y="673817"/>
                    <a:pt x="250760" y="671074"/>
                  </a:cubicBezTo>
                  <a:cubicBezTo>
                    <a:pt x="244588" y="641356"/>
                    <a:pt x="228129" y="614152"/>
                    <a:pt x="217385" y="586263"/>
                  </a:cubicBezTo>
                  <a:cubicBezTo>
                    <a:pt x="210298" y="567518"/>
                    <a:pt x="192467" y="540543"/>
                    <a:pt x="190410" y="543744"/>
                  </a:cubicBezTo>
                  <a:cubicBezTo>
                    <a:pt x="189496" y="545115"/>
                    <a:pt x="196125" y="597693"/>
                    <a:pt x="199097" y="624668"/>
                  </a:cubicBezTo>
                  <a:cubicBezTo>
                    <a:pt x="201840" y="650957"/>
                    <a:pt x="209155" y="799547"/>
                    <a:pt x="212356" y="847782"/>
                  </a:cubicBezTo>
                  <a:cubicBezTo>
                    <a:pt x="213270" y="860126"/>
                    <a:pt x="213727" y="872699"/>
                    <a:pt x="213956" y="885043"/>
                  </a:cubicBezTo>
                  <a:cubicBezTo>
                    <a:pt x="214184" y="895559"/>
                    <a:pt x="211441" y="901731"/>
                    <a:pt x="200926" y="903789"/>
                  </a:cubicBezTo>
                  <a:cubicBezTo>
                    <a:pt x="167093" y="910418"/>
                    <a:pt x="163207" y="904474"/>
                    <a:pt x="158635" y="869956"/>
                  </a:cubicBezTo>
                  <a:cubicBezTo>
                    <a:pt x="155663" y="846867"/>
                    <a:pt x="145604" y="717251"/>
                    <a:pt x="143090" y="712908"/>
                  </a:cubicBezTo>
                  <a:cubicBezTo>
                    <a:pt x="140347" y="707650"/>
                    <a:pt x="140804" y="698277"/>
                    <a:pt x="131660" y="699192"/>
                  </a:cubicBezTo>
                  <a:cubicBezTo>
                    <a:pt x="122744" y="699877"/>
                    <a:pt x="117029" y="706050"/>
                    <a:pt x="114972" y="714508"/>
                  </a:cubicBezTo>
                  <a:cubicBezTo>
                    <a:pt x="113143" y="722280"/>
                    <a:pt x="96684" y="837495"/>
                    <a:pt x="79310" y="886872"/>
                  </a:cubicBezTo>
                  <a:cubicBezTo>
                    <a:pt x="73824" y="902417"/>
                    <a:pt x="66509" y="909046"/>
                    <a:pt x="53707" y="906989"/>
                  </a:cubicBezTo>
                  <a:cubicBezTo>
                    <a:pt x="39534" y="904703"/>
                    <a:pt x="31533" y="904246"/>
                    <a:pt x="31076" y="882529"/>
                  </a:cubicBezTo>
                  <a:cubicBezTo>
                    <a:pt x="32905" y="846181"/>
                    <a:pt x="37248" y="831322"/>
                    <a:pt x="39991" y="805948"/>
                  </a:cubicBezTo>
                  <a:cubicBezTo>
                    <a:pt x="44792" y="761599"/>
                    <a:pt x="49364" y="717022"/>
                    <a:pt x="51878" y="672445"/>
                  </a:cubicBezTo>
                  <a:cubicBezTo>
                    <a:pt x="53479" y="641813"/>
                    <a:pt x="56679" y="611181"/>
                    <a:pt x="61937" y="580777"/>
                  </a:cubicBezTo>
                  <a:cubicBezTo>
                    <a:pt x="63308" y="573004"/>
                    <a:pt x="63080" y="564775"/>
                    <a:pt x="63308" y="556774"/>
                  </a:cubicBezTo>
                  <a:cubicBezTo>
                    <a:pt x="63308" y="553802"/>
                    <a:pt x="62851" y="550373"/>
                    <a:pt x="59194" y="549916"/>
                  </a:cubicBezTo>
                  <a:cubicBezTo>
                    <a:pt x="54393" y="549230"/>
                    <a:pt x="53021" y="553116"/>
                    <a:pt x="52564" y="556774"/>
                  </a:cubicBezTo>
                  <a:cubicBezTo>
                    <a:pt x="51878" y="562489"/>
                    <a:pt x="52336" y="568432"/>
                    <a:pt x="51650" y="574376"/>
                  </a:cubicBezTo>
                  <a:cubicBezTo>
                    <a:pt x="46621" y="616438"/>
                    <a:pt x="39763" y="658501"/>
                    <a:pt x="37934" y="701020"/>
                  </a:cubicBezTo>
                  <a:cubicBezTo>
                    <a:pt x="37477" y="710393"/>
                    <a:pt x="31762" y="709707"/>
                    <a:pt x="25818" y="706964"/>
                  </a:cubicBezTo>
                  <a:cubicBezTo>
                    <a:pt x="21703" y="705135"/>
                    <a:pt x="10502" y="706278"/>
                    <a:pt x="10730" y="678846"/>
                  </a:cubicBezTo>
                  <a:cubicBezTo>
                    <a:pt x="9130" y="668102"/>
                    <a:pt x="23761" y="577119"/>
                    <a:pt x="33590" y="534142"/>
                  </a:cubicBezTo>
                  <a:cubicBezTo>
                    <a:pt x="36562" y="520655"/>
                    <a:pt x="41591" y="507625"/>
                    <a:pt x="44563" y="493909"/>
                  </a:cubicBezTo>
                  <a:cubicBezTo>
                    <a:pt x="52107" y="457561"/>
                    <a:pt x="69481" y="432644"/>
                    <a:pt x="117944" y="440188"/>
                  </a:cubicBezTo>
                  <a:cubicBezTo>
                    <a:pt x="167093" y="435616"/>
                    <a:pt x="166864" y="444303"/>
                    <a:pt x="181495" y="458019"/>
                  </a:cubicBezTo>
                  <a:cubicBezTo>
                    <a:pt x="238645" y="511054"/>
                    <a:pt x="270420" y="576891"/>
                    <a:pt x="280250" y="653700"/>
                  </a:cubicBezTo>
                  <a:cubicBezTo>
                    <a:pt x="281393" y="662616"/>
                    <a:pt x="285050" y="672445"/>
                    <a:pt x="278421" y="680446"/>
                  </a:cubicBezTo>
                  <a:close/>
                  <a:moveTo>
                    <a:pt x="445299" y="900588"/>
                  </a:moveTo>
                  <a:cubicBezTo>
                    <a:pt x="437527" y="902417"/>
                    <a:pt x="429297" y="901503"/>
                    <a:pt x="425411" y="901731"/>
                  </a:cubicBezTo>
                  <a:cubicBezTo>
                    <a:pt x="409866" y="901045"/>
                    <a:pt x="397979" y="901503"/>
                    <a:pt x="386777" y="897616"/>
                  </a:cubicBezTo>
                  <a:cubicBezTo>
                    <a:pt x="375119" y="893502"/>
                    <a:pt x="365289" y="883672"/>
                    <a:pt x="366203" y="875214"/>
                  </a:cubicBezTo>
                  <a:cubicBezTo>
                    <a:pt x="367575" y="863326"/>
                    <a:pt x="376719" y="858297"/>
                    <a:pt x="386777" y="855325"/>
                  </a:cubicBezTo>
                  <a:cubicBezTo>
                    <a:pt x="433183" y="842981"/>
                    <a:pt x="451471" y="858069"/>
                    <a:pt x="461301" y="871099"/>
                  </a:cubicBezTo>
                  <a:cubicBezTo>
                    <a:pt x="468616" y="880243"/>
                    <a:pt x="459472" y="897159"/>
                    <a:pt x="445299" y="900588"/>
                  </a:cubicBezTo>
                  <a:close/>
                  <a:moveTo>
                    <a:pt x="787742" y="946308"/>
                  </a:moveTo>
                  <a:cubicBezTo>
                    <a:pt x="753452" y="949966"/>
                    <a:pt x="724420" y="948594"/>
                    <a:pt x="690130" y="946308"/>
                  </a:cubicBezTo>
                  <a:cubicBezTo>
                    <a:pt x="671842" y="945165"/>
                    <a:pt x="652411" y="939907"/>
                    <a:pt x="640295" y="928935"/>
                  </a:cubicBezTo>
                  <a:cubicBezTo>
                    <a:pt x="631608" y="920934"/>
                    <a:pt x="629093" y="907446"/>
                    <a:pt x="629093" y="892587"/>
                  </a:cubicBezTo>
                  <a:cubicBezTo>
                    <a:pt x="664755" y="897616"/>
                    <a:pt x="698131" y="911561"/>
                    <a:pt x="734249" y="908361"/>
                  </a:cubicBezTo>
                  <a:cubicBezTo>
                    <a:pt x="768997" y="905160"/>
                    <a:pt x="804201" y="905389"/>
                    <a:pt x="839634" y="893959"/>
                  </a:cubicBezTo>
                  <a:cubicBezTo>
                    <a:pt x="835748" y="931906"/>
                    <a:pt x="816088" y="943336"/>
                    <a:pt x="787742" y="946308"/>
                  </a:cubicBezTo>
                  <a:close/>
                  <a:moveTo>
                    <a:pt x="802829" y="890758"/>
                  </a:moveTo>
                  <a:cubicBezTo>
                    <a:pt x="754823" y="898302"/>
                    <a:pt x="707275" y="899902"/>
                    <a:pt x="659497" y="888015"/>
                  </a:cubicBezTo>
                  <a:cubicBezTo>
                    <a:pt x="625436" y="879557"/>
                    <a:pt x="620864" y="874528"/>
                    <a:pt x="625664" y="837723"/>
                  </a:cubicBezTo>
                  <a:cubicBezTo>
                    <a:pt x="639838" y="839552"/>
                    <a:pt x="653782" y="842067"/>
                    <a:pt x="667955" y="845953"/>
                  </a:cubicBezTo>
                  <a:cubicBezTo>
                    <a:pt x="720533" y="860583"/>
                    <a:pt x="772883" y="864241"/>
                    <a:pt x="823632" y="838180"/>
                  </a:cubicBezTo>
                  <a:cubicBezTo>
                    <a:pt x="827518" y="836123"/>
                    <a:pt x="831633" y="834751"/>
                    <a:pt x="835976" y="833608"/>
                  </a:cubicBezTo>
                  <a:cubicBezTo>
                    <a:pt x="839405" y="832694"/>
                    <a:pt x="843063" y="832694"/>
                    <a:pt x="846492" y="832237"/>
                  </a:cubicBezTo>
                  <a:cubicBezTo>
                    <a:pt x="847406" y="834066"/>
                    <a:pt x="848778" y="835437"/>
                    <a:pt x="848778" y="836580"/>
                  </a:cubicBezTo>
                  <a:cubicBezTo>
                    <a:pt x="848778" y="878414"/>
                    <a:pt x="843749" y="884358"/>
                    <a:pt x="802829" y="890758"/>
                  </a:cubicBezTo>
                  <a:close/>
                  <a:moveTo>
                    <a:pt x="843749" y="816006"/>
                  </a:moveTo>
                  <a:cubicBezTo>
                    <a:pt x="841234" y="818521"/>
                    <a:pt x="838720" y="821035"/>
                    <a:pt x="835291" y="822636"/>
                  </a:cubicBezTo>
                  <a:cubicBezTo>
                    <a:pt x="793228" y="842981"/>
                    <a:pt x="749108" y="850296"/>
                    <a:pt x="703160" y="842524"/>
                  </a:cubicBezTo>
                  <a:cubicBezTo>
                    <a:pt x="682357" y="839095"/>
                    <a:pt x="661783" y="833608"/>
                    <a:pt x="641209" y="828351"/>
                  </a:cubicBezTo>
                  <a:cubicBezTo>
                    <a:pt x="623378" y="823779"/>
                    <a:pt x="618349" y="816692"/>
                    <a:pt x="618349" y="798861"/>
                  </a:cubicBezTo>
                  <a:cubicBezTo>
                    <a:pt x="618349" y="779887"/>
                    <a:pt x="623378" y="774630"/>
                    <a:pt x="642352" y="779659"/>
                  </a:cubicBezTo>
                  <a:cubicBezTo>
                    <a:pt x="683043" y="790860"/>
                    <a:pt x="724648" y="791546"/>
                    <a:pt x="766025" y="793603"/>
                  </a:cubicBezTo>
                  <a:cubicBezTo>
                    <a:pt x="777912" y="794289"/>
                    <a:pt x="788885" y="789260"/>
                    <a:pt x="800315" y="786745"/>
                  </a:cubicBezTo>
                  <a:cubicBezTo>
                    <a:pt x="808087" y="785145"/>
                    <a:pt x="815402" y="781030"/>
                    <a:pt x="822946" y="778516"/>
                  </a:cubicBezTo>
                  <a:cubicBezTo>
                    <a:pt x="831176" y="775773"/>
                    <a:pt x="840091" y="766629"/>
                    <a:pt x="848321" y="777601"/>
                  </a:cubicBezTo>
                  <a:cubicBezTo>
                    <a:pt x="855179" y="787431"/>
                    <a:pt x="852207" y="807548"/>
                    <a:pt x="843749" y="816006"/>
                  </a:cubicBezTo>
                  <a:close/>
                  <a:moveTo>
                    <a:pt x="1021828" y="454361"/>
                  </a:moveTo>
                  <a:cubicBezTo>
                    <a:pt x="994625" y="510368"/>
                    <a:pt x="961706" y="563175"/>
                    <a:pt x="926045" y="614381"/>
                  </a:cubicBezTo>
                  <a:cubicBezTo>
                    <a:pt x="897470" y="655072"/>
                    <a:pt x="871867" y="697820"/>
                    <a:pt x="844663" y="739654"/>
                  </a:cubicBezTo>
                  <a:cubicBezTo>
                    <a:pt x="831176" y="760456"/>
                    <a:pt x="813345" y="771429"/>
                    <a:pt x="790256" y="776687"/>
                  </a:cubicBezTo>
                  <a:cubicBezTo>
                    <a:pt x="784770" y="777830"/>
                    <a:pt x="781341" y="778059"/>
                    <a:pt x="779512" y="776458"/>
                  </a:cubicBezTo>
                  <a:cubicBezTo>
                    <a:pt x="779512" y="776687"/>
                    <a:pt x="779741" y="776916"/>
                    <a:pt x="779741" y="777144"/>
                  </a:cubicBezTo>
                  <a:cubicBezTo>
                    <a:pt x="774712" y="778744"/>
                    <a:pt x="768082" y="776916"/>
                    <a:pt x="763053" y="778059"/>
                  </a:cubicBezTo>
                  <a:cubicBezTo>
                    <a:pt x="761453" y="778059"/>
                    <a:pt x="759624" y="778287"/>
                    <a:pt x="758024" y="778287"/>
                  </a:cubicBezTo>
                  <a:cubicBezTo>
                    <a:pt x="754366" y="779887"/>
                    <a:pt x="749108" y="780116"/>
                    <a:pt x="740650" y="779887"/>
                  </a:cubicBezTo>
                  <a:cubicBezTo>
                    <a:pt x="737678" y="779887"/>
                    <a:pt x="734707" y="779430"/>
                    <a:pt x="731963" y="779202"/>
                  </a:cubicBezTo>
                  <a:cubicBezTo>
                    <a:pt x="731963" y="779202"/>
                    <a:pt x="731963" y="779430"/>
                    <a:pt x="731963" y="779430"/>
                  </a:cubicBezTo>
                  <a:cubicBezTo>
                    <a:pt x="724648" y="778973"/>
                    <a:pt x="717333" y="779202"/>
                    <a:pt x="710018" y="778287"/>
                  </a:cubicBezTo>
                  <a:cubicBezTo>
                    <a:pt x="702931" y="777373"/>
                    <a:pt x="697902" y="776230"/>
                    <a:pt x="694473" y="774401"/>
                  </a:cubicBezTo>
                  <a:cubicBezTo>
                    <a:pt x="694930" y="775087"/>
                    <a:pt x="695387" y="775544"/>
                    <a:pt x="695616" y="776001"/>
                  </a:cubicBezTo>
                  <a:cubicBezTo>
                    <a:pt x="689444" y="774858"/>
                    <a:pt x="676414" y="773715"/>
                    <a:pt x="670241" y="772801"/>
                  </a:cubicBezTo>
                  <a:cubicBezTo>
                    <a:pt x="670241" y="772572"/>
                    <a:pt x="670470" y="772344"/>
                    <a:pt x="670470" y="771658"/>
                  </a:cubicBezTo>
                  <a:cubicBezTo>
                    <a:pt x="644867" y="775544"/>
                    <a:pt x="634580" y="757256"/>
                    <a:pt x="625436" y="739197"/>
                  </a:cubicBezTo>
                  <a:cubicBezTo>
                    <a:pt x="614463" y="717708"/>
                    <a:pt x="604405" y="695534"/>
                    <a:pt x="591603" y="675189"/>
                  </a:cubicBezTo>
                  <a:cubicBezTo>
                    <a:pt x="588174" y="669702"/>
                    <a:pt x="584745" y="664444"/>
                    <a:pt x="581087" y="658958"/>
                  </a:cubicBezTo>
                  <a:cubicBezTo>
                    <a:pt x="580630" y="658272"/>
                    <a:pt x="580173" y="657586"/>
                    <a:pt x="579716" y="657129"/>
                  </a:cubicBezTo>
                  <a:cubicBezTo>
                    <a:pt x="576744" y="652557"/>
                    <a:pt x="573772" y="647985"/>
                    <a:pt x="570572" y="643185"/>
                  </a:cubicBezTo>
                  <a:cubicBezTo>
                    <a:pt x="552970" y="616438"/>
                    <a:pt x="535139" y="589921"/>
                    <a:pt x="519823" y="561803"/>
                  </a:cubicBezTo>
                  <a:cubicBezTo>
                    <a:pt x="487819" y="503510"/>
                    <a:pt x="455815" y="444303"/>
                    <a:pt x="446442" y="377094"/>
                  </a:cubicBezTo>
                  <a:cubicBezTo>
                    <a:pt x="440727" y="337318"/>
                    <a:pt x="413066" y="209759"/>
                    <a:pt x="511136" y="112376"/>
                  </a:cubicBezTo>
                  <a:cubicBezTo>
                    <a:pt x="563714" y="45853"/>
                    <a:pt x="635723" y="26651"/>
                    <a:pt x="679843" y="17735"/>
                  </a:cubicBezTo>
                  <a:cubicBezTo>
                    <a:pt x="738821" y="5619"/>
                    <a:pt x="851293" y="6534"/>
                    <a:pt x="940904" y="62084"/>
                  </a:cubicBezTo>
                  <a:cubicBezTo>
                    <a:pt x="940904" y="62084"/>
                    <a:pt x="940904" y="62084"/>
                    <a:pt x="940904" y="62084"/>
                  </a:cubicBezTo>
                  <a:cubicBezTo>
                    <a:pt x="943418" y="63684"/>
                    <a:pt x="945704" y="65055"/>
                    <a:pt x="948219" y="66656"/>
                  </a:cubicBezTo>
                  <a:cubicBezTo>
                    <a:pt x="948448" y="66884"/>
                    <a:pt x="948676" y="66884"/>
                    <a:pt x="948676" y="67113"/>
                  </a:cubicBezTo>
                  <a:cubicBezTo>
                    <a:pt x="951191" y="68713"/>
                    <a:pt x="953477" y="70313"/>
                    <a:pt x="955991" y="72142"/>
                  </a:cubicBezTo>
                  <a:cubicBezTo>
                    <a:pt x="955991" y="72142"/>
                    <a:pt x="955991" y="72142"/>
                    <a:pt x="955991" y="72142"/>
                  </a:cubicBezTo>
                  <a:cubicBezTo>
                    <a:pt x="958277" y="73742"/>
                    <a:pt x="960563" y="75342"/>
                    <a:pt x="962849" y="77171"/>
                  </a:cubicBezTo>
                  <a:cubicBezTo>
                    <a:pt x="963078" y="77400"/>
                    <a:pt x="963535" y="77628"/>
                    <a:pt x="963764" y="77857"/>
                  </a:cubicBezTo>
                  <a:cubicBezTo>
                    <a:pt x="966050" y="79686"/>
                    <a:pt x="968336" y="81286"/>
                    <a:pt x="970393" y="83115"/>
                  </a:cubicBezTo>
                  <a:cubicBezTo>
                    <a:pt x="970393" y="83115"/>
                    <a:pt x="970622" y="83115"/>
                    <a:pt x="970622" y="83343"/>
                  </a:cubicBezTo>
                  <a:cubicBezTo>
                    <a:pt x="972679" y="84944"/>
                    <a:pt x="974737" y="86772"/>
                    <a:pt x="976794" y="88601"/>
                  </a:cubicBezTo>
                  <a:cubicBezTo>
                    <a:pt x="977251" y="89058"/>
                    <a:pt x="977708" y="89287"/>
                    <a:pt x="978166" y="89744"/>
                  </a:cubicBezTo>
                  <a:cubicBezTo>
                    <a:pt x="980223" y="91573"/>
                    <a:pt x="982280" y="93402"/>
                    <a:pt x="984338" y="95459"/>
                  </a:cubicBezTo>
                  <a:cubicBezTo>
                    <a:pt x="984338" y="95459"/>
                    <a:pt x="984566" y="95688"/>
                    <a:pt x="984566" y="95688"/>
                  </a:cubicBezTo>
                  <a:cubicBezTo>
                    <a:pt x="986395" y="97517"/>
                    <a:pt x="988453" y="99345"/>
                    <a:pt x="990281" y="101174"/>
                  </a:cubicBezTo>
                  <a:cubicBezTo>
                    <a:pt x="990739" y="101631"/>
                    <a:pt x="991196" y="102089"/>
                    <a:pt x="991653" y="102774"/>
                  </a:cubicBezTo>
                  <a:cubicBezTo>
                    <a:pt x="993710" y="104832"/>
                    <a:pt x="995539" y="106889"/>
                    <a:pt x="997368" y="108947"/>
                  </a:cubicBezTo>
                  <a:cubicBezTo>
                    <a:pt x="1029372" y="147351"/>
                    <a:pt x="1052004" y="201072"/>
                    <a:pt x="1058862" y="250679"/>
                  </a:cubicBezTo>
                  <a:cubicBezTo>
                    <a:pt x="1071892" y="335946"/>
                    <a:pt x="1039430" y="418242"/>
                    <a:pt x="1021828" y="454361"/>
                  </a:cubicBezTo>
                  <a:close/>
                </a:path>
              </a:pathLst>
            </a:custGeom>
            <a:solidFill>
              <a:srgbClr val="000000"/>
            </a:solidFill>
            <a:ln w="2286" cap="flat">
              <a:noFill/>
              <a:prstDash val="solid"/>
              <a:miter/>
            </a:ln>
          </p:spPr>
          <p:txBody>
            <a:bodyPr rtlCol="0" anchor="ctr"/>
            <a:lstStyle/>
            <a:p>
              <a:endParaRPr lang="en-US"/>
            </a:p>
          </p:txBody>
        </p:sp>
        <p:sp>
          <p:nvSpPr>
            <p:cNvPr id="48" name="Freeform 968">
              <a:extLst>
                <a:ext uri="{FF2B5EF4-FFF2-40B4-BE49-F238E27FC236}">
                  <a16:creationId xmlns:a16="http://schemas.microsoft.com/office/drawing/2014/main" id="{A0C053AD-5A47-7D30-2657-D7F876ECB637}"/>
                </a:ext>
              </a:extLst>
            </p:cNvPr>
            <p:cNvSpPr/>
            <p:nvPr/>
          </p:nvSpPr>
          <p:spPr>
            <a:xfrm>
              <a:off x="8766633" y="5103037"/>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49" name="Freeform 969">
              <a:extLst>
                <a:ext uri="{FF2B5EF4-FFF2-40B4-BE49-F238E27FC236}">
                  <a16:creationId xmlns:a16="http://schemas.microsoft.com/office/drawing/2014/main" id="{A9C4B124-3925-9D5B-B113-ED31C3580665}"/>
                </a:ext>
              </a:extLst>
            </p:cNvPr>
            <p:cNvSpPr/>
            <p:nvPr/>
          </p:nvSpPr>
          <p:spPr>
            <a:xfrm>
              <a:off x="8762747" y="5107609"/>
              <a:ext cx="2286" cy="2286"/>
            </a:xfrm>
            <a:custGeom>
              <a:avLst/>
              <a:gdLst>
                <a:gd name="connsiteX0" fmla="*/ 0 w 2286"/>
                <a:gd name="connsiteY0" fmla="*/ 0 h 2286"/>
                <a:gd name="connsiteX1" fmla="*/ 0 w 2286"/>
                <a:gd name="connsiteY1" fmla="*/ 0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0"/>
                    <a:pt x="0" y="0"/>
                    <a:pt x="0" y="0"/>
                  </a:cubicBezTo>
                  <a:cubicBezTo>
                    <a:pt x="0" y="0"/>
                    <a:pt x="0" y="0"/>
                    <a:pt x="0" y="0"/>
                  </a:cubicBezTo>
                  <a:close/>
                </a:path>
              </a:pathLst>
            </a:custGeom>
            <a:solidFill>
              <a:srgbClr val="000000"/>
            </a:solidFill>
            <a:ln w="2286" cap="flat">
              <a:noFill/>
              <a:prstDash val="solid"/>
              <a:miter/>
            </a:ln>
          </p:spPr>
          <p:txBody>
            <a:bodyPr rtlCol="0" anchor="ctr"/>
            <a:lstStyle/>
            <a:p>
              <a:endParaRPr lang="en-US"/>
            </a:p>
          </p:txBody>
        </p:sp>
        <p:sp>
          <p:nvSpPr>
            <p:cNvPr id="50" name="Freeform 970">
              <a:extLst>
                <a:ext uri="{FF2B5EF4-FFF2-40B4-BE49-F238E27FC236}">
                  <a16:creationId xmlns:a16="http://schemas.microsoft.com/office/drawing/2014/main" id="{8DDC6D79-9CCA-FCCF-3D6B-DFEF89E61172}"/>
                </a:ext>
              </a:extLst>
            </p:cNvPr>
            <p:cNvSpPr/>
            <p:nvPr/>
          </p:nvSpPr>
          <p:spPr>
            <a:xfrm>
              <a:off x="8862848" y="5255971"/>
              <a:ext cx="139014" cy="13180"/>
            </a:xfrm>
            <a:custGeom>
              <a:avLst/>
              <a:gdLst>
                <a:gd name="connsiteX0" fmla="*/ 120270 w 139014"/>
                <a:gd name="connsiteY0" fmla="*/ 1143 h 13180"/>
                <a:gd name="connsiteX1" fmla="*/ 48261 w 139014"/>
                <a:gd name="connsiteY1" fmla="*/ 0 h 13180"/>
                <a:gd name="connsiteX2" fmla="*/ 9170 w 139014"/>
                <a:gd name="connsiteY2" fmla="*/ 686 h 13180"/>
                <a:gd name="connsiteX3" fmla="*/ 26 w 139014"/>
                <a:gd name="connsiteY3" fmla="*/ 7544 h 13180"/>
                <a:gd name="connsiteX4" fmla="*/ 8256 w 139014"/>
                <a:gd name="connsiteY4" fmla="*/ 12802 h 13180"/>
                <a:gd name="connsiteX5" fmla="*/ 23572 w 139014"/>
                <a:gd name="connsiteY5" fmla="*/ 13030 h 13180"/>
                <a:gd name="connsiteX6" fmla="*/ 95581 w 139014"/>
                <a:gd name="connsiteY6" fmla="*/ 11659 h 13180"/>
                <a:gd name="connsiteX7" fmla="*/ 139015 w 139014"/>
                <a:gd name="connsiteY7" fmla="*/ 9830 h 13180"/>
                <a:gd name="connsiteX8" fmla="*/ 120270 w 139014"/>
                <a:gd name="connsiteY8" fmla="*/ 1143 h 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3180">
                  <a:moveTo>
                    <a:pt x="120270" y="1143"/>
                  </a:moveTo>
                  <a:cubicBezTo>
                    <a:pt x="96267" y="915"/>
                    <a:pt x="72264" y="229"/>
                    <a:pt x="48261" y="0"/>
                  </a:cubicBezTo>
                  <a:cubicBezTo>
                    <a:pt x="35231" y="0"/>
                    <a:pt x="22200" y="0"/>
                    <a:pt x="9170" y="686"/>
                  </a:cubicBezTo>
                  <a:cubicBezTo>
                    <a:pt x="5284" y="915"/>
                    <a:pt x="-431" y="1372"/>
                    <a:pt x="26" y="7544"/>
                  </a:cubicBezTo>
                  <a:cubicBezTo>
                    <a:pt x="483" y="12116"/>
                    <a:pt x="4827" y="12573"/>
                    <a:pt x="8256" y="12802"/>
                  </a:cubicBezTo>
                  <a:cubicBezTo>
                    <a:pt x="13285" y="13259"/>
                    <a:pt x="18543" y="13259"/>
                    <a:pt x="23572" y="13030"/>
                  </a:cubicBezTo>
                  <a:cubicBezTo>
                    <a:pt x="47575" y="12573"/>
                    <a:pt x="71578" y="12345"/>
                    <a:pt x="95581" y="11659"/>
                  </a:cubicBezTo>
                  <a:cubicBezTo>
                    <a:pt x="109754" y="11202"/>
                    <a:pt x="123927" y="13945"/>
                    <a:pt x="139015" y="9830"/>
                  </a:cubicBezTo>
                  <a:cubicBezTo>
                    <a:pt x="134900" y="457"/>
                    <a:pt x="127356" y="1372"/>
                    <a:pt x="120270" y="1143"/>
                  </a:cubicBezTo>
                  <a:close/>
                </a:path>
              </a:pathLst>
            </a:custGeom>
            <a:solidFill>
              <a:srgbClr val="000000"/>
            </a:solidFill>
            <a:ln w="2286" cap="flat">
              <a:noFill/>
              <a:prstDash val="solid"/>
              <a:miter/>
            </a:ln>
          </p:spPr>
          <p:txBody>
            <a:bodyPr rtlCol="0" anchor="ctr"/>
            <a:lstStyle/>
            <a:p>
              <a:endParaRPr lang="en-US"/>
            </a:p>
          </p:txBody>
        </p:sp>
        <p:sp>
          <p:nvSpPr>
            <p:cNvPr id="51" name="Freeform 971">
              <a:extLst>
                <a:ext uri="{FF2B5EF4-FFF2-40B4-BE49-F238E27FC236}">
                  <a16:creationId xmlns:a16="http://schemas.microsoft.com/office/drawing/2014/main" id="{2F399A45-C5E1-EA9D-A530-21504308FF50}"/>
                </a:ext>
              </a:extLst>
            </p:cNvPr>
            <p:cNvSpPr/>
            <p:nvPr/>
          </p:nvSpPr>
          <p:spPr>
            <a:xfrm>
              <a:off x="8281222" y="4830303"/>
              <a:ext cx="57015" cy="109742"/>
            </a:xfrm>
            <a:custGeom>
              <a:avLst/>
              <a:gdLst>
                <a:gd name="connsiteX0" fmla="*/ 3980 w 57015"/>
                <a:gd name="connsiteY0" fmla="*/ 11902 h 109742"/>
                <a:gd name="connsiteX1" fmla="*/ 45128 w 57015"/>
                <a:gd name="connsiteY1" fmla="*/ 89854 h 109742"/>
                <a:gd name="connsiteX2" fmla="*/ 57015 w 57015"/>
                <a:gd name="connsiteY2" fmla="*/ 109742 h 109742"/>
                <a:gd name="connsiteX3" fmla="*/ 26154 w 57015"/>
                <a:gd name="connsiteY3" fmla="*/ 14416 h 109742"/>
                <a:gd name="connsiteX4" fmla="*/ 11295 w 57015"/>
                <a:gd name="connsiteY4" fmla="*/ 1615 h 109742"/>
                <a:gd name="connsiteX5" fmla="*/ 1237 w 57015"/>
                <a:gd name="connsiteY5" fmla="*/ 2529 h 109742"/>
                <a:gd name="connsiteX6" fmla="*/ 3980 w 57015"/>
                <a:gd name="connsiteY6" fmla="*/ 11902 h 109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15" h="109742">
                  <a:moveTo>
                    <a:pt x="3980" y="11902"/>
                  </a:moveTo>
                  <a:cubicBezTo>
                    <a:pt x="28212" y="32247"/>
                    <a:pt x="37584" y="60365"/>
                    <a:pt x="45128" y="89854"/>
                  </a:cubicBezTo>
                  <a:cubicBezTo>
                    <a:pt x="46500" y="95569"/>
                    <a:pt x="45357" y="103113"/>
                    <a:pt x="57015" y="109742"/>
                  </a:cubicBezTo>
                  <a:cubicBezTo>
                    <a:pt x="54729" y="72481"/>
                    <a:pt x="47871" y="40934"/>
                    <a:pt x="26154" y="14416"/>
                  </a:cubicBezTo>
                  <a:cubicBezTo>
                    <a:pt x="22039" y="9387"/>
                    <a:pt x="16553" y="5501"/>
                    <a:pt x="11295" y="1615"/>
                  </a:cubicBezTo>
                  <a:cubicBezTo>
                    <a:pt x="8323" y="-671"/>
                    <a:pt x="3980" y="-671"/>
                    <a:pt x="1237" y="2529"/>
                  </a:cubicBezTo>
                  <a:cubicBezTo>
                    <a:pt x="-1735" y="6415"/>
                    <a:pt x="1237" y="9616"/>
                    <a:pt x="3980" y="11902"/>
                  </a:cubicBezTo>
                  <a:close/>
                </a:path>
              </a:pathLst>
            </a:custGeom>
            <a:solidFill>
              <a:srgbClr val="000000"/>
            </a:solidFill>
            <a:ln w="2286" cap="flat">
              <a:noFill/>
              <a:prstDash val="solid"/>
              <a:miter/>
            </a:ln>
          </p:spPr>
          <p:txBody>
            <a:bodyPr rtlCol="0" anchor="ctr"/>
            <a:lstStyle/>
            <a:p>
              <a:endParaRPr lang="en-US"/>
            </a:p>
          </p:txBody>
        </p:sp>
        <p:sp>
          <p:nvSpPr>
            <p:cNvPr id="52" name="Freeform 972">
              <a:extLst>
                <a:ext uri="{FF2B5EF4-FFF2-40B4-BE49-F238E27FC236}">
                  <a16:creationId xmlns:a16="http://schemas.microsoft.com/office/drawing/2014/main" id="{77D3382B-FDA7-A702-3C99-0D7EC7A55CFC}"/>
                </a:ext>
              </a:extLst>
            </p:cNvPr>
            <p:cNvSpPr/>
            <p:nvPr/>
          </p:nvSpPr>
          <p:spPr>
            <a:xfrm>
              <a:off x="7903196" y="5238826"/>
              <a:ext cx="123687" cy="14259"/>
            </a:xfrm>
            <a:custGeom>
              <a:avLst/>
              <a:gdLst>
                <a:gd name="connsiteX0" fmla="*/ 38191 w 123687"/>
                <a:gd name="connsiteY0" fmla="*/ 1372 h 14259"/>
                <a:gd name="connsiteX1" fmla="*/ 5501 w 123687"/>
                <a:gd name="connsiteY1" fmla="*/ 0 h 14259"/>
                <a:gd name="connsiteX2" fmla="*/ 14 w 123687"/>
                <a:gd name="connsiteY2" fmla="*/ 5487 h 14259"/>
                <a:gd name="connsiteX3" fmla="*/ 3672 w 123687"/>
                <a:gd name="connsiteY3" fmla="*/ 10287 h 14259"/>
                <a:gd name="connsiteX4" fmla="*/ 14188 w 123687"/>
                <a:gd name="connsiteY4" fmla="*/ 12573 h 14259"/>
                <a:gd name="connsiteX5" fmla="*/ 123687 w 123687"/>
                <a:gd name="connsiteY5" fmla="*/ 10059 h 14259"/>
                <a:gd name="connsiteX6" fmla="*/ 109971 w 123687"/>
                <a:gd name="connsiteY6" fmla="*/ 2286 h 14259"/>
                <a:gd name="connsiteX7" fmla="*/ 38191 w 123687"/>
                <a:gd name="connsiteY7" fmla="*/ 1372 h 1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87" h="14259">
                  <a:moveTo>
                    <a:pt x="38191" y="1372"/>
                  </a:moveTo>
                  <a:cubicBezTo>
                    <a:pt x="27218" y="1143"/>
                    <a:pt x="16474" y="229"/>
                    <a:pt x="5501" y="0"/>
                  </a:cubicBezTo>
                  <a:cubicBezTo>
                    <a:pt x="2300" y="0"/>
                    <a:pt x="-214" y="2286"/>
                    <a:pt x="14" y="5487"/>
                  </a:cubicBezTo>
                  <a:cubicBezTo>
                    <a:pt x="14" y="7087"/>
                    <a:pt x="2072" y="9601"/>
                    <a:pt x="3672" y="10287"/>
                  </a:cubicBezTo>
                  <a:cubicBezTo>
                    <a:pt x="6872" y="11659"/>
                    <a:pt x="10759" y="12116"/>
                    <a:pt x="14188" y="12573"/>
                  </a:cubicBezTo>
                  <a:cubicBezTo>
                    <a:pt x="50078" y="16002"/>
                    <a:pt x="85968" y="13716"/>
                    <a:pt x="123687" y="10059"/>
                  </a:cubicBezTo>
                  <a:cubicBezTo>
                    <a:pt x="118886" y="2286"/>
                    <a:pt x="114314" y="2972"/>
                    <a:pt x="109971" y="2286"/>
                  </a:cubicBezTo>
                  <a:cubicBezTo>
                    <a:pt x="86197" y="-2514"/>
                    <a:pt x="62194" y="1829"/>
                    <a:pt x="38191" y="1372"/>
                  </a:cubicBezTo>
                  <a:close/>
                </a:path>
              </a:pathLst>
            </a:custGeom>
            <a:solidFill>
              <a:srgbClr val="000000"/>
            </a:solidFill>
            <a:ln w="2286" cap="flat">
              <a:noFill/>
              <a:prstDash val="solid"/>
              <a:miter/>
            </a:ln>
          </p:spPr>
          <p:txBody>
            <a:bodyPr rtlCol="0" anchor="ctr"/>
            <a:lstStyle/>
            <a:p>
              <a:endParaRPr lang="en-US"/>
            </a:p>
          </p:txBody>
        </p:sp>
        <p:sp>
          <p:nvSpPr>
            <p:cNvPr id="53" name="Freeform 973">
              <a:extLst>
                <a:ext uri="{FF2B5EF4-FFF2-40B4-BE49-F238E27FC236}">
                  <a16:creationId xmlns:a16="http://schemas.microsoft.com/office/drawing/2014/main" id="{2A8BB49D-8B54-D226-9465-04E4BE20754C}"/>
                </a:ext>
              </a:extLst>
            </p:cNvPr>
            <p:cNvSpPr/>
            <p:nvPr/>
          </p:nvSpPr>
          <p:spPr>
            <a:xfrm>
              <a:off x="8906628" y="5100760"/>
              <a:ext cx="20954" cy="97831"/>
            </a:xfrm>
            <a:custGeom>
              <a:avLst/>
              <a:gdLst>
                <a:gd name="connsiteX0" fmla="*/ 1280 w 20954"/>
                <a:gd name="connsiteY0" fmla="*/ 97832 h 97831"/>
                <a:gd name="connsiteX1" fmla="*/ 20254 w 20954"/>
                <a:gd name="connsiteY1" fmla="*/ 43196 h 97831"/>
                <a:gd name="connsiteX2" fmla="*/ 15682 w 20954"/>
                <a:gd name="connsiteY2" fmla="*/ 6620 h 97831"/>
                <a:gd name="connsiteX3" fmla="*/ 6081 w 20954"/>
                <a:gd name="connsiteY3" fmla="*/ 677 h 97831"/>
                <a:gd name="connsiteX4" fmla="*/ 3338 w 20954"/>
                <a:gd name="connsiteY4" fmla="*/ 11878 h 97831"/>
                <a:gd name="connsiteX5" fmla="*/ 4024 w 20954"/>
                <a:gd name="connsiteY5" fmla="*/ 70171 h 97831"/>
                <a:gd name="connsiteX6" fmla="*/ 1280 w 20954"/>
                <a:gd name="connsiteY6" fmla="*/ 97832 h 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4" h="97831">
                  <a:moveTo>
                    <a:pt x="1280" y="97832"/>
                  </a:moveTo>
                  <a:cubicBezTo>
                    <a:pt x="11796" y="77715"/>
                    <a:pt x="17740" y="61027"/>
                    <a:pt x="20254" y="43196"/>
                  </a:cubicBezTo>
                  <a:cubicBezTo>
                    <a:pt x="22083" y="30623"/>
                    <a:pt x="20254" y="18279"/>
                    <a:pt x="15682" y="6620"/>
                  </a:cubicBezTo>
                  <a:cubicBezTo>
                    <a:pt x="13853" y="2277"/>
                    <a:pt x="11339" y="-1609"/>
                    <a:pt x="6081" y="677"/>
                  </a:cubicBezTo>
                  <a:cubicBezTo>
                    <a:pt x="823" y="2963"/>
                    <a:pt x="1509" y="7306"/>
                    <a:pt x="3338" y="11878"/>
                  </a:cubicBezTo>
                  <a:cubicBezTo>
                    <a:pt x="11339" y="31309"/>
                    <a:pt x="8367" y="50511"/>
                    <a:pt x="4024" y="70171"/>
                  </a:cubicBezTo>
                  <a:cubicBezTo>
                    <a:pt x="2195" y="77258"/>
                    <a:pt x="-2149" y="84573"/>
                    <a:pt x="1280" y="97832"/>
                  </a:cubicBezTo>
                  <a:close/>
                </a:path>
              </a:pathLst>
            </a:custGeom>
            <a:solidFill>
              <a:srgbClr val="000000"/>
            </a:solidFill>
            <a:ln w="2286" cap="flat">
              <a:noFill/>
              <a:prstDash val="solid"/>
              <a:miter/>
            </a:ln>
          </p:spPr>
          <p:txBody>
            <a:bodyPr rtlCol="0" anchor="ctr"/>
            <a:lstStyle/>
            <a:p>
              <a:endParaRPr lang="en-US"/>
            </a:p>
          </p:txBody>
        </p:sp>
        <p:sp>
          <p:nvSpPr>
            <p:cNvPr id="54" name="Freeform 974">
              <a:extLst>
                <a:ext uri="{FF2B5EF4-FFF2-40B4-BE49-F238E27FC236}">
                  <a16:creationId xmlns:a16="http://schemas.microsoft.com/office/drawing/2014/main" id="{89254D57-3831-A483-B030-5B56C5FCAFAB}"/>
                </a:ext>
              </a:extLst>
            </p:cNvPr>
            <p:cNvSpPr/>
            <p:nvPr/>
          </p:nvSpPr>
          <p:spPr>
            <a:xfrm>
              <a:off x="9083647" y="4498485"/>
              <a:ext cx="81435" cy="22385"/>
            </a:xfrm>
            <a:custGeom>
              <a:avLst/>
              <a:gdLst>
                <a:gd name="connsiteX0" fmla="*/ 67948 w 81435"/>
                <a:gd name="connsiteY0" fmla="*/ 591 h 22385"/>
                <a:gd name="connsiteX1" fmla="*/ 5997 w 81435"/>
                <a:gd name="connsiteY1" fmla="*/ 8592 h 22385"/>
                <a:gd name="connsiteX2" fmla="*/ 54 w 81435"/>
                <a:gd name="connsiteY2" fmla="*/ 13392 h 22385"/>
                <a:gd name="connsiteX3" fmla="*/ 4626 w 81435"/>
                <a:gd name="connsiteY3" fmla="*/ 20022 h 22385"/>
                <a:gd name="connsiteX4" fmla="*/ 45317 w 81435"/>
                <a:gd name="connsiteY4" fmla="*/ 17736 h 22385"/>
                <a:gd name="connsiteX5" fmla="*/ 81435 w 81435"/>
                <a:gd name="connsiteY5" fmla="*/ 4248 h 22385"/>
                <a:gd name="connsiteX6" fmla="*/ 67948 w 81435"/>
                <a:gd name="connsiteY6" fmla="*/ 591 h 2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35" h="22385">
                  <a:moveTo>
                    <a:pt x="67948" y="591"/>
                  </a:moveTo>
                  <a:cubicBezTo>
                    <a:pt x="47374" y="4248"/>
                    <a:pt x="27943" y="15221"/>
                    <a:pt x="5997" y="8592"/>
                  </a:cubicBezTo>
                  <a:cubicBezTo>
                    <a:pt x="3483" y="7906"/>
                    <a:pt x="511" y="9963"/>
                    <a:pt x="54" y="13392"/>
                  </a:cubicBezTo>
                  <a:cubicBezTo>
                    <a:pt x="-403" y="16821"/>
                    <a:pt x="2111" y="19336"/>
                    <a:pt x="4626" y="20022"/>
                  </a:cubicBezTo>
                  <a:cubicBezTo>
                    <a:pt x="18342" y="23679"/>
                    <a:pt x="32058" y="23222"/>
                    <a:pt x="45317" y="17736"/>
                  </a:cubicBezTo>
                  <a:cubicBezTo>
                    <a:pt x="56518" y="13164"/>
                    <a:pt x="67262" y="7220"/>
                    <a:pt x="81435" y="4248"/>
                  </a:cubicBezTo>
                  <a:cubicBezTo>
                    <a:pt x="75263" y="-1238"/>
                    <a:pt x="71606" y="-95"/>
                    <a:pt x="67948" y="591"/>
                  </a:cubicBezTo>
                  <a:close/>
                </a:path>
              </a:pathLst>
            </a:custGeom>
            <a:solidFill>
              <a:srgbClr val="000000"/>
            </a:solidFill>
            <a:ln w="2286" cap="flat">
              <a:noFill/>
              <a:prstDash val="solid"/>
              <a:miter/>
            </a:ln>
          </p:spPr>
          <p:txBody>
            <a:bodyPr rtlCol="0" anchor="ctr"/>
            <a:lstStyle/>
            <a:p>
              <a:endParaRPr lang="en-US"/>
            </a:p>
          </p:txBody>
        </p:sp>
        <p:sp>
          <p:nvSpPr>
            <p:cNvPr id="55" name="Freeform 975">
              <a:extLst>
                <a:ext uri="{FF2B5EF4-FFF2-40B4-BE49-F238E27FC236}">
                  <a16:creationId xmlns:a16="http://schemas.microsoft.com/office/drawing/2014/main" id="{FBF45FC9-E9F4-73D9-1162-BBDA606BB32F}"/>
                </a:ext>
              </a:extLst>
            </p:cNvPr>
            <p:cNvSpPr/>
            <p:nvPr/>
          </p:nvSpPr>
          <p:spPr>
            <a:xfrm>
              <a:off x="8423047" y="4348286"/>
              <a:ext cx="74178" cy="51239"/>
            </a:xfrm>
            <a:custGeom>
              <a:avLst/>
              <a:gdLst>
                <a:gd name="connsiteX0" fmla="*/ 24231 w 74178"/>
                <a:gd name="connsiteY0" fmla="*/ 8144 h 51239"/>
                <a:gd name="connsiteX1" fmla="*/ 0 w 74178"/>
                <a:gd name="connsiteY1" fmla="*/ 600 h 51239"/>
                <a:gd name="connsiteX2" fmla="*/ 49377 w 74178"/>
                <a:gd name="connsiteY2" fmla="*/ 40148 h 51239"/>
                <a:gd name="connsiteX3" fmla="*/ 65837 w 74178"/>
                <a:gd name="connsiteY3" fmla="*/ 50664 h 51239"/>
                <a:gd name="connsiteX4" fmla="*/ 73380 w 74178"/>
                <a:gd name="connsiteY4" fmla="*/ 47920 h 51239"/>
                <a:gd name="connsiteX5" fmla="*/ 70637 w 74178"/>
                <a:gd name="connsiteY5" fmla="*/ 40834 h 51239"/>
                <a:gd name="connsiteX6" fmla="*/ 24231 w 74178"/>
                <a:gd name="connsiteY6" fmla="*/ 8144 h 5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8" h="51239">
                  <a:moveTo>
                    <a:pt x="24231" y="8144"/>
                  </a:moveTo>
                  <a:cubicBezTo>
                    <a:pt x="17602" y="4029"/>
                    <a:pt x="11430" y="-1914"/>
                    <a:pt x="0" y="600"/>
                  </a:cubicBezTo>
                  <a:cubicBezTo>
                    <a:pt x="17831" y="14088"/>
                    <a:pt x="34747" y="25518"/>
                    <a:pt x="49377" y="40148"/>
                  </a:cubicBezTo>
                  <a:cubicBezTo>
                    <a:pt x="53949" y="44720"/>
                    <a:pt x="60122" y="47692"/>
                    <a:pt x="65837" y="50664"/>
                  </a:cubicBezTo>
                  <a:cubicBezTo>
                    <a:pt x="68351" y="52035"/>
                    <a:pt x="71780" y="50892"/>
                    <a:pt x="73380" y="47920"/>
                  </a:cubicBezTo>
                  <a:cubicBezTo>
                    <a:pt x="75438" y="44720"/>
                    <a:pt x="73152" y="41977"/>
                    <a:pt x="70637" y="40834"/>
                  </a:cubicBezTo>
                  <a:cubicBezTo>
                    <a:pt x="52806" y="33519"/>
                    <a:pt x="40233" y="18431"/>
                    <a:pt x="24231" y="8144"/>
                  </a:cubicBezTo>
                  <a:close/>
                </a:path>
              </a:pathLst>
            </a:custGeom>
            <a:solidFill>
              <a:srgbClr val="000000"/>
            </a:solidFill>
            <a:ln w="2286" cap="flat">
              <a:noFill/>
              <a:prstDash val="solid"/>
              <a:miter/>
            </a:ln>
          </p:spPr>
          <p:txBody>
            <a:bodyPr rtlCol="0" anchor="ctr"/>
            <a:lstStyle/>
            <a:p>
              <a:endParaRPr lang="en-US"/>
            </a:p>
          </p:txBody>
        </p:sp>
        <p:sp>
          <p:nvSpPr>
            <p:cNvPr id="56" name="Freeform 976">
              <a:extLst>
                <a:ext uri="{FF2B5EF4-FFF2-40B4-BE49-F238E27FC236}">
                  <a16:creationId xmlns:a16="http://schemas.microsoft.com/office/drawing/2014/main" id="{B0F584C6-E5A9-CA19-4FF0-3337BDEF73E4}"/>
                </a:ext>
              </a:extLst>
            </p:cNvPr>
            <p:cNvSpPr/>
            <p:nvPr/>
          </p:nvSpPr>
          <p:spPr>
            <a:xfrm>
              <a:off x="8303032" y="4584748"/>
              <a:ext cx="91668" cy="16741"/>
            </a:xfrm>
            <a:custGeom>
              <a:avLst/>
              <a:gdLst>
                <a:gd name="connsiteX0" fmla="*/ 0 w 91668"/>
                <a:gd name="connsiteY0" fmla="*/ 2797 h 16741"/>
                <a:gd name="connsiteX1" fmla="*/ 91668 w 91668"/>
                <a:gd name="connsiteY1" fmla="*/ 16741 h 16741"/>
                <a:gd name="connsiteX2" fmla="*/ 0 w 91668"/>
                <a:gd name="connsiteY2" fmla="*/ 2797 h 16741"/>
              </a:gdLst>
              <a:ahLst/>
              <a:cxnLst>
                <a:cxn ang="0">
                  <a:pos x="connsiteX0" y="connsiteY0"/>
                </a:cxn>
                <a:cxn ang="0">
                  <a:pos x="connsiteX1" y="connsiteY1"/>
                </a:cxn>
                <a:cxn ang="0">
                  <a:pos x="connsiteX2" y="connsiteY2"/>
                </a:cxn>
              </a:cxnLst>
              <a:rect l="l" t="t" r="r" b="b"/>
              <a:pathLst>
                <a:path w="91668" h="16741">
                  <a:moveTo>
                    <a:pt x="0" y="2797"/>
                  </a:moveTo>
                  <a:cubicBezTo>
                    <a:pt x="30632" y="7369"/>
                    <a:pt x="58979" y="11712"/>
                    <a:pt x="91668" y="16741"/>
                  </a:cubicBezTo>
                  <a:cubicBezTo>
                    <a:pt x="76124" y="2111"/>
                    <a:pt x="31089" y="-4061"/>
                    <a:pt x="0" y="2797"/>
                  </a:cubicBezTo>
                  <a:close/>
                </a:path>
              </a:pathLst>
            </a:custGeom>
            <a:solidFill>
              <a:srgbClr val="000000"/>
            </a:solidFill>
            <a:ln w="2286" cap="flat">
              <a:noFill/>
              <a:prstDash val="solid"/>
              <a:miter/>
            </a:ln>
          </p:spPr>
          <p:txBody>
            <a:bodyPr rtlCol="0" anchor="ctr"/>
            <a:lstStyle/>
            <a:p>
              <a:endParaRPr lang="en-US"/>
            </a:p>
          </p:txBody>
        </p:sp>
        <p:sp>
          <p:nvSpPr>
            <p:cNvPr id="57" name="Freeform 977">
              <a:extLst>
                <a:ext uri="{FF2B5EF4-FFF2-40B4-BE49-F238E27FC236}">
                  <a16:creationId xmlns:a16="http://schemas.microsoft.com/office/drawing/2014/main" id="{F72A44FE-EC7F-FD3B-94D5-424153C1B409}"/>
                </a:ext>
              </a:extLst>
            </p:cNvPr>
            <p:cNvSpPr/>
            <p:nvPr/>
          </p:nvSpPr>
          <p:spPr>
            <a:xfrm>
              <a:off x="8374584" y="4825288"/>
              <a:ext cx="70180" cy="34518"/>
            </a:xfrm>
            <a:custGeom>
              <a:avLst/>
              <a:gdLst>
                <a:gd name="connsiteX0" fmla="*/ 70180 w 70180"/>
                <a:gd name="connsiteY0" fmla="*/ 0 h 34518"/>
                <a:gd name="connsiteX1" fmla="*/ 0 w 70180"/>
                <a:gd name="connsiteY1" fmla="*/ 34518 h 34518"/>
                <a:gd name="connsiteX2" fmla="*/ 70180 w 70180"/>
                <a:gd name="connsiteY2" fmla="*/ 0 h 34518"/>
              </a:gdLst>
              <a:ahLst/>
              <a:cxnLst>
                <a:cxn ang="0">
                  <a:pos x="connsiteX0" y="connsiteY0"/>
                </a:cxn>
                <a:cxn ang="0">
                  <a:pos x="connsiteX1" y="connsiteY1"/>
                </a:cxn>
                <a:cxn ang="0">
                  <a:pos x="connsiteX2" y="connsiteY2"/>
                </a:cxn>
              </a:cxnLst>
              <a:rect l="l" t="t" r="r" b="b"/>
              <a:pathLst>
                <a:path w="70180" h="34518">
                  <a:moveTo>
                    <a:pt x="70180" y="0"/>
                  </a:moveTo>
                  <a:cubicBezTo>
                    <a:pt x="51435" y="2057"/>
                    <a:pt x="5486" y="25374"/>
                    <a:pt x="0" y="34518"/>
                  </a:cubicBezTo>
                  <a:cubicBezTo>
                    <a:pt x="23774" y="23317"/>
                    <a:pt x="52806" y="23774"/>
                    <a:pt x="70180" y="0"/>
                  </a:cubicBezTo>
                  <a:close/>
                </a:path>
              </a:pathLst>
            </a:custGeom>
            <a:solidFill>
              <a:srgbClr val="000000"/>
            </a:solidFill>
            <a:ln w="2286" cap="flat">
              <a:noFill/>
              <a:prstDash val="solid"/>
              <a:miter/>
            </a:ln>
          </p:spPr>
          <p:txBody>
            <a:bodyPr rtlCol="0" anchor="ctr"/>
            <a:lstStyle/>
            <a:p>
              <a:endParaRPr lang="en-US"/>
            </a:p>
          </p:txBody>
        </p:sp>
        <p:sp>
          <p:nvSpPr>
            <p:cNvPr id="58" name="Freeform 978">
              <a:extLst>
                <a:ext uri="{FF2B5EF4-FFF2-40B4-BE49-F238E27FC236}">
                  <a16:creationId xmlns:a16="http://schemas.microsoft.com/office/drawing/2014/main" id="{CC75510A-55E2-B891-EB81-F5030EA40B28}"/>
                </a:ext>
              </a:extLst>
            </p:cNvPr>
            <p:cNvSpPr/>
            <p:nvPr/>
          </p:nvSpPr>
          <p:spPr>
            <a:xfrm>
              <a:off x="8946054" y="4295622"/>
              <a:ext cx="45750" cy="51426"/>
            </a:xfrm>
            <a:custGeom>
              <a:avLst/>
              <a:gdLst>
                <a:gd name="connsiteX0" fmla="*/ 10545 w 45750"/>
                <a:gd name="connsiteY0" fmla="*/ 47549 h 51426"/>
                <a:gd name="connsiteX1" fmla="*/ 33177 w 45750"/>
                <a:gd name="connsiteY1" fmla="*/ 18517 h 51426"/>
                <a:gd name="connsiteX2" fmla="*/ 45750 w 45750"/>
                <a:gd name="connsiteY2" fmla="*/ 0 h 51426"/>
                <a:gd name="connsiteX3" fmla="*/ 1401 w 45750"/>
                <a:gd name="connsiteY3" fmla="*/ 42062 h 51426"/>
                <a:gd name="connsiteX4" fmla="*/ 1858 w 45750"/>
                <a:gd name="connsiteY4" fmla="*/ 49835 h 51426"/>
                <a:gd name="connsiteX5" fmla="*/ 10545 w 45750"/>
                <a:gd name="connsiteY5" fmla="*/ 47549 h 5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50" h="51426">
                  <a:moveTo>
                    <a:pt x="10545" y="47549"/>
                  </a:moveTo>
                  <a:cubicBezTo>
                    <a:pt x="17403" y="37262"/>
                    <a:pt x="24947" y="27661"/>
                    <a:pt x="33177" y="18517"/>
                  </a:cubicBezTo>
                  <a:cubicBezTo>
                    <a:pt x="37291" y="13716"/>
                    <a:pt x="45064" y="10973"/>
                    <a:pt x="45750" y="0"/>
                  </a:cubicBezTo>
                  <a:cubicBezTo>
                    <a:pt x="24947" y="10287"/>
                    <a:pt x="12603" y="25603"/>
                    <a:pt x="1401" y="42062"/>
                  </a:cubicBezTo>
                  <a:cubicBezTo>
                    <a:pt x="-199" y="44577"/>
                    <a:pt x="-885" y="47549"/>
                    <a:pt x="1858" y="49835"/>
                  </a:cubicBezTo>
                  <a:cubicBezTo>
                    <a:pt x="5287" y="53264"/>
                    <a:pt x="8488" y="50521"/>
                    <a:pt x="10545" y="47549"/>
                  </a:cubicBezTo>
                  <a:close/>
                </a:path>
              </a:pathLst>
            </a:custGeom>
            <a:solidFill>
              <a:srgbClr val="000000"/>
            </a:solidFill>
            <a:ln w="2286" cap="flat">
              <a:noFill/>
              <a:prstDash val="solid"/>
              <a:miter/>
            </a:ln>
          </p:spPr>
          <p:txBody>
            <a:bodyPr rtlCol="0" anchor="ctr"/>
            <a:lstStyle/>
            <a:p>
              <a:endParaRPr lang="en-US"/>
            </a:p>
          </p:txBody>
        </p:sp>
        <p:sp>
          <p:nvSpPr>
            <p:cNvPr id="59" name="Freeform 979">
              <a:extLst>
                <a:ext uri="{FF2B5EF4-FFF2-40B4-BE49-F238E27FC236}">
                  <a16:creationId xmlns:a16="http://schemas.microsoft.com/office/drawing/2014/main" id="{1CF02842-DC4F-FFC2-928E-80FD3F6F8596}"/>
                </a:ext>
              </a:extLst>
            </p:cNvPr>
            <p:cNvSpPr/>
            <p:nvPr/>
          </p:nvSpPr>
          <p:spPr>
            <a:xfrm>
              <a:off x="9098517" y="4694046"/>
              <a:ext cx="61765" cy="24232"/>
            </a:xfrm>
            <a:custGeom>
              <a:avLst/>
              <a:gdLst>
                <a:gd name="connsiteX0" fmla="*/ 8273 w 61765"/>
                <a:gd name="connsiteY0" fmla="*/ 254 h 24232"/>
                <a:gd name="connsiteX1" fmla="*/ 44 w 61765"/>
                <a:gd name="connsiteY1" fmla="*/ 4369 h 24232"/>
                <a:gd name="connsiteX2" fmla="*/ 6673 w 61765"/>
                <a:gd name="connsiteY2" fmla="*/ 11455 h 24232"/>
                <a:gd name="connsiteX3" fmla="*/ 40049 w 61765"/>
                <a:gd name="connsiteY3" fmla="*/ 21514 h 24232"/>
                <a:gd name="connsiteX4" fmla="*/ 61766 w 61765"/>
                <a:gd name="connsiteY4" fmla="*/ 21285 h 24232"/>
                <a:gd name="connsiteX5" fmla="*/ 33419 w 61765"/>
                <a:gd name="connsiteY5" fmla="*/ 7569 h 24232"/>
                <a:gd name="connsiteX6" fmla="*/ 8273 w 61765"/>
                <a:gd name="connsiteY6" fmla="*/ 254 h 2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65" h="24232">
                  <a:moveTo>
                    <a:pt x="8273" y="254"/>
                  </a:moveTo>
                  <a:cubicBezTo>
                    <a:pt x="4616" y="25"/>
                    <a:pt x="730" y="-1118"/>
                    <a:pt x="44" y="4369"/>
                  </a:cubicBezTo>
                  <a:cubicBezTo>
                    <a:pt x="-413" y="8941"/>
                    <a:pt x="2787" y="10998"/>
                    <a:pt x="6673" y="11455"/>
                  </a:cubicBezTo>
                  <a:cubicBezTo>
                    <a:pt x="18560" y="12827"/>
                    <a:pt x="29076" y="17399"/>
                    <a:pt x="40049" y="21514"/>
                  </a:cubicBezTo>
                  <a:cubicBezTo>
                    <a:pt x="45535" y="23571"/>
                    <a:pt x="52165" y="26543"/>
                    <a:pt x="61766" y="21285"/>
                  </a:cubicBezTo>
                  <a:cubicBezTo>
                    <a:pt x="50564" y="15799"/>
                    <a:pt x="41878" y="11913"/>
                    <a:pt x="33419" y="7569"/>
                  </a:cubicBezTo>
                  <a:cubicBezTo>
                    <a:pt x="25418" y="3683"/>
                    <a:pt x="17189" y="711"/>
                    <a:pt x="8273" y="254"/>
                  </a:cubicBezTo>
                  <a:close/>
                </a:path>
              </a:pathLst>
            </a:custGeom>
            <a:solidFill>
              <a:srgbClr val="000000"/>
            </a:solidFill>
            <a:ln w="2286" cap="flat">
              <a:noFill/>
              <a:prstDash val="solid"/>
              <a:miter/>
            </a:ln>
          </p:spPr>
          <p:txBody>
            <a:bodyPr rtlCol="0" anchor="ctr"/>
            <a:lstStyle/>
            <a:p>
              <a:endParaRPr lang="en-US"/>
            </a:p>
          </p:txBody>
        </p:sp>
        <p:sp>
          <p:nvSpPr>
            <p:cNvPr id="60" name="Freeform 980">
              <a:extLst>
                <a:ext uri="{FF2B5EF4-FFF2-40B4-BE49-F238E27FC236}">
                  <a16:creationId xmlns:a16="http://schemas.microsoft.com/office/drawing/2014/main" id="{D13F682C-413F-F7AA-2958-A7AD689C46C1}"/>
                </a:ext>
              </a:extLst>
            </p:cNvPr>
            <p:cNvSpPr/>
            <p:nvPr/>
          </p:nvSpPr>
          <p:spPr>
            <a:xfrm>
              <a:off x="8705399" y="4237101"/>
              <a:ext cx="13897" cy="70016"/>
            </a:xfrm>
            <a:custGeom>
              <a:avLst/>
              <a:gdLst>
                <a:gd name="connsiteX0" fmla="*/ 2256 w 13897"/>
                <a:gd name="connsiteY0" fmla="*/ 64465 h 70016"/>
                <a:gd name="connsiteX1" fmla="*/ 10028 w 13897"/>
                <a:gd name="connsiteY1" fmla="*/ 69723 h 70016"/>
                <a:gd name="connsiteX2" fmla="*/ 13686 w 13897"/>
                <a:gd name="connsiteY2" fmla="*/ 62865 h 70016"/>
                <a:gd name="connsiteX3" fmla="*/ 3170 w 13897"/>
                <a:gd name="connsiteY3" fmla="*/ 0 h 70016"/>
                <a:gd name="connsiteX4" fmla="*/ 2256 w 13897"/>
                <a:gd name="connsiteY4" fmla="*/ 64465 h 7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7" h="70016">
                  <a:moveTo>
                    <a:pt x="2256" y="64465"/>
                  </a:moveTo>
                  <a:cubicBezTo>
                    <a:pt x="2941" y="68580"/>
                    <a:pt x="5685" y="70866"/>
                    <a:pt x="10028" y="69723"/>
                  </a:cubicBezTo>
                  <a:cubicBezTo>
                    <a:pt x="13457" y="68809"/>
                    <a:pt x="14371" y="65608"/>
                    <a:pt x="13686" y="62865"/>
                  </a:cubicBezTo>
                  <a:cubicBezTo>
                    <a:pt x="9114" y="43663"/>
                    <a:pt x="11628" y="23546"/>
                    <a:pt x="3170" y="0"/>
                  </a:cubicBezTo>
                  <a:cubicBezTo>
                    <a:pt x="-259" y="24232"/>
                    <a:pt x="-1402" y="44348"/>
                    <a:pt x="2256" y="64465"/>
                  </a:cubicBezTo>
                  <a:close/>
                </a:path>
              </a:pathLst>
            </a:custGeom>
            <a:solidFill>
              <a:srgbClr val="000000"/>
            </a:solidFill>
            <a:ln w="2286" cap="flat">
              <a:noFill/>
              <a:prstDash val="solid"/>
              <a:miter/>
            </a:ln>
          </p:spPr>
          <p:txBody>
            <a:bodyPr rtlCol="0" anchor="ctr"/>
            <a:lstStyle/>
            <a:p>
              <a:endParaRPr lang="en-US"/>
            </a:p>
          </p:txBody>
        </p:sp>
        <p:sp>
          <p:nvSpPr>
            <p:cNvPr id="61" name="Freeform 981">
              <a:extLst>
                <a:ext uri="{FF2B5EF4-FFF2-40B4-BE49-F238E27FC236}">
                  <a16:creationId xmlns:a16="http://schemas.microsoft.com/office/drawing/2014/main" id="{20D2738A-ADCB-0393-849E-BD85000324E3}"/>
                </a:ext>
              </a:extLst>
            </p:cNvPr>
            <p:cNvSpPr/>
            <p:nvPr/>
          </p:nvSpPr>
          <p:spPr>
            <a:xfrm>
              <a:off x="9009414" y="4882112"/>
              <a:ext cx="39415" cy="37588"/>
            </a:xfrm>
            <a:custGeom>
              <a:avLst/>
              <a:gdLst>
                <a:gd name="connsiteX0" fmla="*/ 9594 w 39415"/>
                <a:gd name="connsiteY0" fmla="*/ 2155 h 37588"/>
                <a:gd name="connsiteX1" fmla="*/ 1822 w 39415"/>
                <a:gd name="connsiteY1" fmla="*/ 1240 h 37588"/>
                <a:gd name="connsiteX2" fmla="*/ 3193 w 39415"/>
                <a:gd name="connsiteY2" fmla="*/ 10613 h 37588"/>
                <a:gd name="connsiteX3" fmla="*/ 35426 w 39415"/>
                <a:gd name="connsiteY3" fmla="*/ 37588 h 37588"/>
                <a:gd name="connsiteX4" fmla="*/ 38855 w 39415"/>
                <a:gd name="connsiteY4" fmla="*/ 30730 h 37588"/>
                <a:gd name="connsiteX5" fmla="*/ 9594 w 39415"/>
                <a:gd name="connsiteY5" fmla="*/ 2155 h 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5" h="37588">
                  <a:moveTo>
                    <a:pt x="9594" y="2155"/>
                  </a:moveTo>
                  <a:cubicBezTo>
                    <a:pt x="7308" y="554"/>
                    <a:pt x="4336" y="-1274"/>
                    <a:pt x="1822" y="1240"/>
                  </a:cubicBezTo>
                  <a:cubicBezTo>
                    <a:pt x="-1379" y="4669"/>
                    <a:pt x="-7" y="8784"/>
                    <a:pt x="3193" y="10613"/>
                  </a:cubicBezTo>
                  <a:cubicBezTo>
                    <a:pt x="14852" y="17928"/>
                    <a:pt x="24453" y="27986"/>
                    <a:pt x="35426" y="37588"/>
                  </a:cubicBezTo>
                  <a:cubicBezTo>
                    <a:pt x="39083" y="34844"/>
                    <a:pt x="40226" y="32558"/>
                    <a:pt x="38855" y="30730"/>
                  </a:cubicBezTo>
                  <a:cubicBezTo>
                    <a:pt x="31311" y="19071"/>
                    <a:pt x="21253" y="9698"/>
                    <a:pt x="9594" y="2155"/>
                  </a:cubicBezTo>
                  <a:close/>
                </a:path>
              </a:pathLst>
            </a:custGeom>
            <a:solidFill>
              <a:srgbClr val="000000"/>
            </a:solidFill>
            <a:ln w="2286" cap="flat">
              <a:noFill/>
              <a:prstDash val="solid"/>
              <a:miter/>
            </a:ln>
          </p:spPr>
          <p:txBody>
            <a:bodyPr rtlCol="0" anchor="ctr"/>
            <a:lstStyle/>
            <a:p>
              <a:endParaRPr lang="en-US"/>
            </a:p>
          </p:txBody>
        </p:sp>
        <p:sp>
          <p:nvSpPr>
            <p:cNvPr id="62" name="Freeform 982">
              <a:extLst>
                <a:ext uri="{FF2B5EF4-FFF2-40B4-BE49-F238E27FC236}">
                  <a16:creationId xmlns:a16="http://schemas.microsoft.com/office/drawing/2014/main" id="{E264345A-2BD1-6433-7CD8-D29BF3F738FA}"/>
                </a:ext>
              </a:extLst>
            </p:cNvPr>
            <p:cNvSpPr/>
            <p:nvPr/>
          </p:nvSpPr>
          <p:spPr>
            <a:xfrm>
              <a:off x="8626785" y="4797491"/>
              <a:ext cx="238837" cy="310575"/>
            </a:xfrm>
            <a:custGeom>
              <a:avLst/>
              <a:gdLst>
                <a:gd name="connsiteX0" fmla="*/ 154936 w 238837"/>
                <a:gd name="connsiteY0" fmla="*/ 298688 h 310575"/>
                <a:gd name="connsiteX1" fmla="*/ 165223 w 238837"/>
                <a:gd name="connsiteY1" fmla="*/ 202676 h 310575"/>
                <a:gd name="connsiteX2" fmla="*/ 167280 w 238837"/>
                <a:gd name="connsiteY2" fmla="*/ 187360 h 310575"/>
                <a:gd name="connsiteX3" fmla="*/ 175967 w 238837"/>
                <a:gd name="connsiteY3" fmla="*/ 126552 h 310575"/>
                <a:gd name="connsiteX4" fmla="*/ 206828 w 238837"/>
                <a:gd name="connsiteY4" fmla="*/ 68488 h 310575"/>
                <a:gd name="connsiteX5" fmla="*/ 229231 w 238837"/>
                <a:gd name="connsiteY5" fmla="*/ 47457 h 310575"/>
                <a:gd name="connsiteX6" fmla="*/ 236089 w 238837"/>
                <a:gd name="connsiteY6" fmla="*/ 15453 h 310575"/>
                <a:gd name="connsiteX7" fmla="*/ 201799 w 238837"/>
                <a:gd name="connsiteY7" fmla="*/ 594 h 310575"/>
                <a:gd name="connsiteX8" fmla="*/ 138705 w 238837"/>
                <a:gd name="connsiteY8" fmla="*/ 30083 h 310575"/>
                <a:gd name="connsiteX9" fmla="*/ 97100 w 238837"/>
                <a:gd name="connsiteY9" fmla="*/ 25511 h 310575"/>
                <a:gd name="connsiteX10" fmla="*/ 27149 w 238837"/>
                <a:gd name="connsiteY10" fmla="*/ 594 h 310575"/>
                <a:gd name="connsiteX11" fmla="*/ 1774 w 238837"/>
                <a:gd name="connsiteY11" fmla="*/ 30769 h 310575"/>
                <a:gd name="connsiteX12" fmla="*/ 33321 w 238837"/>
                <a:gd name="connsiteY12" fmla="*/ 89748 h 310575"/>
                <a:gd name="connsiteX13" fmla="*/ 43608 w 238837"/>
                <a:gd name="connsiteY13" fmla="*/ 213420 h 310575"/>
                <a:gd name="connsiteX14" fmla="*/ 43836 w 238837"/>
                <a:gd name="connsiteY14" fmla="*/ 217078 h 310575"/>
                <a:gd name="connsiteX15" fmla="*/ 44294 w 238837"/>
                <a:gd name="connsiteY15" fmla="*/ 224622 h 310575"/>
                <a:gd name="connsiteX16" fmla="*/ 44751 w 238837"/>
                <a:gd name="connsiteY16" fmla="*/ 229651 h 310575"/>
                <a:gd name="connsiteX17" fmla="*/ 45208 w 238837"/>
                <a:gd name="connsiteY17" fmla="*/ 236280 h 310575"/>
                <a:gd name="connsiteX18" fmla="*/ 45665 w 238837"/>
                <a:gd name="connsiteY18" fmla="*/ 242224 h 310575"/>
                <a:gd name="connsiteX19" fmla="*/ 46122 w 238837"/>
                <a:gd name="connsiteY19" fmla="*/ 248396 h 310575"/>
                <a:gd name="connsiteX20" fmla="*/ 46580 w 238837"/>
                <a:gd name="connsiteY20" fmla="*/ 254797 h 310575"/>
                <a:gd name="connsiteX21" fmla="*/ 47037 w 238837"/>
                <a:gd name="connsiteY21" fmla="*/ 260512 h 310575"/>
                <a:gd name="connsiteX22" fmla="*/ 47494 w 238837"/>
                <a:gd name="connsiteY22" fmla="*/ 267599 h 310575"/>
                <a:gd name="connsiteX23" fmla="*/ 47723 w 238837"/>
                <a:gd name="connsiteY23" fmla="*/ 272856 h 310575"/>
                <a:gd name="connsiteX24" fmla="*/ 48180 w 238837"/>
                <a:gd name="connsiteY24" fmla="*/ 280857 h 310575"/>
                <a:gd name="connsiteX25" fmla="*/ 48408 w 238837"/>
                <a:gd name="connsiteY25" fmla="*/ 285201 h 310575"/>
                <a:gd name="connsiteX26" fmla="*/ 48866 w 238837"/>
                <a:gd name="connsiteY26" fmla="*/ 297545 h 310575"/>
                <a:gd name="connsiteX27" fmla="*/ 47265 w 238837"/>
                <a:gd name="connsiteY27" fmla="*/ 303717 h 310575"/>
                <a:gd name="connsiteX28" fmla="*/ 47037 w 238837"/>
                <a:gd name="connsiteY28" fmla="*/ 304860 h 310575"/>
                <a:gd name="connsiteX29" fmla="*/ 72411 w 238837"/>
                <a:gd name="connsiteY29" fmla="*/ 308061 h 310575"/>
                <a:gd name="connsiteX30" fmla="*/ 71268 w 238837"/>
                <a:gd name="connsiteY30" fmla="*/ 306461 h 310575"/>
                <a:gd name="connsiteX31" fmla="*/ 62810 w 238837"/>
                <a:gd name="connsiteY31" fmla="*/ 285658 h 310575"/>
                <a:gd name="connsiteX32" fmla="*/ 59838 w 238837"/>
                <a:gd name="connsiteY32" fmla="*/ 248853 h 310575"/>
                <a:gd name="connsiteX33" fmla="*/ 58924 w 238837"/>
                <a:gd name="connsiteY33" fmla="*/ 238338 h 310575"/>
                <a:gd name="connsiteX34" fmla="*/ 56409 w 238837"/>
                <a:gd name="connsiteY34" fmla="*/ 206562 h 310575"/>
                <a:gd name="connsiteX35" fmla="*/ 56409 w 238837"/>
                <a:gd name="connsiteY35" fmla="*/ 206334 h 310575"/>
                <a:gd name="connsiteX36" fmla="*/ 53438 w 238837"/>
                <a:gd name="connsiteY36" fmla="*/ 167472 h 310575"/>
                <a:gd name="connsiteX37" fmla="*/ 46808 w 238837"/>
                <a:gd name="connsiteY37" fmla="*/ 79918 h 310575"/>
                <a:gd name="connsiteX38" fmla="*/ 39036 w 238837"/>
                <a:gd name="connsiteY38" fmla="*/ 62544 h 310575"/>
                <a:gd name="connsiteX39" fmla="*/ 18005 w 238837"/>
                <a:gd name="connsiteY39" fmla="*/ 29626 h 310575"/>
                <a:gd name="connsiteX40" fmla="*/ 31949 w 238837"/>
                <a:gd name="connsiteY40" fmla="*/ 12710 h 310575"/>
                <a:gd name="connsiteX41" fmla="*/ 77441 w 238837"/>
                <a:gd name="connsiteY41" fmla="*/ 28712 h 310575"/>
                <a:gd name="connsiteX42" fmla="*/ 84984 w 238837"/>
                <a:gd name="connsiteY42" fmla="*/ 33284 h 310575"/>
                <a:gd name="connsiteX43" fmla="*/ 178253 w 238837"/>
                <a:gd name="connsiteY43" fmla="*/ 27797 h 310575"/>
                <a:gd name="connsiteX44" fmla="*/ 200885 w 238837"/>
                <a:gd name="connsiteY44" fmla="*/ 14767 h 310575"/>
                <a:gd name="connsiteX45" fmla="*/ 224430 w 238837"/>
                <a:gd name="connsiteY45" fmla="*/ 21854 h 310575"/>
                <a:gd name="connsiteX46" fmla="*/ 218258 w 238837"/>
                <a:gd name="connsiteY46" fmla="*/ 40827 h 310575"/>
                <a:gd name="connsiteX47" fmla="*/ 183054 w 238837"/>
                <a:gd name="connsiteY47" fmla="*/ 70545 h 310575"/>
                <a:gd name="connsiteX48" fmla="*/ 166823 w 238837"/>
                <a:gd name="connsiteY48" fmla="*/ 97749 h 310575"/>
                <a:gd name="connsiteX49" fmla="*/ 154022 w 238837"/>
                <a:gd name="connsiteY49" fmla="*/ 192618 h 310575"/>
                <a:gd name="connsiteX50" fmla="*/ 152879 w 238837"/>
                <a:gd name="connsiteY50" fmla="*/ 203362 h 310575"/>
                <a:gd name="connsiteX51" fmla="*/ 152650 w 238837"/>
                <a:gd name="connsiteY51" fmla="*/ 204962 h 310575"/>
                <a:gd name="connsiteX52" fmla="*/ 151736 w 238837"/>
                <a:gd name="connsiteY52" fmla="*/ 213420 h 310575"/>
                <a:gd name="connsiteX53" fmla="*/ 151507 w 238837"/>
                <a:gd name="connsiteY53" fmla="*/ 216392 h 310575"/>
                <a:gd name="connsiteX54" fmla="*/ 150821 w 238837"/>
                <a:gd name="connsiteY54" fmla="*/ 223936 h 310575"/>
                <a:gd name="connsiteX55" fmla="*/ 150593 w 238837"/>
                <a:gd name="connsiteY55" fmla="*/ 226908 h 310575"/>
                <a:gd name="connsiteX56" fmla="*/ 149907 w 238837"/>
                <a:gd name="connsiteY56" fmla="*/ 237195 h 310575"/>
                <a:gd name="connsiteX57" fmla="*/ 143049 w 238837"/>
                <a:gd name="connsiteY57" fmla="*/ 291602 h 310575"/>
                <a:gd name="connsiteX58" fmla="*/ 142820 w 238837"/>
                <a:gd name="connsiteY58" fmla="*/ 293659 h 310575"/>
                <a:gd name="connsiteX59" fmla="*/ 142820 w 238837"/>
                <a:gd name="connsiteY59" fmla="*/ 294116 h 310575"/>
                <a:gd name="connsiteX60" fmla="*/ 142592 w 238837"/>
                <a:gd name="connsiteY60" fmla="*/ 295488 h 310575"/>
                <a:gd name="connsiteX61" fmla="*/ 142592 w 238837"/>
                <a:gd name="connsiteY61" fmla="*/ 295945 h 310575"/>
                <a:gd name="connsiteX62" fmla="*/ 142363 w 238837"/>
                <a:gd name="connsiteY62" fmla="*/ 297088 h 310575"/>
                <a:gd name="connsiteX63" fmla="*/ 142363 w 238837"/>
                <a:gd name="connsiteY63" fmla="*/ 297545 h 310575"/>
                <a:gd name="connsiteX64" fmla="*/ 142134 w 238837"/>
                <a:gd name="connsiteY64" fmla="*/ 298688 h 310575"/>
                <a:gd name="connsiteX65" fmla="*/ 142134 w 238837"/>
                <a:gd name="connsiteY65" fmla="*/ 299145 h 310575"/>
                <a:gd name="connsiteX66" fmla="*/ 141906 w 238837"/>
                <a:gd name="connsiteY66" fmla="*/ 300517 h 310575"/>
                <a:gd name="connsiteX67" fmla="*/ 141906 w 238837"/>
                <a:gd name="connsiteY67" fmla="*/ 300746 h 310575"/>
                <a:gd name="connsiteX68" fmla="*/ 141220 w 238837"/>
                <a:gd name="connsiteY68" fmla="*/ 303489 h 310575"/>
                <a:gd name="connsiteX69" fmla="*/ 141220 w 238837"/>
                <a:gd name="connsiteY69" fmla="*/ 303717 h 310575"/>
                <a:gd name="connsiteX70" fmla="*/ 140763 w 238837"/>
                <a:gd name="connsiteY70" fmla="*/ 304632 h 310575"/>
                <a:gd name="connsiteX71" fmla="*/ 140763 w 238837"/>
                <a:gd name="connsiteY71" fmla="*/ 304860 h 310575"/>
                <a:gd name="connsiteX72" fmla="*/ 140306 w 238837"/>
                <a:gd name="connsiteY72" fmla="*/ 305775 h 310575"/>
                <a:gd name="connsiteX73" fmla="*/ 140306 w 238837"/>
                <a:gd name="connsiteY73" fmla="*/ 306003 h 310575"/>
                <a:gd name="connsiteX74" fmla="*/ 139848 w 238837"/>
                <a:gd name="connsiteY74" fmla="*/ 306918 h 310575"/>
                <a:gd name="connsiteX75" fmla="*/ 139848 w 238837"/>
                <a:gd name="connsiteY75" fmla="*/ 306918 h 310575"/>
                <a:gd name="connsiteX76" fmla="*/ 138020 w 238837"/>
                <a:gd name="connsiteY76" fmla="*/ 309204 h 310575"/>
                <a:gd name="connsiteX77" fmla="*/ 138020 w 238837"/>
                <a:gd name="connsiteY77" fmla="*/ 309204 h 310575"/>
                <a:gd name="connsiteX78" fmla="*/ 137334 w 238837"/>
                <a:gd name="connsiteY78" fmla="*/ 309661 h 310575"/>
                <a:gd name="connsiteX79" fmla="*/ 137334 w 238837"/>
                <a:gd name="connsiteY79" fmla="*/ 309661 h 310575"/>
                <a:gd name="connsiteX80" fmla="*/ 136648 w 238837"/>
                <a:gd name="connsiteY80" fmla="*/ 310118 h 310575"/>
                <a:gd name="connsiteX81" fmla="*/ 136648 w 238837"/>
                <a:gd name="connsiteY81" fmla="*/ 310118 h 310575"/>
                <a:gd name="connsiteX82" fmla="*/ 135734 w 238837"/>
                <a:gd name="connsiteY82" fmla="*/ 310575 h 310575"/>
                <a:gd name="connsiteX83" fmla="*/ 135734 w 238837"/>
                <a:gd name="connsiteY83" fmla="*/ 310575 h 310575"/>
                <a:gd name="connsiteX84" fmla="*/ 140763 w 238837"/>
                <a:gd name="connsiteY84" fmla="*/ 310347 h 310575"/>
                <a:gd name="connsiteX85" fmla="*/ 157451 w 238837"/>
                <a:gd name="connsiteY85" fmla="*/ 309432 h 310575"/>
                <a:gd name="connsiteX86" fmla="*/ 157222 w 238837"/>
                <a:gd name="connsiteY86" fmla="*/ 308747 h 310575"/>
                <a:gd name="connsiteX87" fmla="*/ 154936 w 238837"/>
                <a:gd name="connsiteY87" fmla="*/ 298688 h 31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38837" h="310575">
                  <a:moveTo>
                    <a:pt x="154936" y="298688"/>
                  </a:moveTo>
                  <a:cubicBezTo>
                    <a:pt x="157908" y="266684"/>
                    <a:pt x="161337" y="234452"/>
                    <a:pt x="165223" y="202676"/>
                  </a:cubicBezTo>
                  <a:cubicBezTo>
                    <a:pt x="165909" y="197647"/>
                    <a:pt x="166595" y="192389"/>
                    <a:pt x="167280" y="187360"/>
                  </a:cubicBezTo>
                  <a:cubicBezTo>
                    <a:pt x="170024" y="167015"/>
                    <a:pt x="172995" y="146898"/>
                    <a:pt x="175967" y="126552"/>
                  </a:cubicBezTo>
                  <a:cubicBezTo>
                    <a:pt x="179168" y="103464"/>
                    <a:pt x="185568" y="82433"/>
                    <a:pt x="206828" y="68488"/>
                  </a:cubicBezTo>
                  <a:cubicBezTo>
                    <a:pt x="215286" y="63002"/>
                    <a:pt x="222144" y="55001"/>
                    <a:pt x="229231" y="47457"/>
                  </a:cubicBezTo>
                  <a:cubicBezTo>
                    <a:pt x="239061" y="36941"/>
                    <a:pt x="241347" y="25054"/>
                    <a:pt x="236089" y="15453"/>
                  </a:cubicBezTo>
                  <a:cubicBezTo>
                    <a:pt x="231060" y="6309"/>
                    <a:pt x="212772" y="-2378"/>
                    <a:pt x="201799" y="594"/>
                  </a:cubicBezTo>
                  <a:cubicBezTo>
                    <a:pt x="194941" y="2423"/>
                    <a:pt x="153793" y="24368"/>
                    <a:pt x="138705" y="30083"/>
                  </a:cubicBezTo>
                  <a:cubicBezTo>
                    <a:pt x="123389" y="35798"/>
                    <a:pt x="110816" y="33512"/>
                    <a:pt x="97100" y="25511"/>
                  </a:cubicBezTo>
                  <a:cubicBezTo>
                    <a:pt x="75383" y="12938"/>
                    <a:pt x="52523" y="2880"/>
                    <a:pt x="27149" y="594"/>
                  </a:cubicBezTo>
                  <a:cubicBezTo>
                    <a:pt x="4060" y="-1464"/>
                    <a:pt x="-3941" y="8138"/>
                    <a:pt x="1774" y="30769"/>
                  </a:cubicBezTo>
                  <a:cubicBezTo>
                    <a:pt x="5203" y="44028"/>
                    <a:pt x="32406" y="79689"/>
                    <a:pt x="33321" y="89748"/>
                  </a:cubicBezTo>
                  <a:cubicBezTo>
                    <a:pt x="36293" y="130896"/>
                    <a:pt x="40407" y="172272"/>
                    <a:pt x="43608" y="213420"/>
                  </a:cubicBezTo>
                  <a:cubicBezTo>
                    <a:pt x="43608" y="214563"/>
                    <a:pt x="43836" y="215935"/>
                    <a:pt x="43836" y="217078"/>
                  </a:cubicBezTo>
                  <a:cubicBezTo>
                    <a:pt x="44065" y="219593"/>
                    <a:pt x="44294" y="222107"/>
                    <a:pt x="44294" y="224622"/>
                  </a:cubicBezTo>
                  <a:cubicBezTo>
                    <a:pt x="44522" y="226222"/>
                    <a:pt x="44522" y="228051"/>
                    <a:pt x="44751" y="229651"/>
                  </a:cubicBezTo>
                  <a:cubicBezTo>
                    <a:pt x="44979" y="231937"/>
                    <a:pt x="44979" y="234223"/>
                    <a:pt x="45208" y="236280"/>
                  </a:cubicBezTo>
                  <a:cubicBezTo>
                    <a:pt x="45437" y="238338"/>
                    <a:pt x="45437" y="240167"/>
                    <a:pt x="45665" y="242224"/>
                  </a:cubicBezTo>
                  <a:cubicBezTo>
                    <a:pt x="45894" y="244281"/>
                    <a:pt x="45894" y="246339"/>
                    <a:pt x="46122" y="248396"/>
                  </a:cubicBezTo>
                  <a:cubicBezTo>
                    <a:pt x="46351" y="250454"/>
                    <a:pt x="46351" y="252740"/>
                    <a:pt x="46580" y="254797"/>
                  </a:cubicBezTo>
                  <a:cubicBezTo>
                    <a:pt x="46808" y="256626"/>
                    <a:pt x="46808" y="258683"/>
                    <a:pt x="47037" y="260512"/>
                  </a:cubicBezTo>
                  <a:cubicBezTo>
                    <a:pt x="47265" y="262798"/>
                    <a:pt x="47265" y="265313"/>
                    <a:pt x="47494" y="267599"/>
                  </a:cubicBezTo>
                  <a:cubicBezTo>
                    <a:pt x="47494" y="269427"/>
                    <a:pt x="47723" y="271028"/>
                    <a:pt x="47723" y="272856"/>
                  </a:cubicBezTo>
                  <a:cubicBezTo>
                    <a:pt x="47951" y="275600"/>
                    <a:pt x="47951" y="278114"/>
                    <a:pt x="48180" y="280857"/>
                  </a:cubicBezTo>
                  <a:cubicBezTo>
                    <a:pt x="48180" y="282229"/>
                    <a:pt x="48408" y="283829"/>
                    <a:pt x="48408" y="285201"/>
                  </a:cubicBezTo>
                  <a:cubicBezTo>
                    <a:pt x="48637" y="289316"/>
                    <a:pt x="48866" y="293430"/>
                    <a:pt x="48866" y="297545"/>
                  </a:cubicBezTo>
                  <a:cubicBezTo>
                    <a:pt x="48866" y="298231"/>
                    <a:pt x="47723" y="301889"/>
                    <a:pt x="47265" y="303717"/>
                  </a:cubicBezTo>
                  <a:cubicBezTo>
                    <a:pt x="47037" y="304175"/>
                    <a:pt x="47037" y="304632"/>
                    <a:pt x="47037" y="304860"/>
                  </a:cubicBezTo>
                  <a:cubicBezTo>
                    <a:pt x="53209" y="305775"/>
                    <a:pt x="66239" y="306918"/>
                    <a:pt x="72411" y="308061"/>
                  </a:cubicBezTo>
                  <a:cubicBezTo>
                    <a:pt x="72183" y="307604"/>
                    <a:pt x="71726" y="307146"/>
                    <a:pt x="71268" y="306461"/>
                  </a:cubicBezTo>
                  <a:cubicBezTo>
                    <a:pt x="68297" y="301889"/>
                    <a:pt x="63496" y="292973"/>
                    <a:pt x="62810" y="285658"/>
                  </a:cubicBezTo>
                  <a:cubicBezTo>
                    <a:pt x="61667" y="273314"/>
                    <a:pt x="60753" y="260969"/>
                    <a:pt x="59838" y="248853"/>
                  </a:cubicBezTo>
                  <a:cubicBezTo>
                    <a:pt x="59610" y="245424"/>
                    <a:pt x="59381" y="241767"/>
                    <a:pt x="58924" y="238338"/>
                  </a:cubicBezTo>
                  <a:cubicBezTo>
                    <a:pt x="58010" y="227822"/>
                    <a:pt x="57324" y="217078"/>
                    <a:pt x="56409" y="206562"/>
                  </a:cubicBezTo>
                  <a:cubicBezTo>
                    <a:pt x="56409" y="206562"/>
                    <a:pt x="56409" y="206562"/>
                    <a:pt x="56409" y="206334"/>
                  </a:cubicBezTo>
                  <a:cubicBezTo>
                    <a:pt x="55495" y="193304"/>
                    <a:pt x="54352" y="180502"/>
                    <a:pt x="53438" y="167472"/>
                  </a:cubicBezTo>
                  <a:cubicBezTo>
                    <a:pt x="51152" y="138211"/>
                    <a:pt x="48637" y="109179"/>
                    <a:pt x="46808" y="79918"/>
                  </a:cubicBezTo>
                  <a:cubicBezTo>
                    <a:pt x="46351" y="72831"/>
                    <a:pt x="43836" y="67574"/>
                    <a:pt x="39036" y="62544"/>
                  </a:cubicBezTo>
                  <a:cubicBezTo>
                    <a:pt x="29892" y="52943"/>
                    <a:pt x="22348" y="42428"/>
                    <a:pt x="18005" y="29626"/>
                  </a:cubicBezTo>
                  <a:cubicBezTo>
                    <a:pt x="13204" y="15224"/>
                    <a:pt x="16404" y="10424"/>
                    <a:pt x="31949" y="12710"/>
                  </a:cubicBezTo>
                  <a:cubicBezTo>
                    <a:pt x="47951" y="14996"/>
                    <a:pt x="62582" y="22311"/>
                    <a:pt x="77441" y="28712"/>
                  </a:cubicBezTo>
                  <a:cubicBezTo>
                    <a:pt x="80184" y="29855"/>
                    <a:pt x="82470" y="31683"/>
                    <a:pt x="84984" y="33284"/>
                  </a:cubicBezTo>
                  <a:cubicBezTo>
                    <a:pt x="121560" y="56829"/>
                    <a:pt x="137562" y="48143"/>
                    <a:pt x="178253" y="27797"/>
                  </a:cubicBezTo>
                  <a:cubicBezTo>
                    <a:pt x="186026" y="23911"/>
                    <a:pt x="192426" y="17282"/>
                    <a:pt x="200885" y="14767"/>
                  </a:cubicBezTo>
                  <a:cubicBezTo>
                    <a:pt x="210257" y="12024"/>
                    <a:pt x="219173" y="13853"/>
                    <a:pt x="224430" y="21854"/>
                  </a:cubicBezTo>
                  <a:cubicBezTo>
                    <a:pt x="229460" y="29397"/>
                    <a:pt x="223516" y="35341"/>
                    <a:pt x="218258" y="40827"/>
                  </a:cubicBezTo>
                  <a:cubicBezTo>
                    <a:pt x="207743" y="52257"/>
                    <a:pt x="195398" y="61401"/>
                    <a:pt x="183054" y="70545"/>
                  </a:cubicBezTo>
                  <a:cubicBezTo>
                    <a:pt x="173910" y="77403"/>
                    <a:pt x="168423" y="85404"/>
                    <a:pt x="166823" y="97749"/>
                  </a:cubicBezTo>
                  <a:cubicBezTo>
                    <a:pt x="162708" y="129296"/>
                    <a:pt x="157679" y="160842"/>
                    <a:pt x="154022" y="192618"/>
                  </a:cubicBezTo>
                  <a:cubicBezTo>
                    <a:pt x="153564" y="196275"/>
                    <a:pt x="153107" y="199704"/>
                    <a:pt x="152879" y="203362"/>
                  </a:cubicBezTo>
                  <a:cubicBezTo>
                    <a:pt x="152879" y="203819"/>
                    <a:pt x="152650" y="204505"/>
                    <a:pt x="152650" y="204962"/>
                  </a:cubicBezTo>
                  <a:cubicBezTo>
                    <a:pt x="152421" y="207705"/>
                    <a:pt x="151964" y="210677"/>
                    <a:pt x="151736" y="213420"/>
                  </a:cubicBezTo>
                  <a:cubicBezTo>
                    <a:pt x="151736" y="214335"/>
                    <a:pt x="151507" y="215478"/>
                    <a:pt x="151507" y="216392"/>
                  </a:cubicBezTo>
                  <a:cubicBezTo>
                    <a:pt x="151278" y="218907"/>
                    <a:pt x="151050" y="221421"/>
                    <a:pt x="150821" y="223936"/>
                  </a:cubicBezTo>
                  <a:cubicBezTo>
                    <a:pt x="150821" y="224850"/>
                    <a:pt x="150593" y="225993"/>
                    <a:pt x="150593" y="226908"/>
                  </a:cubicBezTo>
                  <a:cubicBezTo>
                    <a:pt x="150364" y="230337"/>
                    <a:pt x="150135" y="233766"/>
                    <a:pt x="149907" y="237195"/>
                  </a:cubicBezTo>
                  <a:cubicBezTo>
                    <a:pt x="148764" y="255483"/>
                    <a:pt x="145335" y="273542"/>
                    <a:pt x="143049" y="291602"/>
                  </a:cubicBezTo>
                  <a:cubicBezTo>
                    <a:pt x="143049" y="292287"/>
                    <a:pt x="142820" y="292973"/>
                    <a:pt x="142820" y="293659"/>
                  </a:cubicBezTo>
                  <a:cubicBezTo>
                    <a:pt x="142820" y="293888"/>
                    <a:pt x="142820" y="294116"/>
                    <a:pt x="142820" y="294116"/>
                  </a:cubicBezTo>
                  <a:cubicBezTo>
                    <a:pt x="142820" y="294573"/>
                    <a:pt x="142592" y="295031"/>
                    <a:pt x="142592" y="295488"/>
                  </a:cubicBezTo>
                  <a:cubicBezTo>
                    <a:pt x="142592" y="295716"/>
                    <a:pt x="142592" y="295945"/>
                    <a:pt x="142592" y="295945"/>
                  </a:cubicBezTo>
                  <a:cubicBezTo>
                    <a:pt x="142592" y="296402"/>
                    <a:pt x="142363" y="296859"/>
                    <a:pt x="142363" y="297088"/>
                  </a:cubicBezTo>
                  <a:cubicBezTo>
                    <a:pt x="142363" y="297317"/>
                    <a:pt x="142363" y="297545"/>
                    <a:pt x="142363" y="297545"/>
                  </a:cubicBezTo>
                  <a:cubicBezTo>
                    <a:pt x="142363" y="298002"/>
                    <a:pt x="142134" y="298231"/>
                    <a:pt x="142134" y="298688"/>
                  </a:cubicBezTo>
                  <a:cubicBezTo>
                    <a:pt x="142134" y="298917"/>
                    <a:pt x="142134" y="298917"/>
                    <a:pt x="142134" y="299145"/>
                  </a:cubicBezTo>
                  <a:cubicBezTo>
                    <a:pt x="142134" y="299603"/>
                    <a:pt x="141906" y="300060"/>
                    <a:pt x="141906" y="300517"/>
                  </a:cubicBezTo>
                  <a:cubicBezTo>
                    <a:pt x="141906" y="300517"/>
                    <a:pt x="141906" y="300517"/>
                    <a:pt x="141906" y="300746"/>
                  </a:cubicBezTo>
                  <a:cubicBezTo>
                    <a:pt x="141677" y="301660"/>
                    <a:pt x="141449" y="302574"/>
                    <a:pt x="141220" y="303489"/>
                  </a:cubicBezTo>
                  <a:cubicBezTo>
                    <a:pt x="141220" y="303489"/>
                    <a:pt x="141220" y="303489"/>
                    <a:pt x="141220" y="303717"/>
                  </a:cubicBezTo>
                  <a:cubicBezTo>
                    <a:pt x="141220" y="304175"/>
                    <a:pt x="140991" y="304403"/>
                    <a:pt x="140763" y="304632"/>
                  </a:cubicBezTo>
                  <a:cubicBezTo>
                    <a:pt x="140763" y="304632"/>
                    <a:pt x="140763" y="304860"/>
                    <a:pt x="140763" y="304860"/>
                  </a:cubicBezTo>
                  <a:cubicBezTo>
                    <a:pt x="140534" y="305089"/>
                    <a:pt x="140534" y="305546"/>
                    <a:pt x="140306" y="305775"/>
                  </a:cubicBezTo>
                  <a:cubicBezTo>
                    <a:pt x="140306" y="305775"/>
                    <a:pt x="140306" y="306003"/>
                    <a:pt x="140306" y="306003"/>
                  </a:cubicBezTo>
                  <a:cubicBezTo>
                    <a:pt x="140077" y="306232"/>
                    <a:pt x="140077" y="306689"/>
                    <a:pt x="139848" y="306918"/>
                  </a:cubicBezTo>
                  <a:cubicBezTo>
                    <a:pt x="139848" y="306918"/>
                    <a:pt x="139848" y="306918"/>
                    <a:pt x="139848" y="306918"/>
                  </a:cubicBezTo>
                  <a:cubicBezTo>
                    <a:pt x="139391" y="307832"/>
                    <a:pt x="138705" y="308747"/>
                    <a:pt x="138020" y="309204"/>
                  </a:cubicBezTo>
                  <a:cubicBezTo>
                    <a:pt x="138020" y="309204"/>
                    <a:pt x="138020" y="309204"/>
                    <a:pt x="138020" y="309204"/>
                  </a:cubicBezTo>
                  <a:cubicBezTo>
                    <a:pt x="137791" y="309432"/>
                    <a:pt x="137562" y="309661"/>
                    <a:pt x="137334" y="309661"/>
                  </a:cubicBezTo>
                  <a:cubicBezTo>
                    <a:pt x="137334" y="309661"/>
                    <a:pt x="137334" y="309661"/>
                    <a:pt x="137334" y="309661"/>
                  </a:cubicBezTo>
                  <a:cubicBezTo>
                    <a:pt x="137105" y="309890"/>
                    <a:pt x="136877" y="309890"/>
                    <a:pt x="136648" y="310118"/>
                  </a:cubicBezTo>
                  <a:cubicBezTo>
                    <a:pt x="136648" y="310118"/>
                    <a:pt x="136648" y="310118"/>
                    <a:pt x="136648" y="310118"/>
                  </a:cubicBezTo>
                  <a:cubicBezTo>
                    <a:pt x="136419" y="310347"/>
                    <a:pt x="136191" y="310347"/>
                    <a:pt x="135734" y="310575"/>
                  </a:cubicBezTo>
                  <a:lnTo>
                    <a:pt x="135734" y="310575"/>
                  </a:lnTo>
                  <a:cubicBezTo>
                    <a:pt x="137334" y="310575"/>
                    <a:pt x="139163" y="310575"/>
                    <a:pt x="140763" y="310347"/>
                  </a:cubicBezTo>
                  <a:cubicBezTo>
                    <a:pt x="145792" y="309204"/>
                    <a:pt x="152650" y="311033"/>
                    <a:pt x="157451" y="309432"/>
                  </a:cubicBezTo>
                  <a:cubicBezTo>
                    <a:pt x="157451" y="309204"/>
                    <a:pt x="157451" y="308975"/>
                    <a:pt x="157222" y="308747"/>
                  </a:cubicBezTo>
                  <a:cubicBezTo>
                    <a:pt x="156079" y="306689"/>
                    <a:pt x="154707" y="301660"/>
                    <a:pt x="154936" y="298688"/>
                  </a:cubicBezTo>
                  <a:close/>
                </a:path>
              </a:pathLst>
            </a:custGeom>
            <a:solidFill>
              <a:srgbClr val="FFFFFF"/>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347650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DAC6C78-A964-F45E-0D72-BD02056E46C9}"/>
              </a:ext>
            </a:extLst>
          </p:cNvPr>
          <p:cNvSpPr>
            <a:spLocks noGrp="1"/>
          </p:cNvSpPr>
          <p:nvPr>
            <p:ph type="body" sz="quarter" idx="13"/>
          </p:nvPr>
        </p:nvSpPr>
        <p:spPr>
          <a:xfrm>
            <a:off x="1086578" y="406967"/>
            <a:ext cx="10600546" cy="953429"/>
          </a:xfrm>
        </p:spPr>
        <p:txBody>
          <a:bodyPr/>
          <a:lstStyle/>
          <a:p>
            <a:r>
              <a:rPr lang="en-IE" dirty="0">
                <a:solidFill>
                  <a:srgbClr val="027354"/>
                </a:solidFill>
              </a:rPr>
              <a:t>Managing Ethical Risks, Impacts and Responsibilities</a:t>
            </a:r>
          </a:p>
        </p:txBody>
      </p:sp>
      <p:sp>
        <p:nvSpPr>
          <p:cNvPr id="8" name="Text Placeholder 7">
            <a:extLst>
              <a:ext uri="{FF2B5EF4-FFF2-40B4-BE49-F238E27FC236}">
                <a16:creationId xmlns:a16="http://schemas.microsoft.com/office/drawing/2014/main" id="{FD524BDB-8D39-E38C-932F-804770E27A3F}"/>
              </a:ext>
            </a:extLst>
          </p:cNvPr>
          <p:cNvSpPr>
            <a:spLocks noGrp="1"/>
          </p:cNvSpPr>
          <p:nvPr>
            <p:ph type="body" sz="quarter" idx="14"/>
          </p:nvPr>
        </p:nvSpPr>
        <p:spPr>
          <a:xfrm>
            <a:off x="1085850" y="998232"/>
            <a:ext cx="10587038" cy="3995320"/>
          </a:xfrm>
        </p:spPr>
        <p:txBody>
          <a:bodyPr/>
          <a:lstStyle/>
          <a:p>
            <a:pPr algn="l"/>
            <a:r>
              <a:rPr lang="en-GB" b="0" i="0" dirty="0">
                <a:solidFill>
                  <a:srgbClr val="111111"/>
                </a:solidFill>
                <a:effectLst/>
                <a:latin typeface="SourceSansPro"/>
              </a:rPr>
              <a:t>Ethical responsibility is the pillar of corporate social responsibility rooted in acting in a fair, ethical manner. Companies often set their own standards, though external forces or demands by clients may shape ethical goals. Instances of ethical responsibility include:</a:t>
            </a:r>
          </a:p>
          <a:p>
            <a:pPr algn="l"/>
            <a:endParaRPr lang="en-GB" b="0" i="0" dirty="0">
              <a:solidFill>
                <a:srgbClr val="111111"/>
              </a:solidFill>
              <a:effectLst/>
              <a:latin typeface="SourceSansPro"/>
            </a:endParaRPr>
          </a:p>
          <a:p>
            <a:pPr marL="342900" indent="-342900" algn="l">
              <a:buFont typeface="Arial" panose="020B0604020202020204" pitchFamily="34" charset="0"/>
              <a:buChar char="•"/>
            </a:pPr>
            <a:r>
              <a:rPr lang="en-GB" b="1" i="0" dirty="0">
                <a:solidFill>
                  <a:srgbClr val="027354"/>
                </a:solidFill>
                <a:effectLst/>
                <a:latin typeface="SourceSansPro"/>
              </a:rPr>
              <a:t>Fair treatment </a:t>
            </a:r>
            <a:r>
              <a:rPr lang="en-GB" b="0" i="0" dirty="0">
                <a:solidFill>
                  <a:srgbClr val="111111"/>
                </a:solidFill>
                <a:effectLst/>
                <a:latin typeface="SourceSansPro"/>
              </a:rPr>
              <a:t>across </a:t>
            </a:r>
            <a:r>
              <a:rPr lang="en-GB" b="1" i="0" dirty="0">
                <a:solidFill>
                  <a:srgbClr val="027354"/>
                </a:solidFill>
                <a:effectLst/>
                <a:latin typeface="SourceSansPro"/>
              </a:rPr>
              <a:t>all types of </a:t>
            </a:r>
            <a:r>
              <a:rPr lang="en-GB" b="1" i="0" u="sng" dirty="0">
                <a:solidFill>
                  <a:srgbClr val="027354"/>
                </a:solidFill>
                <a:effectLst/>
                <a:latin typeface="SourceSansPro"/>
                <a:hlinkClick r:id="rId2">
                  <a:extLst>
                    <a:ext uri="{A12FA001-AC4F-418D-AE19-62706E023703}">
                      <ahyp:hlinkClr xmlns:ahyp="http://schemas.microsoft.com/office/drawing/2018/hyperlinkcolor" val="tx"/>
                    </a:ext>
                  </a:extLst>
                </a:hlinkClick>
              </a:rPr>
              <a:t>customers</a:t>
            </a:r>
            <a:r>
              <a:rPr lang="en-GB" b="1" i="0" dirty="0">
                <a:solidFill>
                  <a:srgbClr val="027354"/>
                </a:solidFill>
                <a:effectLst/>
                <a:latin typeface="SourceSansPro"/>
              </a:rPr>
              <a:t> </a:t>
            </a:r>
            <a:r>
              <a:rPr lang="en-GB" b="0" i="0" dirty="0">
                <a:solidFill>
                  <a:srgbClr val="111111"/>
                </a:solidFill>
                <a:effectLst/>
                <a:latin typeface="SourceSansPro"/>
              </a:rPr>
              <a:t>regardless of age, race, culture, or sexual orientation.</a:t>
            </a:r>
          </a:p>
          <a:p>
            <a:pPr marL="342900" indent="-342900" algn="l">
              <a:buFont typeface="Arial" panose="020B0604020202020204" pitchFamily="34" charset="0"/>
              <a:buChar char="•"/>
            </a:pPr>
            <a:r>
              <a:rPr lang="en-GB" b="1" i="0" dirty="0">
                <a:solidFill>
                  <a:srgbClr val="027354"/>
                </a:solidFill>
                <a:effectLst/>
                <a:latin typeface="SourceSansPro"/>
              </a:rPr>
              <a:t>Positive treatment </a:t>
            </a:r>
            <a:r>
              <a:rPr lang="en-GB" b="0" i="0" dirty="0">
                <a:solidFill>
                  <a:srgbClr val="111111"/>
                </a:solidFill>
                <a:effectLst/>
                <a:latin typeface="SourceSansPro"/>
              </a:rPr>
              <a:t>of </a:t>
            </a:r>
            <a:r>
              <a:rPr lang="en-GB" b="1" i="0" dirty="0">
                <a:solidFill>
                  <a:srgbClr val="027354"/>
                </a:solidFill>
                <a:effectLst/>
                <a:latin typeface="SourceSansPro"/>
              </a:rPr>
              <a:t>all employees </a:t>
            </a:r>
            <a:r>
              <a:rPr lang="en-GB" b="0" i="0" dirty="0">
                <a:solidFill>
                  <a:srgbClr val="111111"/>
                </a:solidFill>
                <a:effectLst/>
                <a:latin typeface="SourceSansPro"/>
              </a:rPr>
              <a:t>including favourable pay and benefits in excess of mandated minimums. This includes fair employment consideration for all individuals regardless of personal differences.</a:t>
            </a:r>
          </a:p>
          <a:p>
            <a:pPr marL="342900" indent="-342900" algn="l">
              <a:buFont typeface="Arial" panose="020B0604020202020204" pitchFamily="34" charset="0"/>
              <a:buChar char="•"/>
            </a:pPr>
            <a:r>
              <a:rPr lang="en-GB" b="1" i="0" dirty="0">
                <a:solidFill>
                  <a:srgbClr val="027354"/>
                </a:solidFill>
                <a:effectLst/>
                <a:latin typeface="SourceSansPro"/>
              </a:rPr>
              <a:t>Expansion of </a:t>
            </a:r>
            <a:r>
              <a:rPr lang="en-GB" b="1" i="0" u="sng" dirty="0">
                <a:solidFill>
                  <a:srgbClr val="027354"/>
                </a:solidFill>
                <a:effectLst/>
                <a:latin typeface="SourceSansPro"/>
                <a:hlinkClick r:id="rId3">
                  <a:extLst>
                    <a:ext uri="{A12FA001-AC4F-418D-AE19-62706E023703}">
                      <ahyp:hlinkClr xmlns:ahyp="http://schemas.microsoft.com/office/drawing/2018/hyperlinkcolor" val="tx"/>
                    </a:ext>
                  </a:extLst>
                </a:hlinkClick>
              </a:rPr>
              <a:t>vendor</a:t>
            </a:r>
            <a:r>
              <a:rPr lang="en-GB" b="1" i="0" dirty="0">
                <a:solidFill>
                  <a:srgbClr val="027354"/>
                </a:solidFill>
                <a:effectLst/>
                <a:latin typeface="SourceSansPro"/>
              </a:rPr>
              <a:t> </a:t>
            </a:r>
            <a:r>
              <a:rPr lang="en-GB" b="0" i="0" dirty="0">
                <a:solidFill>
                  <a:srgbClr val="111111"/>
                </a:solidFill>
                <a:effectLst/>
                <a:latin typeface="SourceSansPro"/>
              </a:rPr>
              <a:t>used to utilize different suppliers of different races, genders, Veteran statuses, or economic statuses.</a:t>
            </a:r>
          </a:p>
          <a:p>
            <a:pPr marL="342900" indent="-342900" algn="l">
              <a:buFont typeface="Arial" panose="020B0604020202020204" pitchFamily="34" charset="0"/>
              <a:buChar char="•"/>
            </a:pPr>
            <a:r>
              <a:rPr lang="en-GB" b="1" i="0" dirty="0">
                <a:solidFill>
                  <a:srgbClr val="027354"/>
                </a:solidFill>
                <a:effectLst/>
                <a:latin typeface="SourceSansPro"/>
              </a:rPr>
              <a:t>Honest disclosure of operating concerns </a:t>
            </a:r>
            <a:r>
              <a:rPr lang="en-GB" b="0" i="0" dirty="0">
                <a:solidFill>
                  <a:srgbClr val="111111"/>
                </a:solidFill>
                <a:effectLst/>
                <a:latin typeface="SourceSansPro"/>
              </a:rPr>
              <a:t>to investors in a timely and respectful manner. Though not always mandated, a company may choose to manage its relationship with external stakeholders beyond what is legally required.</a:t>
            </a:r>
          </a:p>
          <a:p>
            <a:endParaRPr lang="en-IE" dirty="0"/>
          </a:p>
        </p:txBody>
      </p:sp>
      <p:sp>
        <p:nvSpPr>
          <p:cNvPr id="9" name="TextBox 8">
            <a:extLst>
              <a:ext uri="{FF2B5EF4-FFF2-40B4-BE49-F238E27FC236}">
                <a16:creationId xmlns:a16="http://schemas.microsoft.com/office/drawing/2014/main" id="{7C4E9D40-8574-32B3-8974-AE76F3994BC9}"/>
              </a:ext>
            </a:extLst>
          </p:cNvPr>
          <p:cNvSpPr txBox="1"/>
          <p:nvPr/>
        </p:nvSpPr>
        <p:spPr>
          <a:xfrm>
            <a:off x="9705315" y="6432927"/>
            <a:ext cx="2076338" cy="369332"/>
          </a:xfrm>
          <a:prstGeom prst="rect">
            <a:avLst/>
          </a:prstGeom>
          <a:noFill/>
        </p:spPr>
        <p:txBody>
          <a:bodyPr wrap="none" rtlCol="0">
            <a:spAutoFit/>
          </a:bodyPr>
          <a:lstStyle/>
          <a:p>
            <a:r>
              <a:rPr lang="en-IE" dirty="0">
                <a:hlinkClick r:id="rId4"/>
              </a:rPr>
              <a:t>Source Investopedia</a:t>
            </a:r>
            <a:endParaRPr lang="en-IE" dirty="0"/>
          </a:p>
        </p:txBody>
      </p:sp>
    </p:spTree>
    <p:extLst>
      <p:ext uri="{BB962C8B-B14F-4D97-AF65-F5344CB8AC3E}">
        <p14:creationId xmlns:p14="http://schemas.microsoft.com/office/powerpoint/2010/main" val="1182055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4536893" cy="649186"/>
          </a:xfrm>
        </p:spPr>
        <p:txBody>
          <a:bodyPr>
            <a:normAutofit/>
          </a:bodyPr>
          <a:lstStyle/>
          <a:p>
            <a:r>
              <a:rPr lang="en-US" dirty="0"/>
              <a:t>Overview of Module 6</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36907" y="657506"/>
            <a:ext cx="5737843" cy="4442769"/>
          </a:xfrm>
        </p:spPr>
        <p:txBody>
          <a:bodyPr/>
          <a:lstStyle/>
          <a:p>
            <a:pPr>
              <a:lnSpc>
                <a:spcPct val="107000"/>
              </a:lnSpc>
              <a:spcAft>
                <a:spcPts val="865"/>
              </a:spcAft>
            </a:pPr>
            <a:r>
              <a:rPr lang="en-GB" sz="2100" dirty="0">
                <a:latin typeface="Calibri" panose="020F0502020204030204" pitchFamily="34" charset="0"/>
                <a:ea typeface="Calibri" panose="020F0502020204030204" pitchFamily="34" charset="0"/>
                <a:cs typeface="Times New Roman" panose="02020603050405020304" pitchFamily="18" charset="0"/>
              </a:rPr>
              <a:t>This Module covers CSR as a critical factor in a business’s ability to continue operating effectively with minimal impact and risk. </a:t>
            </a:r>
            <a:r>
              <a:rPr lang="en-IE" sz="2100" dirty="0">
                <a:effectLst/>
                <a:latin typeface="Calibri" panose="020F0502020204030204" pitchFamily="34" charset="0"/>
                <a:ea typeface="Calibri" panose="020F0502020204030204" pitchFamily="34" charset="0"/>
                <a:cs typeface="Times New Roman" panose="02020603050405020304" pitchFamily="18" charset="0"/>
              </a:rPr>
              <a:t>It demonstrates how CSR is a Sustainable business approach that provides </a:t>
            </a:r>
            <a:r>
              <a:rPr lang="en-IE" sz="2100" b="1" dirty="0">
                <a:effectLst/>
                <a:latin typeface="Calibri" panose="020F0502020204030204" pitchFamily="34" charset="0"/>
                <a:ea typeface="Calibri" panose="020F0502020204030204" pitchFamily="34" charset="0"/>
                <a:cs typeface="Times New Roman" panose="02020603050405020304" pitchFamily="18" charset="0"/>
              </a:rPr>
              <a:t>tipple bottom outcomes </a:t>
            </a:r>
            <a:r>
              <a:rPr lang="en-IE" sz="2100" dirty="0">
                <a:effectLst/>
                <a:latin typeface="Calibri" panose="020F0502020204030204" pitchFamily="34" charset="0"/>
                <a:ea typeface="Calibri" panose="020F0502020204030204" pitchFamily="34" charset="0"/>
                <a:cs typeface="Times New Roman" panose="02020603050405020304" pitchFamily="18" charset="0"/>
              </a:rPr>
              <a:t>- people, profit, and the planet. It</a:t>
            </a:r>
            <a:r>
              <a:rPr lang="en-IE" sz="2100" dirty="0">
                <a:latin typeface="Calibri" panose="020F0502020204030204" pitchFamily="34" charset="0"/>
                <a:ea typeface="Calibri" panose="020F0502020204030204" pitchFamily="34" charset="0"/>
                <a:cs typeface="Times New Roman" panose="02020603050405020304" pitchFamily="18" charset="0"/>
              </a:rPr>
              <a:t> covers how SMEs can implement CSR into their businesses via an internationally recognized standards system ISO26000. Learn the 7 Core Subjects and 7 Principles of Social Responsibility and implement them into the same framework. Get access to useful tools, guides, and videos on how an SME can practically implement a better</a:t>
            </a:r>
            <a:r>
              <a:rPr lang="en-GB" sz="2100" dirty="0">
                <a:latin typeface="Calibri" panose="020F0502020204030204" pitchFamily="34" charset="0"/>
                <a:ea typeface="Calibri" panose="020F0502020204030204" pitchFamily="34" charset="0"/>
                <a:cs typeface="Times New Roman" panose="02020603050405020304" pitchFamily="18" charset="0"/>
              </a:rPr>
              <a:t> way of working with society and the environment in which it operates. Module 7 Covers the second part of Module 6.</a:t>
            </a:r>
            <a:endParaRPr lang="en-IE" sz="2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a:xfrm>
            <a:off x="6512952" y="1109473"/>
            <a:ext cx="511077" cy="635000"/>
          </a:xfrm>
        </p:spPr>
        <p:txBody>
          <a:bodyPr/>
          <a:lstStyle/>
          <a:p>
            <a:r>
              <a:rPr lang="en-US" b="1" dirty="0">
                <a:solidFill>
                  <a:srgbClr val="027354"/>
                </a:solidFill>
              </a:rPr>
              <a:t>1</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a:xfrm>
            <a:off x="7178411" y="1367727"/>
            <a:ext cx="4718277" cy="822373"/>
          </a:xfrm>
        </p:spPr>
        <p:txBody>
          <a:bodyPr/>
          <a:lstStyle/>
          <a:p>
            <a:r>
              <a:rPr lang="en-US" dirty="0"/>
              <a:t>Realize the Benefits, Growth Opportunities and Advantages of Adopting a Globally Recognized CSR Framework (Using ISO 26000)</a:t>
            </a:r>
          </a:p>
          <a:p>
            <a:endParaRPr lang="en-US" sz="2400" dirty="0"/>
          </a:p>
        </p:txBody>
      </p:sp>
      <p:sp>
        <p:nvSpPr>
          <p:cNvPr id="2" name="Text Placeholder 21">
            <a:extLst>
              <a:ext uri="{FF2B5EF4-FFF2-40B4-BE49-F238E27FC236}">
                <a16:creationId xmlns:a16="http://schemas.microsoft.com/office/drawing/2014/main" id="{68A45DCE-9049-59A4-EE8B-7F9E8F1FDFE1}"/>
              </a:ext>
            </a:extLst>
          </p:cNvPr>
          <p:cNvSpPr txBox="1">
            <a:spLocks/>
          </p:cNvSpPr>
          <p:nvPr/>
        </p:nvSpPr>
        <p:spPr>
          <a:xfrm>
            <a:off x="6609986" y="2404616"/>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027354"/>
                </a:solidFill>
              </a:rPr>
              <a:t>2</a:t>
            </a:r>
          </a:p>
        </p:txBody>
      </p:sp>
      <p:sp>
        <p:nvSpPr>
          <p:cNvPr id="3" name="Text Placeholder 22">
            <a:extLst>
              <a:ext uri="{FF2B5EF4-FFF2-40B4-BE49-F238E27FC236}">
                <a16:creationId xmlns:a16="http://schemas.microsoft.com/office/drawing/2014/main" id="{4AB0B2A6-3FAD-92DC-ADAA-2307FB5DC4E9}"/>
              </a:ext>
            </a:extLst>
          </p:cNvPr>
          <p:cNvSpPr txBox="1">
            <a:spLocks/>
          </p:cNvSpPr>
          <p:nvPr/>
        </p:nvSpPr>
        <p:spPr>
          <a:xfrm>
            <a:off x="7219834" y="4547537"/>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C55A11"/>
                </a:solidFill>
              </a:rPr>
              <a:t>Covered in Module 7 </a:t>
            </a:r>
            <a:r>
              <a:rPr lang="en-IE" dirty="0"/>
              <a:t>Adopting the Roadmap on How to Implement CSR Sustainability and ISO 26000 Strategies </a:t>
            </a:r>
          </a:p>
        </p:txBody>
      </p:sp>
      <p:sp>
        <p:nvSpPr>
          <p:cNvPr id="9" name="Text Placeholder 14">
            <a:extLst>
              <a:ext uri="{FF2B5EF4-FFF2-40B4-BE49-F238E27FC236}">
                <a16:creationId xmlns:a16="http://schemas.microsoft.com/office/drawing/2014/main" id="{AFA416FF-5BDD-18C6-CD8A-A1292475553D}"/>
              </a:ext>
            </a:extLst>
          </p:cNvPr>
          <p:cNvSpPr txBox="1">
            <a:spLocks/>
          </p:cNvSpPr>
          <p:nvPr/>
        </p:nvSpPr>
        <p:spPr>
          <a:xfrm>
            <a:off x="6512952" y="150374"/>
            <a:ext cx="4718277"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solidFill>
                  <a:srgbClr val="027354"/>
                </a:solidFill>
              </a:rPr>
              <a:t>Contents</a:t>
            </a:r>
          </a:p>
        </p:txBody>
      </p:sp>
      <p:sp>
        <p:nvSpPr>
          <p:cNvPr id="22" name="Text Placeholder 22">
            <a:extLst>
              <a:ext uri="{FF2B5EF4-FFF2-40B4-BE49-F238E27FC236}">
                <a16:creationId xmlns:a16="http://schemas.microsoft.com/office/drawing/2014/main" id="{7DB5F7B3-9121-512F-3800-11DB607D136A}"/>
              </a:ext>
            </a:extLst>
          </p:cNvPr>
          <p:cNvSpPr txBox="1">
            <a:spLocks/>
          </p:cNvSpPr>
          <p:nvPr/>
        </p:nvSpPr>
        <p:spPr>
          <a:xfrm>
            <a:off x="7178412" y="1899743"/>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p>
        </p:txBody>
      </p:sp>
      <p:sp>
        <p:nvSpPr>
          <p:cNvPr id="4" name="Text Placeholder 22">
            <a:extLst>
              <a:ext uri="{FF2B5EF4-FFF2-40B4-BE49-F238E27FC236}">
                <a16:creationId xmlns:a16="http://schemas.microsoft.com/office/drawing/2014/main" id="{962CBA74-32C8-BC41-0BD6-DB21D52A8AC9}"/>
              </a:ext>
            </a:extLst>
          </p:cNvPr>
          <p:cNvSpPr txBox="1">
            <a:spLocks/>
          </p:cNvSpPr>
          <p:nvPr/>
        </p:nvSpPr>
        <p:spPr>
          <a:xfrm>
            <a:off x="7219834" y="2346567"/>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ISO 26000 7 CSR Core Subjects Covering Key Challenges That Should Be Addressed by SMEs</a:t>
            </a:r>
          </a:p>
        </p:txBody>
      </p:sp>
      <p:sp>
        <p:nvSpPr>
          <p:cNvPr id="5" name="Text Placeholder 21">
            <a:extLst>
              <a:ext uri="{FF2B5EF4-FFF2-40B4-BE49-F238E27FC236}">
                <a16:creationId xmlns:a16="http://schemas.microsoft.com/office/drawing/2014/main" id="{29FCF4D0-F859-53A4-5987-A3F94B6555FA}"/>
              </a:ext>
            </a:extLst>
          </p:cNvPr>
          <p:cNvSpPr txBox="1">
            <a:spLocks/>
          </p:cNvSpPr>
          <p:nvPr/>
        </p:nvSpPr>
        <p:spPr>
          <a:xfrm>
            <a:off x="6651239" y="3589514"/>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027354"/>
                </a:solidFill>
              </a:rPr>
              <a:t>3</a:t>
            </a:r>
          </a:p>
        </p:txBody>
      </p:sp>
      <p:sp>
        <p:nvSpPr>
          <p:cNvPr id="6" name="Text Placeholder 22">
            <a:extLst>
              <a:ext uri="{FF2B5EF4-FFF2-40B4-BE49-F238E27FC236}">
                <a16:creationId xmlns:a16="http://schemas.microsoft.com/office/drawing/2014/main" id="{5E83B176-2D19-0F74-3EA7-23288F3391CB}"/>
              </a:ext>
            </a:extLst>
          </p:cNvPr>
          <p:cNvSpPr txBox="1">
            <a:spLocks/>
          </p:cNvSpPr>
          <p:nvPr/>
        </p:nvSpPr>
        <p:spPr>
          <a:xfrm>
            <a:off x="7219834" y="3495828"/>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ISO 26000 7 CSR Core Principles That SMEs Should Take Into Account When Shaping their CSR</a:t>
            </a:r>
          </a:p>
        </p:txBody>
      </p:sp>
      <p:sp>
        <p:nvSpPr>
          <p:cNvPr id="7" name="Text Placeholder 21">
            <a:extLst>
              <a:ext uri="{FF2B5EF4-FFF2-40B4-BE49-F238E27FC236}">
                <a16:creationId xmlns:a16="http://schemas.microsoft.com/office/drawing/2014/main" id="{87D15A81-3269-C44B-772F-574CA9055EFA}"/>
              </a:ext>
            </a:extLst>
          </p:cNvPr>
          <p:cNvSpPr txBox="1">
            <a:spLocks/>
          </p:cNvSpPr>
          <p:nvPr/>
        </p:nvSpPr>
        <p:spPr>
          <a:xfrm>
            <a:off x="6651238" y="4641224"/>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solidFill>
                  <a:srgbClr val="027354"/>
                </a:solidFill>
              </a:rPr>
              <a:t>4</a:t>
            </a:r>
          </a:p>
        </p:txBody>
      </p:sp>
    </p:spTree>
    <p:extLst>
      <p:ext uri="{BB962C8B-B14F-4D97-AF65-F5344CB8AC3E}">
        <p14:creationId xmlns:p14="http://schemas.microsoft.com/office/powerpoint/2010/main" val="518529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DAC6C78-A964-F45E-0D72-BD02056E46C9}"/>
              </a:ext>
            </a:extLst>
          </p:cNvPr>
          <p:cNvSpPr>
            <a:spLocks noGrp="1"/>
          </p:cNvSpPr>
          <p:nvPr>
            <p:ph type="body" sz="quarter" idx="13"/>
          </p:nvPr>
        </p:nvSpPr>
        <p:spPr>
          <a:xfrm>
            <a:off x="1086578" y="406967"/>
            <a:ext cx="10600546" cy="953429"/>
          </a:xfrm>
        </p:spPr>
        <p:txBody>
          <a:bodyPr/>
          <a:lstStyle/>
          <a:p>
            <a:r>
              <a:rPr lang="en-IE" dirty="0">
                <a:solidFill>
                  <a:srgbClr val="027354"/>
                </a:solidFill>
              </a:rPr>
              <a:t>Managing Ethical Risks, Impacts and Responsibilities</a:t>
            </a:r>
          </a:p>
        </p:txBody>
      </p:sp>
      <p:sp>
        <p:nvSpPr>
          <p:cNvPr id="8" name="Text Placeholder 7">
            <a:extLst>
              <a:ext uri="{FF2B5EF4-FFF2-40B4-BE49-F238E27FC236}">
                <a16:creationId xmlns:a16="http://schemas.microsoft.com/office/drawing/2014/main" id="{FD524BDB-8D39-E38C-932F-804770E27A3F}"/>
              </a:ext>
            </a:extLst>
          </p:cNvPr>
          <p:cNvSpPr>
            <a:spLocks noGrp="1"/>
          </p:cNvSpPr>
          <p:nvPr>
            <p:ph type="body" sz="quarter" idx="14"/>
          </p:nvPr>
        </p:nvSpPr>
        <p:spPr>
          <a:xfrm>
            <a:off x="1085850" y="998232"/>
            <a:ext cx="10587038" cy="3995320"/>
          </a:xfrm>
        </p:spPr>
        <p:txBody>
          <a:bodyPr/>
          <a:lstStyle/>
          <a:p>
            <a:r>
              <a:rPr lang="en-US" sz="2400" dirty="0"/>
              <a:t>Everyone should be able to earn a living wage through freely chosen work (not forced labor or slavery). All workers should experience just and favorable conditions at work. Responsibility goes beyond workplaces that a company owns or directly controls</a:t>
            </a:r>
          </a:p>
          <a:p>
            <a:pPr marL="342900" indent="-342900">
              <a:buFont typeface="Wingdings" panose="05000000000000000000" pitchFamily="2" charset="2"/>
              <a:buChar char="v"/>
            </a:pPr>
            <a:r>
              <a:rPr lang="en-US" sz="2400" dirty="0"/>
              <a:t>Eliminate child labor and forced labor </a:t>
            </a:r>
          </a:p>
          <a:p>
            <a:pPr marL="342900" indent="-342900">
              <a:buFont typeface="Wingdings" panose="05000000000000000000" pitchFamily="2" charset="2"/>
              <a:buChar char="v"/>
            </a:pPr>
            <a:r>
              <a:rPr lang="en-US" sz="2400" dirty="0"/>
              <a:t>Comply with laws and regulations on the rights of unions and collective bargaining, and social protection (medical coverage, disability leave, etc. </a:t>
            </a:r>
          </a:p>
          <a:p>
            <a:pPr marL="342900" indent="-342900">
              <a:buFont typeface="Wingdings" panose="05000000000000000000" pitchFamily="2" charset="2"/>
              <a:buChar char="v"/>
            </a:pPr>
            <a:r>
              <a:rPr lang="en-US" sz="2400" dirty="0"/>
              <a:t>Eliminate discrimination in hiring and dismissals </a:t>
            </a:r>
          </a:p>
          <a:p>
            <a:r>
              <a:rPr lang="en-US" sz="2400" b="1" i="1" dirty="0">
                <a:solidFill>
                  <a:srgbClr val="027354"/>
                </a:solidFill>
              </a:rPr>
              <a:t>These are recognized as basic human rights (ISO 26000:2010, 6.3)</a:t>
            </a:r>
          </a:p>
          <a:p>
            <a:pPr marL="342900" indent="-342900">
              <a:buFont typeface="Wingdings" panose="05000000000000000000" pitchFamily="2" charset="2"/>
              <a:buChar char="v"/>
            </a:pPr>
            <a:r>
              <a:rPr lang="en-US" sz="2400" dirty="0"/>
              <a:t>Understand and control the health and safety risk involved in activities; provide safety equipment and training</a:t>
            </a:r>
          </a:p>
          <a:p>
            <a:pPr marL="342900" indent="-342900">
              <a:buFont typeface="Wingdings" panose="05000000000000000000" pitchFamily="2" charset="2"/>
              <a:buChar char="v"/>
            </a:pPr>
            <a:r>
              <a:rPr lang="en-US" sz="2400" dirty="0"/>
              <a:t>Consider the impact on workers’ family lives when making scheduling decisions</a:t>
            </a:r>
          </a:p>
          <a:p>
            <a:pPr marL="342900" indent="-342900">
              <a:buFont typeface="Wingdings" panose="05000000000000000000" pitchFamily="2" charset="2"/>
              <a:buChar char="v"/>
            </a:pPr>
            <a:r>
              <a:rPr lang="en-US" sz="2400" dirty="0"/>
              <a:t>Avoid contracting with suppliers or sub-contractors who use unfair or abusive labor practices, including child labor</a:t>
            </a:r>
            <a:endParaRPr lang="en-US" dirty="0">
              <a:solidFill>
                <a:schemeClr val="tx2">
                  <a:lumMod val="50000"/>
                </a:schemeClr>
              </a:solidFill>
            </a:endParaRPr>
          </a:p>
          <a:p>
            <a:endParaRPr lang="en-IE" dirty="0"/>
          </a:p>
        </p:txBody>
      </p:sp>
      <p:sp>
        <p:nvSpPr>
          <p:cNvPr id="2" name="TextBox 1">
            <a:extLst>
              <a:ext uri="{FF2B5EF4-FFF2-40B4-BE49-F238E27FC236}">
                <a16:creationId xmlns:a16="http://schemas.microsoft.com/office/drawing/2014/main" id="{4CF1648D-8881-75F7-D76C-1C31C6ACF0B4}"/>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2"/>
              </a:rPr>
              <a:t>Source ISO Social Responsibility</a:t>
            </a:r>
            <a:endParaRPr lang="en-IE" dirty="0"/>
          </a:p>
        </p:txBody>
      </p:sp>
    </p:spTree>
    <p:extLst>
      <p:ext uri="{BB962C8B-B14F-4D97-AF65-F5344CB8AC3E}">
        <p14:creationId xmlns:p14="http://schemas.microsoft.com/office/powerpoint/2010/main" val="260536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looking at a computer&#10;&#10;Description automatically generated">
            <a:extLst>
              <a:ext uri="{FF2B5EF4-FFF2-40B4-BE49-F238E27FC236}">
                <a16:creationId xmlns:a16="http://schemas.microsoft.com/office/drawing/2014/main" id="{46C1AE1B-A215-DC2A-F255-0B81E739F2BC}"/>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4689" r="24689"/>
          <a:stretch>
            <a:fillRect/>
          </a:stretch>
        </p:blipFill>
        <p:spPr/>
      </p:pic>
      <p:sp>
        <p:nvSpPr>
          <p:cNvPr id="4" name="Text Placeholder 3">
            <a:extLst>
              <a:ext uri="{FF2B5EF4-FFF2-40B4-BE49-F238E27FC236}">
                <a16:creationId xmlns:a16="http://schemas.microsoft.com/office/drawing/2014/main" id="{31A63DC4-BF1F-37D3-3B43-D0D353366C35}"/>
              </a:ext>
            </a:extLst>
          </p:cNvPr>
          <p:cNvSpPr>
            <a:spLocks noGrp="1"/>
          </p:cNvSpPr>
          <p:nvPr>
            <p:ph type="body" sz="quarter" idx="13"/>
          </p:nvPr>
        </p:nvSpPr>
        <p:spPr>
          <a:xfrm>
            <a:off x="415387" y="570394"/>
            <a:ext cx="5680614" cy="953429"/>
          </a:xfrm>
        </p:spPr>
        <p:txBody>
          <a:bodyPr>
            <a:normAutofit fontScale="92500"/>
          </a:bodyPr>
          <a:lstStyle/>
          <a:p>
            <a:pPr algn="ctr"/>
            <a:r>
              <a:rPr lang="en-IE" b="0" dirty="0"/>
              <a:t>Fair Ethical Operating Practices</a:t>
            </a:r>
          </a:p>
        </p:txBody>
      </p:sp>
      <p:sp>
        <p:nvSpPr>
          <p:cNvPr id="5" name="Text Placeholder 4">
            <a:extLst>
              <a:ext uri="{FF2B5EF4-FFF2-40B4-BE49-F238E27FC236}">
                <a16:creationId xmlns:a16="http://schemas.microsoft.com/office/drawing/2014/main" id="{EA5C2F9D-0B4F-0F69-FA2A-4E57C926E008}"/>
              </a:ext>
            </a:extLst>
          </p:cNvPr>
          <p:cNvSpPr>
            <a:spLocks noGrp="1"/>
          </p:cNvSpPr>
          <p:nvPr>
            <p:ph type="body" sz="quarter" idx="14"/>
          </p:nvPr>
        </p:nvSpPr>
        <p:spPr>
          <a:xfrm>
            <a:off x="511956" y="1179301"/>
            <a:ext cx="5680614" cy="3079983"/>
          </a:xfrm>
        </p:spPr>
        <p:txBody>
          <a:bodyPr/>
          <a:lstStyle/>
          <a:p>
            <a:pPr marL="342900" indent="-342900">
              <a:buFont typeface="Wingdings" panose="05000000000000000000" pitchFamily="2" charset="2"/>
              <a:buChar char="v"/>
            </a:pPr>
            <a:r>
              <a:rPr lang="en-US" sz="2400" b="1" dirty="0"/>
              <a:t>Practice honesty </a:t>
            </a:r>
            <a:r>
              <a:rPr lang="en-US" sz="2400" dirty="0"/>
              <a:t>– don’t ask for or accept bribes; don’t attempt to break laws through the use of political influence</a:t>
            </a:r>
          </a:p>
          <a:p>
            <a:pPr marL="342900" indent="-342900">
              <a:buFont typeface="Wingdings" panose="05000000000000000000" pitchFamily="2" charset="2"/>
              <a:buChar char="v"/>
            </a:pPr>
            <a:r>
              <a:rPr lang="en-US" sz="2400" b="1" dirty="0"/>
              <a:t>Respect property rights</a:t>
            </a:r>
            <a:r>
              <a:rPr lang="en-US" sz="2400" dirty="0"/>
              <a:t>; pay fair compensation for property you acquire or use</a:t>
            </a:r>
          </a:p>
          <a:p>
            <a:pPr marL="342900" indent="-342900">
              <a:buFont typeface="Wingdings" panose="05000000000000000000" pitchFamily="2" charset="2"/>
              <a:buChar char="v"/>
            </a:pPr>
            <a:r>
              <a:rPr lang="en-US" sz="2400" b="1" dirty="0"/>
              <a:t>Treat suppliers and customers/consumers fairly, </a:t>
            </a:r>
            <a:r>
              <a:rPr lang="en-US" sz="2400" dirty="0"/>
              <a:t>including prompt payment of bills and prompt attention to problems</a:t>
            </a:r>
          </a:p>
          <a:p>
            <a:pPr marL="342900" indent="-342900">
              <a:buFont typeface="Wingdings" panose="05000000000000000000" pitchFamily="2" charset="2"/>
              <a:buChar char="v"/>
            </a:pPr>
            <a:r>
              <a:rPr lang="en-US" sz="2400" b="1" dirty="0"/>
              <a:t>Examine your value chain/supply chain</a:t>
            </a:r>
            <a:r>
              <a:rPr lang="en-US" sz="2400" dirty="0"/>
              <a:t>, and be sure you are paying enough to enable your suppliers to fulfil their own social responsibilities</a:t>
            </a:r>
          </a:p>
          <a:p>
            <a:endParaRPr lang="en-IE" dirty="0"/>
          </a:p>
        </p:txBody>
      </p:sp>
      <p:sp>
        <p:nvSpPr>
          <p:cNvPr id="7" name="TextBox 6">
            <a:extLst>
              <a:ext uri="{FF2B5EF4-FFF2-40B4-BE49-F238E27FC236}">
                <a16:creationId xmlns:a16="http://schemas.microsoft.com/office/drawing/2014/main" id="{BD12AAEB-95A5-0634-1309-1FBF19290556}"/>
              </a:ext>
            </a:extLst>
          </p:cNvPr>
          <p:cNvSpPr txBox="1"/>
          <p:nvPr/>
        </p:nvSpPr>
        <p:spPr>
          <a:xfrm>
            <a:off x="8109324" y="6319478"/>
            <a:ext cx="3314502" cy="369332"/>
          </a:xfrm>
          <a:prstGeom prst="rect">
            <a:avLst/>
          </a:prstGeom>
          <a:noFill/>
        </p:spPr>
        <p:txBody>
          <a:bodyPr wrap="square" rtlCol="0">
            <a:spAutoFit/>
          </a:bodyPr>
          <a:lstStyle/>
          <a:p>
            <a:r>
              <a:rPr lang="en-IE" dirty="0">
                <a:solidFill>
                  <a:schemeClr val="bg1"/>
                </a:solidFill>
                <a:hlinkClick r:id="rId3">
                  <a:extLst>
                    <a:ext uri="{A12FA001-AC4F-418D-AE19-62706E023703}">
                      <ahyp:hlinkClr xmlns:ahyp="http://schemas.microsoft.com/office/drawing/2018/hyperlinkcolor" val="tx"/>
                    </a:ext>
                  </a:extLst>
                </a:hlinkClick>
              </a:rPr>
              <a:t>Source ISO Social Responsibility</a:t>
            </a:r>
            <a:endParaRPr lang="en-IE" dirty="0">
              <a:solidFill>
                <a:schemeClr val="bg1"/>
              </a:solidFill>
            </a:endParaRPr>
          </a:p>
        </p:txBody>
      </p:sp>
    </p:spTree>
    <p:extLst>
      <p:ext uri="{BB962C8B-B14F-4D97-AF65-F5344CB8AC3E}">
        <p14:creationId xmlns:p14="http://schemas.microsoft.com/office/powerpoint/2010/main" val="575790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421535"/>
            <a:ext cx="4218915" cy="2426329"/>
          </a:xfrm>
          <a:prstGeom prst="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621407" y="509821"/>
            <a:ext cx="7097915" cy="4188673"/>
          </a:xfrm>
        </p:spPr>
        <p:txBody>
          <a:bodyPr/>
          <a:lstStyle/>
          <a:p>
            <a:r>
              <a:rPr lang="en-US" sz="2300" dirty="0"/>
              <a:t>This involves identifying groups of stakeholders. That is those who are affected by your decisions and actions - and responding to their concerns. </a:t>
            </a:r>
            <a:r>
              <a:rPr lang="en-US" sz="2300" dirty="0">
                <a:solidFill>
                  <a:srgbClr val="027354"/>
                </a:solidFill>
              </a:rPr>
              <a:t>It does </a:t>
            </a:r>
            <a:r>
              <a:rPr lang="en-US" sz="2300" u="sng" dirty="0">
                <a:solidFill>
                  <a:srgbClr val="027354"/>
                </a:solidFill>
              </a:rPr>
              <a:t>not</a:t>
            </a:r>
            <a:r>
              <a:rPr lang="en-US" sz="2300" dirty="0">
                <a:solidFill>
                  <a:srgbClr val="027354"/>
                </a:solidFill>
              </a:rPr>
              <a:t> mean letting them make your decisions.</a:t>
            </a:r>
          </a:p>
          <a:p>
            <a:endParaRPr lang="en-US" sz="2300" dirty="0"/>
          </a:p>
          <a:p>
            <a:pPr>
              <a:buNone/>
            </a:pPr>
            <a:r>
              <a:rPr lang="en-US" sz="2300" dirty="0"/>
              <a:t>Note that, by definition, </a:t>
            </a:r>
            <a:r>
              <a:rPr lang="en-US" sz="2300" i="1" dirty="0">
                <a:solidFill>
                  <a:srgbClr val="027354"/>
                </a:solidFill>
              </a:rPr>
              <a:t>“social responsibility” </a:t>
            </a:r>
            <a:r>
              <a:rPr lang="en-US" sz="2300" dirty="0"/>
              <a:t>always involves reference to the guiding principles, and awareness of  impacts on others.</a:t>
            </a:r>
          </a:p>
          <a:p>
            <a:pPr>
              <a:buNone/>
            </a:pPr>
            <a:endParaRPr lang="en-US" sz="2300" dirty="0"/>
          </a:p>
          <a:p>
            <a:pPr>
              <a:buClr>
                <a:srgbClr val="027354"/>
              </a:buClr>
            </a:pPr>
            <a:r>
              <a:rPr lang="en-US" sz="2300" dirty="0">
                <a:solidFill>
                  <a:srgbClr val="111111"/>
                </a:solidFill>
              </a:rPr>
              <a:t>Identifying stakeholders and </a:t>
            </a:r>
            <a:r>
              <a:rPr lang="en-US" sz="2300" b="1" dirty="0">
                <a:solidFill>
                  <a:srgbClr val="027354"/>
                </a:solidFill>
              </a:rPr>
              <a:t>developing channels of communication </a:t>
            </a:r>
            <a:r>
              <a:rPr lang="en-US" sz="2300" dirty="0">
                <a:solidFill>
                  <a:srgbClr val="111111"/>
                </a:solidFill>
              </a:rPr>
              <a:t>with them is one of the most rewarding and can be the most challenging part of Social Responsibility. This is fantastic for exchanging knowledge, suggestions, complaints, and ideas for solutions. Start to communicate respect and willingness to engage before a crisis emerges. The goal is to build trust and credibility for the long term, not to find “quick fixes” for problems.</a:t>
            </a:r>
          </a:p>
          <a:p>
            <a:pPr marL="457200" indent="-457200">
              <a:buClr>
                <a:srgbClr val="027354"/>
              </a:buClr>
              <a:buFont typeface="+mj-lt"/>
              <a:buAutoNum type="arabicPeriod"/>
            </a:pPr>
            <a:endParaRPr lang="en-IE" sz="23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7942" y="589390"/>
            <a:ext cx="3539904" cy="5616451"/>
          </a:xfrm>
        </p:spPr>
        <p:txBody>
          <a:bodyPr>
            <a:normAutofit/>
          </a:bodyPr>
          <a:lstStyle/>
          <a:p>
            <a:r>
              <a:rPr lang="en-IE" dirty="0">
                <a:solidFill>
                  <a:schemeClr val="bg1"/>
                </a:solidFill>
              </a:rPr>
              <a:t>Principle 4</a:t>
            </a:r>
          </a:p>
          <a:p>
            <a:r>
              <a:rPr lang="en-IE" b="1" dirty="0">
                <a:solidFill>
                  <a:schemeClr val="bg1"/>
                </a:solidFill>
              </a:rPr>
              <a:t>Respect for Stakeholder Interests</a:t>
            </a:r>
          </a:p>
          <a:p>
            <a:endParaRPr lang="en-IE" sz="2400" b="1" dirty="0">
              <a:solidFill>
                <a:srgbClr val="027354"/>
              </a:solidFill>
            </a:endParaRPr>
          </a:p>
          <a:p>
            <a:r>
              <a:rPr lang="en-US" sz="2800" dirty="0">
                <a:solidFill>
                  <a:srgbClr val="F08B10"/>
                </a:solidFill>
              </a:rPr>
              <a:t>Awareness of Impact on Others</a:t>
            </a:r>
          </a:p>
          <a:p>
            <a:endParaRPr lang="en-IE" dirty="0"/>
          </a:p>
        </p:txBody>
      </p:sp>
      <p:grpSp>
        <p:nvGrpSpPr>
          <p:cNvPr id="7" name="Graphic 4">
            <a:extLst>
              <a:ext uri="{FF2B5EF4-FFF2-40B4-BE49-F238E27FC236}">
                <a16:creationId xmlns:a16="http://schemas.microsoft.com/office/drawing/2014/main" id="{6ADD3F5C-6689-5C04-ADDA-559409F6D635}"/>
              </a:ext>
            </a:extLst>
          </p:cNvPr>
          <p:cNvGrpSpPr/>
          <p:nvPr/>
        </p:nvGrpSpPr>
        <p:grpSpPr>
          <a:xfrm>
            <a:off x="832794" y="4418091"/>
            <a:ext cx="2725217" cy="2018374"/>
            <a:chOff x="5594918" y="3386579"/>
            <a:chExt cx="1695226" cy="1318674"/>
          </a:xfrm>
        </p:grpSpPr>
        <p:sp>
          <p:nvSpPr>
            <p:cNvPr id="8" name="Freeform 1082">
              <a:extLst>
                <a:ext uri="{FF2B5EF4-FFF2-40B4-BE49-F238E27FC236}">
                  <a16:creationId xmlns:a16="http://schemas.microsoft.com/office/drawing/2014/main" id="{6C35A081-59F2-9D10-9D6D-8651155F281B}"/>
                </a:ext>
              </a:extLst>
            </p:cNvPr>
            <p:cNvSpPr/>
            <p:nvPr/>
          </p:nvSpPr>
          <p:spPr>
            <a:xfrm>
              <a:off x="6267688" y="3399779"/>
              <a:ext cx="118332" cy="108087"/>
            </a:xfrm>
            <a:custGeom>
              <a:avLst/>
              <a:gdLst>
                <a:gd name="connsiteX0" fmla="*/ 54806 w 118332"/>
                <a:gd name="connsiteY0" fmla="*/ 94371 h 108087"/>
                <a:gd name="connsiteX1" fmla="*/ 118333 w 118332"/>
                <a:gd name="connsiteY1" fmla="*/ 108087 h 108087"/>
                <a:gd name="connsiteX2" fmla="*/ 48309 w 118332"/>
                <a:gd name="connsiteY2" fmla="*/ 10812 h 108087"/>
                <a:gd name="connsiteX3" fmla="*/ 16004 w 118332"/>
                <a:gd name="connsiteY3" fmla="*/ 1247 h 108087"/>
                <a:gd name="connsiteX4" fmla="*/ 4093 w 118332"/>
                <a:gd name="connsiteY4" fmla="*/ 28138 h 108087"/>
                <a:gd name="connsiteX5" fmla="*/ 41812 w 118332"/>
                <a:gd name="connsiteY5" fmla="*/ 83723 h 108087"/>
                <a:gd name="connsiteX6" fmla="*/ 54806 w 118332"/>
                <a:gd name="connsiteY6" fmla="*/ 94371 h 10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32" h="108087">
                  <a:moveTo>
                    <a:pt x="54806" y="94371"/>
                  </a:moveTo>
                  <a:cubicBezTo>
                    <a:pt x="74839" y="93830"/>
                    <a:pt x="92525" y="101410"/>
                    <a:pt x="118333" y="108087"/>
                  </a:cubicBezTo>
                  <a:cubicBezTo>
                    <a:pt x="97037" y="69285"/>
                    <a:pt x="73034" y="39688"/>
                    <a:pt x="48309" y="10812"/>
                  </a:cubicBezTo>
                  <a:cubicBezTo>
                    <a:pt x="39826" y="1067"/>
                    <a:pt x="28637" y="-2002"/>
                    <a:pt x="16004" y="1247"/>
                  </a:cubicBezTo>
                  <a:cubicBezTo>
                    <a:pt x="664" y="5217"/>
                    <a:pt x="-4390" y="14782"/>
                    <a:pt x="4093" y="28138"/>
                  </a:cubicBezTo>
                  <a:cubicBezTo>
                    <a:pt x="16185" y="46907"/>
                    <a:pt x="29179" y="65135"/>
                    <a:pt x="41812" y="83723"/>
                  </a:cubicBezTo>
                  <a:cubicBezTo>
                    <a:pt x="45060" y="88235"/>
                    <a:pt x="48309" y="94371"/>
                    <a:pt x="54806" y="94371"/>
                  </a:cubicBezTo>
                  <a:close/>
                </a:path>
              </a:pathLst>
            </a:custGeom>
            <a:solidFill>
              <a:srgbClr val="FFFFFF"/>
            </a:solidFill>
            <a:ln w="1804" cap="flat">
              <a:noFill/>
              <a:prstDash val="solid"/>
              <a:miter/>
            </a:ln>
          </p:spPr>
          <p:txBody>
            <a:bodyPr rtlCol="0" anchor="ctr"/>
            <a:lstStyle/>
            <a:p>
              <a:endParaRPr lang="en-US"/>
            </a:p>
          </p:txBody>
        </p:sp>
        <p:sp>
          <p:nvSpPr>
            <p:cNvPr id="9" name="Freeform 1083">
              <a:extLst>
                <a:ext uri="{FF2B5EF4-FFF2-40B4-BE49-F238E27FC236}">
                  <a16:creationId xmlns:a16="http://schemas.microsoft.com/office/drawing/2014/main" id="{F5CCE4B4-54D6-A898-328E-24A2DC5793E3}"/>
                </a:ext>
              </a:extLst>
            </p:cNvPr>
            <p:cNvSpPr/>
            <p:nvPr/>
          </p:nvSpPr>
          <p:spPr>
            <a:xfrm>
              <a:off x="6464864" y="4035373"/>
              <a:ext cx="182487" cy="187366"/>
            </a:xfrm>
            <a:custGeom>
              <a:avLst/>
              <a:gdLst>
                <a:gd name="connsiteX0" fmla="*/ 86650 w 182487"/>
                <a:gd name="connsiteY0" fmla="*/ 187350 h 187366"/>
                <a:gd name="connsiteX1" fmla="*/ 182482 w 182487"/>
                <a:gd name="connsiteY1" fmla="*/ 96391 h 187366"/>
                <a:gd name="connsiteX2" fmla="*/ 95313 w 182487"/>
                <a:gd name="connsiteY2" fmla="*/ 18 h 187366"/>
                <a:gd name="connsiteX3" fmla="*/ 564 w 182487"/>
                <a:gd name="connsiteY3" fmla="*/ 95850 h 187366"/>
                <a:gd name="connsiteX4" fmla="*/ 86650 w 182487"/>
                <a:gd name="connsiteY4" fmla="*/ 187350 h 18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87" h="187366">
                  <a:moveTo>
                    <a:pt x="86650" y="187350"/>
                  </a:moveTo>
                  <a:cubicBezTo>
                    <a:pt x="140612" y="188252"/>
                    <a:pt x="181760" y="153240"/>
                    <a:pt x="182482" y="96391"/>
                  </a:cubicBezTo>
                  <a:cubicBezTo>
                    <a:pt x="183023" y="47302"/>
                    <a:pt x="142778" y="-1065"/>
                    <a:pt x="95313" y="18"/>
                  </a:cubicBezTo>
                  <a:cubicBezTo>
                    <a:pt x="41352" y="1281"/>
                    <a:pt x="23" y="35391"/>
                    <a:pt x="564" y="95850"/>
                  </a:cubicBezTo>
                  <a:cubicBezTo>
                    <a:pt x="-5932" y="147104"/>
                    <a:pt x="44961" y="186808"/>
                    <a:pt x="86650" y="187350"/>
                  </a:cubicBezTo>
                  <a:close/>
                </a:path>
              </a:pathLst>
            </a:custGeom>
            <a:solidFill>
              <a:srgbClr val="FFFFFF"/>
            </a:solidFill>
            <a:ln w="1804" cap="flat">
              <a:noFill/>
              <a:prstDash val="solid"/>
              <a:miter/>
            </a:ln>
          </p:spPr>
          <p:txBody>
            <a:bodyPr rtlCol="0" anchor="ctr"/>
            <a:lstStyle/>
            <a:p>
              <a:endParaRPr lang="en-US"/>
            </a:p>
          </p:txBody>
        </p:sp>
        <p:sp>
          <p:nvSpPr>
            <p:cNvPr id="10" name="Freeform 1084">
              <a:extLst>
                <a:ext uri="{FF2B5EF4-FFF2-40B4-BE49-F238E27FC236}">
                  <a16:creationId xmlns:a16="http://schemas.microsoft.com/office/drawing/2014/main" id="{435DD771-3D53-FD9B-EEB2-9B4AB4D41E08}"/>
                </a:ext>
              </a:extLst>
            </p:cNvPr>
            <p:cNvSpPr/>
            <p:nvPr/>
          </p:nvSpPr>
          <p:spPr>
            <a:xfrm>
              <a:off x="6379597" y="3982445"/>
              <a:ext cx="328279" cy="707781"/>
            </a:xfrm>
            <a:custGeom>
              <a:avLst/>
              <a:gdLst>
                <a:gd name="connsiteX0" fmla="*/ 165421 w 328279"/>
                <a:gd name="connsiteY0" fmla="*/ 548707 h 707781"/>
                <a:gd name="connsiteX1" fmla="*/ 177332 w 328279"/>
                <a:gd name="connsiteY1" fmla="*/ 465689 h 707781"/>
                <a:gd name="connsiteX2" fmla="*/ 215593 w 328279"/>
                <a:gd name="connsiteY2" fmla="*/ 437355 h 707781"/>
                <a:gd name="connsiteX3" fmla="*/ 246093 w 328279"/>
                <a:gd name="connsiteY3" fmla="*/ 468938 h 707781"/>
                <a:gd name="connsiteX4" fmla="*/ 249161 w 328279"/>
                <a:gd name="connsiteY4" fmla="*/ 479766 h 707781"/>
                <a:gd name="connsiteX5" fmla="*/ 264862 w 328279"/>
                <a:gd name="connsiteY5" fmla="*/ 585343 h 707781"/>
                <a:gd name="connsiteX6" fmla="*/ 275149 w 328279"/>
                <a:gd name="connsiteY6" fmla="*/ 674678 h 707781"/>
                <a:gd name="connsiteX7" fmla="*/ 304566 w 328279"/>
                <a:gd name="connsiteY7" fmla="*/ 702470 h 707781"/>
                <a:gd name="connsiteX8" fmla="*/ 326764 w 328279"/>
                <a:gd name="connsiteY8" fmla="*/ 671249 h 707781"/>
                <a:gd name="connsiteX9" fmla="*/ 327847 w 328279"/>
                <a:gd name="connsiteY9" fmla="*/ 651577 h 707781"/>
                <a:gd name="connsiteX10" fmla="*/ 320087 w 328279"/>
                <a:gd name="connsiteY10" fmla="*/ 545098 h 707781"/>
                <a:gd name="connsiteX11" fmla="*/ 281104 w 328279"/>
                <a:gd name="connsiteY11" fmla="*/ 283772 h 707781"/>
                <a:gd name="connsiteX12" fmla="*/ 263779 w 328279"/>
                <a:gd name="connsiteY12" fmla="*/ 223133 h 707781"/>
                <a:gd name="connsiteX13" fmla="*/ 252770 w 328279"/>
                <a:gd name="connsiteY13" fmla="*/ 228186 h 707781"/>
                <a:gd name="connsiteX14" fmla="*/ 178234 w 328279"/>
                <a:gd name="connsiteY14" fmla="*/ 256520 h 707781"/>
                <a:gd name="connsiteX15" fmla="*/ 71575 w 328279"/>
                <a:gd name="connsiteY15" fmla="*/ 162854 h 707781"/>
                <a:gd name="connsiteX16" fmla="*/ 64536 w 328279"/>
                <a:gd name="connsiteY16" fmla="*/ 76588 h 707781"/>
                <a:gd name="connsiteX17" fmla="*/ 52986 w 328279"/>
                <a:gd name="connsiteY17" fmla="*/ 17032 h 707781"/>
                <a:gd name="connsiteX18" fmla="*/ 18696 w 328279"/>
                <a:gd name="connsiteY18" fmla="*/ 2413 h 707781"/>
                <a:gd name="connsiteX19" fmla="*/ 1370 w 328279"/>
                <a:gd name="connsiteY19" fmla="*/ 30026 h 707781"/>
                <a:gd name="connsiteX20" fmla="*/ 4619 w 328279"/>
                <a:gd name="connsiteY20" fmla="*/ 83085 h 707781"/>
                <a:gd name="connsiteX21" fmla="*/ 54971 w 328279"/>
                <a:gd name="connsiteY21" fmla="*/ 229269 h 707781"/>
                <a:gd name="connsiteX22" fmla="*/ 104962 w 328279"/>
                <a:gd name="connsiteY22" fmla="*/ 427790 h 707781"/>
                <a:gd name="connsiteX23" fmla="*/ 92509 w 328279"/>
                <a:gd name="connsiteY23" fmla="*/ 677385 h 707781"/>
                <a:gd name="connsiteX24" fmla="*/ 120122 w 328279"/>
                <a:gd name="connsiteY24" fmla="*/ 707704 h 707781"/>
                <a:gd name="connsiteX25" fmla="*/ 151525 w 328279"/>
                <a:gd name="connsiteY25" fmla="*/ 674497 h 707781"/>
                <a:gd name="connsiteX26" fmla="*/ 165421 w 328279"/>
                <a:gd name="connsiteY26" fmla="*/ 548707 h 70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279" h="707781">
                  <a:moveTo>
                    <a:pt x="165421" y="548707"/>
                  </a:moveTo>
                  <a:cubicBezTo>
                    <a:pt x="166504" y="520553"/>
                    <a:pt x="166684" y="492219"/>
                    <a:pt x="177332" y="465689"/>
                  </a:cubicBezTo>
                  <a:cubicBezTo>
                    <a:pt x="184010" y="449086"/>
                    <a:pt x="196462" y="437355"/>
                    <a:pt x="215593" y="437355"/>
                  </a:cubicBezTo>
                  <a:cubicBezTo>
                    <a:pt x="235806" y="437355"/>
                    <a:pt x="241220" y="453237"/>
                    <a:pt x="246093" y="468938"/>
                  </a:cubicBezTo>
                  <a:cubicBezTo>
                    <a:pt x="247176" y="472547"/>
                    <a:pt x="248258" y="476157"/>
                    <a:pt x="249161" y="479766"/>
                  </a:cubicBezTo>
                  <a:cubicBezTo>
                    <a:pt x="258545" y="514417"/>
                    <a:pt x="261974" y="549790"/>
                    <a:pt x="264862" y="585343"/>
                  </a:cubicBezTo>
                  <a:cubicBezTo>
                    <a:pt x="267389" y="615302"/>
                    <a:pt x="268652" y="645260"/>
                    <a:pt x="275149" y="674678"/>
                  </a:cubicBezTo>
                  <a:cubicBezTo>
                    <a:pt x="279480" y="693988"/>
                    <a:pt x="289948" y="703554"/>
                    <a:pt x="304566" y="702470"/>
                  </a:cubicBezTo>
                  <a:cubicBezTo>
                    <a:pt x="317741" y="701568"/>
                    <a:pt x="324418" y="692544"/>
                    <a:pt x="326764" y="671249"/>
                  </a:cubicBezTo>
                  <a:cubicBezTo>
                    <a:pt x="327487" y="664752"/>
                    <a:pt x="327487" y="658074"/>
                    <a:pt x="327847" y="651577"/>
                  </a:cubicBezTo>
                  <a:cubicBezTo>
                    <a:pt x="330013" y="615663"/>
                    <a:pt x="323516" y="580471"/>
                    <a:pt x="320087" y="545098"/>
                  </a:cubicBezTo>
                  <a:cubicBezTo>
                    <a:pt x="311605" y="457207"/>
                    <a:pt x="298611" y="370219"/>
                    <a:pt x="281104" y="283772"/>
                  </a:cubicBezTo>
                  <a:cubicBezTo>
                    <a:pt x="276954" y="263017"/>
                    <a:pt x="273525" y="241722"/>
                    <a:pt x="263779" y="223133"/>
                  </a:cubicBezTo>
                  <a:cubicBezTo>
                    <a:pt x="258184" y="222952"/>
                    <a:pt x="255477" y="225659"/>
                    <a:pt x="252770" y="228186"/>
                  </a:cubicBezTo>
                  <a:cubicBezTo>
                    <a:pt x="232016" y="248399"/>
                    <a:pt x="206208" y="255979"/>
                    <a:pt x="178234" y="256520"/>
                  </a:cubicBezTo>
                  <a:cubicBezTo>
                    <a:pt x="134199" y="257423"/>
                    <a:pt x="73921" y="228547"/>
                    <a:pt x="71575" y="162854"/>
                  </a:cubicBezTo>
                  <a:cubicBezTo>
                    <a:pt x="70853" y="140115"/>
                    <a:pt x="67965" y="98786"/>
                    <a:pt x="64536" y="76588"/>
                  </a:cubicBezTo>
                  <a:cubicBezTo>
                    <a:pt x="62731" y="65398"/>
                    <a:pt x="58400" y="33635"/>
                    <a:pt x="52986" y="17032"/>
                  </a:cubicBezTo>
                  <a:cubicBezTo>
                    <a:pt x="48655" y="4218"/>
                    <a:pt x="30427" y="-4445"/>
                    <a:pt x="18696" y="2413"/>
                  </a:cubicBezTo>
                  <a:cubicBezTo>
                    <a:pt x="8048" y="8369"/>
                    <a:pt x="2995" y="18656"/>
                    <a:pt x="1370" y="30026"/>
                  </a:cubicBezTo>
                  <a:cubicBezTo>
                    <a:pt x="-1156" y="47893"/>
                    <a:pt x="-254" y="65398"/>
                    <a:pt x="4619" y="83085"/>
                  </a:cubicBezTo>
                  <a:cubicBezTo>
                    <a:pt x="18335" y="132896"/>
                    <a:pt x="36563" y="181082"/>
                    <a:pt x="54971" y="229269"/>
                  </a:cubicBezTo>
                  <a:cubicBezTo>
                    <a:pt x="79515" y="293517"/>
                    <a:pt x="98465" y="358849"/>
                    <a:pt x="104962" y="427790"/>
                  </a:cubicBezTo>
                  <a:cubicBezTo>
                    <a:pt x="109835" y="479585"/>
                    <a:pt x="97021" y="645621"/>
                    <a:pt x="92509" y="677385"/>
                  </a:cubicBezTo>
                  <a:cubicBezTo>
                    <a:pt x="89441" y="698500"/>
                    <a:pt x="98646" y="708787"/>
                    <a:pt x="120122" y="707704"/>
                  </a:cubicBezTo>
                  <a:cubicBezTo>
                    <a:pt x="130590" y="707163"/>
                    <a:pt x="145569" y="699403"/>
                    <a:pt x="151525" y="674497"/>
                  </a:cubicBezTo>
                  <a:cubicBezTo>
                    <a:pt x="161631" y="632988"/>
                    <a:pt x="163616" y="590938"/>
                    <a:pt x="165421" y="548707"/>
                  </a:cubicBezTo>
                  <a:close/>
                </a:path>
              </a:pathLst>
            </a:custGeom>
            <a:solidFill>
              <a:srgbClr val="FFFFFF"/>
            </a:solidFill>
            <a:ln w="1804" cap="flat">
              <a:noFill/>
              <a:prstDash val="solid"/>
              <a:miter/>
            </a:ln>
          </p:spPr>
          <p:txBody>
            <a:bodyPr rtlCol="0" anchor="ctr"/>
            <a:lstStyle/>
            <a:p>
              <a:endParaRPr lang="en-US"/>
            </a:p>
          </p:txBody>
        </p:sp>
        <p:sp>
          <p:nvSpPr>
            <p:cNvPr id="11" name="Freeform 1085">
              <a:extLst>
                <a:ext uri="{FF2B5EF4-FFF2-40B4-BE49-F238E27FC236}">
                  <a16:creationId xmlns:a16="http://schemas.microsoft.com/office/drawing/2014/main" id="{3CEEA5E5-DA0C-6BD4-C8B6-F516C4367FC5}"/>
                </a:ext>
              </a:extLst>
            </p:cNvPr>
            <p:cNvSpPr/>
            <p:nvPr/>
          </p:nvSpPr>
          <p:spPr>
            <a:xfrm>
              <a:off x="6034858" y="3480795"/>
              <a:ext cx="881885" cy="333681"/>
            </a:xfrm>
            <a:custGeom>
              <a:avLst/>
              <a:gdLst>
                <a:gd name="connsiteX0" fmla="*/ 541562 w 881885"/>
                <a:gd name="connsiteY0" fmla="*/ 300850 h 333681"/>
                <a:gd name="connsiteX1" fmla="*/ 620068 w 881885"/>
                <a:gd name="connsiteY1" fmla="*/ 282983 h 333681"/>
                <a:gd name="connsiteX2" fmla="*/ 740985 w 881885"/>
                <a:gd name="connsiteY2" fmla="*/ 197077 h 333681"/>
                <a:gd name="connsiteX3" fmla="*/ 786464 w 881885"/>
                <a:gd name="connsiteY3" fmla="*/ 186790 h 333681"/>
                <a:gd name="connsiteX4" fmla="*/ 821116 w 881885"/>
                <a:gd name="connsiteY4" fmla="*/ 198160 h 333681"/>
                <a:gd name="connsiteX5" fmla="*/ 862444 w 881885"/>
                <a:gd name="connsiteY5" fmla="*/ 197258 h 333681"/>
                <a:gd name="connsiteX6" fmla="*/ 868580 w 881885"/>
                <a:gd name="connsiteY6" fmla="*/ 138062 h 333681"/>
                <a:gd name="connsiteX7" fmla="*/ 807399 w 881885"/>
                <a:gd name="connsiteY7" fmla="*/ 118752 h 333681"/>
                <a:gd name="connsiteX8" fmla="*/ 710485 w 881885"/>
                <a:gd name="connsiteY8" fmla="*/ 143296 h 333681"/>
                <a:gd name="connsiteX9" fmla="*/ 642627 w 881885"/>
                <a:gd name="connsiteY9" fmla="*/ 187873 h 333681"/>
                <a:gd name="connsiteX10" fmla="*/ 566286 w 881885"/>
                <a:gd name="connsiteY10" fmla="*/ 201950 h 333681"/>
                <a:gd name="connsiteX11" fmla="*/ 646056 w 881885"/>
                <a:gd name="connsiteY11" fmla="*/ 92042 h 333681"/>
                <a:gd name="connsiteX12" fmla="*/ 697671 w 881885"/>
                <a:gd name="connsiteY12" fmla="*/ 61000 h 333681"/>
                <a:gd name="connsiteX13" fmla="*/ 755964 w 881885"/>
                <a:gd name="connsiteY13" fmla="*/ 50894 h 333681"/>
                <a:gd name="connsiteX14" fmla="*/ 780148 w 881885"/>
                <a:gd name="connsiteY14" fmla="*/ 44036 h 333681"/>
                <a:gd name="connsiteX15" fmla="*/ 784118 w 881885"/>
                <a:gd name="connsiteY15" fmla="*/ 6136 h 333681"/>
                <a:gd name="connsiteX16" fmla="*/ 760296 w 881885"/>
                <a:gd name="connsiteY16" fmla="*/ 0 h 333681"/>
                <a:gd name="connsiteX17" fmla="*/ 666991 w 881885"/>
                <a:gd name="connsiteY17" fmla="*/ 19130 h 333681"/>
                <a:gd name="connsiteX18" fmla="*/ 583973 w 881885"/>
                <a:gd name="connsiteY18" fmla="*/ 73453 h 333681"/>
                <a:gd name="connsiteX19" fmla="*/ 535245 w 881885"/>
                <a:gd name="connsiteY19" fmla="*/ 123986 h 333681"/>
                <a:gd name="connsiteX20" fmla="*/ 398807 w 881885"/>
                <a:gd name="connsiteY20" fmla="*/ 129580 h 333681"/>
                <a:gd name="connsiteX21" fmla="*/ 383286 w 881885"/>
                <a:gd name="connsiteY21" fmla="*/ 170548 h 333681"/>
                <a:gd name="connsiteX22" fmla="*/ 259301 w 881885"/>
                <a:gd name="connsiteY22" fmla="*/ 220539 h 333681"/>
                <a:gd name="connsiteX23" fmla="*/ 237463 w 881885"/>
                <a:gd name="connsiteY23" fmla="*/ 217651 h 333681"/>
                <a:gd name="connsiteX24" fmla="*/ 189277 w 881885"/>
                <a:gd name="connsiteY24" fmla="*/ 232450 h 333681"/>
                <a:gd name="connsiteX25" fmla="*/ 56810 w 881885"/>
                <a:gd name="connsiteY25" fmla="*/ 266199 h 333681"/>
                <a:gd name="connsiteX26" fmla="*/ 16203 w 881885"/>
                <a:gd name="connsiteY26" fmla="*/ 275945 h 333681"/>
                <a:gd name="connsiteX27" fmla="*/ 13496 w 881885"/>
                <a:gd name="connsiteY27" fmla="*/ 320882 h 333681"/>
                <a:gd name="connsiteX28" fmla="*/ 44898 w 881885"/>
                <a:gd name="connsiteY28" fmla="*/ 331711 h 333681"/>
                <a:gd name="connsiteX29" fmla="*/ 202271 w 881885"/>
                <a:gd name="connsiteY29" fmla="*/ 309332 h 333681"/>
                <a:gd name="connsiteX30" fmla="*/ 345567 w 881885"/>
                <a:gd name="connsiteY30" fmla="*/ 294533 h 333681"/>
                <a:gd name="connsiteX31" fmla="*/ 541562 w 881885"/>
                <a:gd name="connsiteY31" fmla="*/ 300850 h 33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1885" h="333681">
                  <a:moveTo>
                    <a:pt x="541562" y="300850"/>
                  </a:moveTo>
                  <a:cubicBezTo>
                    <a:pt x="568452" y="300489"/>
                    <a:pt x="593719" y="293992"/>
                    <a:pt x="620068" y="282983"/>
                  </a:cubicBezTo>
                  <a:cubicBezTo>
                    <a:pt x="676737" y="259521"/>
                    <a:pt x="707237" y="234796"/>
                    <a:pt x="740985" y="197077"/>
                  </a:cubicBezTo>
                  <a:cubicBezTo>
                    <a:pt x="753438" y="183361"/>
                    <a:pt x="768417" y="178850"/>
                    <a:pt x="786464" y="186790"/>
                  </a:cubicBezTo>
                  <a:cubicBezTo>
                    <a:pt x="797654" y="191663"/>
                    <a:pt x="809385" y="194912"/>
                    <a:pt x="821116" y="198160"/>
                  </a:cubicBezTo>
                  <a:cubicBezTo>
                    <a:pt x="834831" y="201950"/>
                    <a:pt x="848728" y="203394"/>
                    <a:pt x="862444" y="197258"/>
                  </a:cubicBezTo>
                  <a:cubicBezTo>
                    <a:pt x="885364" y="186790"/>
                    <a:pt x="888793" y="152500"/>
                    <a:pt x="868580" y="138062"/>
                  </a:cubicBezTo>
                  <a:cubicBezTo>
                    <a:pt x="850352" y="125068"/>
                    <a:pt x="828515" y="122000"/>
                    <a:pt x="807399" y="118752"/>
                  </a:cubicBezTo>
                  <a:cubicBezTo>
                    <a:pt x="772026" y="113338"/>
                    <a:pt x="739180" y="116947"/>
                    <a:pt x="710485" y="143296"/>
                  </a:cubicBezTo>
                  <a:cubicBezTo>
                    <a:pt x="690633" y="161524"/>
                    <a:pt x="668254" y="177767"/>
                    <a:pt x="642627" y="187873"/>
                  </a:cubicBezTo>
                  <a:cubicBezTo>
                    <a:pt x="618804" y="197258"/>
                    <a:pt x="594801" y="207184"/>
                    <a:pt x="566286" y="201950"/>
                  </a:cubicBezTo>
                  <a:cubicBezTo>
                    <a:pt x="589929" y="161163"/>
                    <a:pt x="618985" y="127234"/>
                    <a:pt x="646056" y="92042"/>
                  </a:cubicBezTo>
                  <a:cubicBezTo>
                    <a:pt x="659411" y="74536"/>
                    <a:pt x="676737" y="64971"/>
                    <a:pt x="697671" y="61000"/>
                  </a:cubicBezTo>
                  <a:cubicBezTo>
                    <a:pt x="716982" y="57391"/>
                    <a:pt x="736473" y="54684"/>
                    <a:pt x="755964" y="50894"/>
                  </a:cubicBezTo>
                  <a:cubicBezTo>
                    <a:pt x="764266" y="49269"/>
                    <a:pt x="772749" y="47645"/>
                    <a:pt x="780148" y="44036"/>
                  </a:cubicBezTo>
                  <a:cubicBezTo>
                    <a:pt x="798015" y="35373"/>
                    <a:pt x="799278" y="19311"/>
                    <a:pt x="784118" y="6136"/>
                  </a:cubicBezTo>
                  <a:cubicBezTo>
                    <a:pt x="776900" y="0"/>
                    <a:pt x="768778" y="0"/>
                    <a:pt x="760296" y="0"/>
                  </a:cubicBezTo>
                  <a:cubicBezTo>
                    <a:pt x="727991" y="361"/>
                    <a:pt x="697852" y="11550"/>
                    <a:pt x="666991" y="19130"/>
                  </a:cubicBezTo>
                  <a:cubicBezTo>
                    <a:pt x="633062" y="27432"/>
                    <a:pt x="605630" y="45480"/>
                    <a:pt x="583973" y="73453"/>
                  </a:cubicBezTo>
                  <a:cubicBezTo>
                    <a:pt x="569716" y="92042"/>
                    <a:pt x="553292" y="108645"/>
                    <a:pt x="535245" y="123986"/>
                  </a:cubicBezTo>
                  <a:cubicBezTo>
                    <a:pt x="487419" y="164412"/>
                    <a:pt x="451325" y="166938"/>
                    <a:pt x="398807" y="129580"/>
                  </a:cubicBezTo>
                  <a:cubicBezTo>
                    <a:pt x="393212" y="144379"/>
                    <a:pt x="389242" y="157914"/>
                    <a:pt x="383286" y="170548"/>
                  </a:cubicBezTo>
                  <a:cubicBezTo>
                    <a:pt x="361449" y="218012"/>
                    <a:pt x="308029" y="239308"/>
                    <a:pt x="259301" y="220539"/>
                  </a:cubicBezTo>
                  <a:cubicBezTo>
                    <a:pt x="252082" y="217832"/>
                    <a:pt x="245224" y="215305"/>
                    <a:pt x="237463" y="217651"/>
                  </a:cubicBezTo>
                  <a:cubicBezTo>
                    <a:pt x="221401" y="222524"/>
                    <a:pt x="204798" y="225592"/>
                    <a:pt x="189277" y="232450"/>
                  </a:cubicBezTo>
                  <a:cubicBezTo>
                    <a:pt x="147046" y="251400"/>
                    <a:pt x="103191" y="263672"/>
                    <a:pt x="56810" y="266199"/>
                  </a:cubicBezTo>
                  <a:cubicBezTo>
                    <a:pt x="42732" y="266921"/>
                    <a:pt x="28655" y="268545"/>
                    <a:pt x="16203" y="275945"/>
                  </a:cubicBezTo>
                  <a:cubicBezTo>
                    <a:pt x="-4552" y="288216"/>
                    <a:pt x="-5274" y="306264"/>
                    <a:pt x="13496" y="320882"/>
                  </a:cubicBezTo>
                  <a:cubicBezTo>
                    <a:pt x="22880" y="328101"/>
                    <a:pt x="33528" y="330267"/>
                    <a:pt x="44898" y="331711"/>
                  </a:cubicBezTo>
                  <a:cubicBezTo>
                    <a:pt x="99401" y="338208"/>
                    <a:pt x="152280" y="328101"/>
                    <a:pt x="202271" y="309332"/>
                  </a:cubicBezTo>
                  <a:cubicBezTo>
                    <a:pt x="249736" y="291646"/>
                    <a:pt x="297020" y="287856"/>
                    <a:pt x="345567" y="294533"/>
                  </a:cubicBezTo>
                  <a:cubicBezTo>
                    <a:pt x="410899" y="303376"/>
                    <a:pt x="476230" y="301752"/>
                    <a:pt x="541562" y="300850"/>
                  </a:cubicBezTo>
                  <a:close/>
                </a:path>
              </a:pathLst>
            </a:custGeom>
            <a:solidFill>
              <a:srgbClr val="FFFFFF"/>
            </a:solidFill>
            <a:ln w="1804" cap="flat">
              <a:noFill/>
              <a:prstDash val="solid"/>
              <a:miter/>
            </a:ln>
          </p:spPr>
          <p:txBody>
            <a:bodyPr rtlCol="0" anchor="ctr"/>
            <a:lstStyle/>
            <a:p>
              <a:endParaRPr lang="en-US"/>
            </a:p>
          </p:txBody>
        </p:sp>
        <p:sp>
          <p:nvSpPr>
            <p:cNvPr id="12" name="Freeform 1086">
              <a:extLst>
                <a:ext uri="{FF2B5EF4-FFF2-40B4-BE49-F238E27FC236}">
                  <a16:creationId xmlns:a16="http://schemas.microsoft.com/office/drawing/2014/main" id="{CBF7E7EC-C180-4E31-A2B2-E47E16545CED}"/>
                </a:ext>
              </a:extLst>
            </p:cNvPr>
            <p:cNvSpPr/>
            <p:nvPr/>
          </p:nvSpPr>
          <p:spPr>
            <a:xfrm>
              <a:off x="6238928" y="3508752"/>
              <a:ext cx="181170" cy="186284"/>
            </a:xfrm>
            <a:custGeom>
              <a:avLst/>
              <a:gdLst>
                <a:gd name="connsiteX0" fmla="*/ 28701 w 181170"/>
                <a:gd name="connsiteY0" fmla="*/ 163165 h 186284"/>
                <a:gd name="connsiteX1" fmla="*/ 104320 w 181170"/>
                <a:gd name="connsiteY1" fmla="*/ 184100 h 186284"/>
                <a:gd name="connsiteX2" fmla="*/ 180840 w 181170"/>
                <a:gd name="connsiteY2" fmla="*/ 74553 h 186284"/>
                <a:gd name="connsiteX3" fmla="*/ 56675 w 181170"/>
                <a:gd name="connsiteY3" fmla="*/ 3446 h 186284"/>
                <a:gd name="connsiteX4" fmla="*/ 28701 w 181170"/>
                <a:gd name="connsiteY4" fmla="*/ 163165 h 18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0" h="186284">
                  <a:moveTo>
                    <a:pt x="28701" y="163165"/>
                  </a:moveTo>
                  <a:cubicBezTo>
                    <a:pt x="49636" y="181032"/>
                    <a:pt x="76165" y="190958"/>
                    <a:pt x="104320" y="184100"/>
                  </a:cubicBezTo>
                  <a:cubicBezTo>
                    <a:pt x="155574" y="171467"/>
                    <a:pt x="184630" y="134651"/>
                    <a:pt x="180840" y="74553"/>
                  </a:cubicBezTo>
                  <a:cubicBezTo>
                    <a:pt x="181202" y="11748"/>
                    <a:pt x="97461" y="-9007"/>
                    <a:pt x="56675" y="3446"/>
                  </a:cubicBezTo>
                  <a:cubicBezTo>
                    <a:pt x="7585" y="18426"/>
                    <a:pt x="-27246" y="115520"/>
                    <a:pt x="28701" y="163165"/>
                  </a:cubicBezTo>
                  <a:close/>
                </a:path>
              </a:pathLst>
            </a:custGeom>
            <a:solidFill>
              <a:srgbClr val="FFFFFF"/>
            </a:solidFill>
            <a:ln w="1804" cap="flat">
              <a:noFill/>
              <a:prstDash val="solid"/>
              <a:miter/>
            </a:ln>
          </p:spPr>
          <p:txBody>
            <a:bodyPr rtlCol="0" anchor="ctr"/>
            <a:lstStyle/>
            <a:p>
              <a:endParaRPr lang="en-US"/>
            </a:p>
          </p:txBody>
        </p:sp>
        <p:sp>
          <p:nvSpPr>
            <p:cNvPr id="13" name="Freeform 1087">
              <a:extLst>
                <a:ext uri="{FF2B5EF4-FFF2-40B4-BE49-F238E27FC236}">
                  <a16:creationId xmlns:a16="http://schemas.microsoft.com/office/drawing/2014/main" id="{7AE72935-B3DD-6D57-0143-117BDFEB34C6}"/>
                </a:ext>
              </a:extLst>
            </p:cNvPr>
            <p:cNvSpPr/>
            <p:nvPr/>
          </p:nvSpPr>
          <p:spPr>
            <a:xfrm>
              <a:off x="6558279" y="3974696"/>
              <a:ext cx="80043" cy="85781"/>
            </a:xfrm>
            <a:custGeom>
              <a:avLst/>
              <a:gdLst>
                <a:gd name="connsiteX0" fmla="*/ 10742 w 80043"/>
                <a:gd name="connsiteY0" fmla="*/ 46258 h 85781"/>
                <a:gd name="connsiteX1" fmla="*/ 80044 w 80043"/>
                <a:gd name="connsiteY1" fmla="*/ 85781 h 85781"/>
                <a:gd name="connsiteX2" fmla="*/ 74088 w 80043"/>
                <a:gd name="connsiteY2" fmla="*/ 55281 h 85781"/>
                <a:gd name="connsiteX3" fmla="*/ 36549 w 80043"/>
                <a:gd name="connsiteY3" fmla="*/ 4929 h 85781"/>
                <a:gd name="connsiteX4" fmla="*/ 996 w 80043"/>
                <a:gd name="connsiteY4" fmla="*/ 8358 h 85781"/>
                <a:gd name="connsiteX5" fmla="*/ 10742 w 80043"/>
                <a:gd name="connsiteY5" fmla="*/ 46258 h 8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3" h="85781">
                  <a:moveTo>
                    <a:pt x="10742" y="46258"/>
                  </a:moveTo>
                  <a:cubicBezTo>
                    <a:pt x="40159" y="51672"/>
                    <a:pt x="58206" y="60515"/>
                    <a:pt x="80044" y="85781"/>
                  </a:cubicBezTo>
                  <a:cubicBezTo>
                    <a:pt x="77337" y="71524"/>
                    <a:pt x="75893" y="63222"/>
                    <a:pt x="74088" y="55281"/>
                  </a:cubicBezTo>
                  <a:cubicBezTo>
                    <a:pt x="69396" y="32722"/>
                    <a:pt x="54056" y="17743"/>
                    <a:pt x="36549" y="4929"/>
                  </a:cubicBezTo>
                  <a:cubicBezTo>
                    <a:pt x="25360" y="-3373"/>
                    <a:pt x="6410" y="-485"/>
                    <a:pt x="996" y="8358"/>
                  </a:cubicBezTo>
                  <a:cubicBezTo>
                    <a:pt x="-2433" y="14675"/>
                    <a:pt x="3523" y="44814"/>
                    <a:pt x="10742" y="46258"/>
                  </a:cubicBezTo>
                  <a:close/>
                </a:path>
              </a:pathLst>
            </a:custGeom>
            <a:solidFill>
              <a:srgbClr val="FFFFFF"/>
            </a:solidFill>
            <a:ln w="1804" cap="flat">
              <a:noFill/>
              <a:prstDash val="solid"/>
              <a:miter/>
            </a:ln>
          </p:spPr>
          <p:txBody>
            <a:bodyPr rtlCol="0" anchor="ctr"/>
            <a:lstStyle/>
            <a:p>
              <a:endParaRPr lang="en-US"/>
            </a:p>
          </p:txBody>
        </p:sp>
        <p:sp>
          <p:nvSpPr>
            <p:cNvPr id="14" name="Freeform 1088">
              <a:extLst>
                <a:ext uri="{FF2B5EF4-FFF2-40B4-BE49-F238E27FC236}">
                  <a16:creationId xmlns:a16="http://schemas.microsoft.com/office/drawing/2014/main" id="{2D718E71-8144-B804-D591-B85F00129353}"/>
                </a:ext>
              </a:extLst>
            </p:cNvPr>
            <p:cNvSpPr/>
            <p:nvPr/>
          </p:nvSpPr>
          <p:spPr>
            <a:xfrm>
              <a:off x="6735100" y="3964674"/>
              <a:ext cx="347124" cy="715066"/>
            </a:xfrm>
            <a:custGeom>
              <a:avLst/>
              <a:gdLst>
                <a:gd name="connsiteX0" fmla="*/ 192702 w 347124"/>
                <a:gd name="connsiteY0" fmla="*/ 204087 h 715066"/>
                <a:gd name="connsiteX1" fmla="*/ 107518 w 347124"/>
                <a:gd name="connsiteY1" fmla="*/ 118542 h 715066"/>
                <a:gd name="connsiteX2" fmla="*/ 62220 w 347124"/>
                <a:gd name="connsiteY2" fmla="*/ 18019 h 715066"/>
                <a:gd name="connsiteX3" fmla="*/ 39480 w 347124"/>
                <a:gd name="connsiteY3" fmla="*/ 693 h 715066"/>
                <a:gd name="connsiteX4" fmla="*/ 1761 w 347124"/>
                <a:gd name="connsiteY4" fmla="*/ 37329 h 715066"/>
                <a:gd name="connsiteX5" fmla="*/ 13853 w 347124"/>
                <a:gd name="connsiteY5" fmla="*/ 65844 h 715066"/>
                <a:gd name="connsiteX6" fmla="*/ 90012 w 347124"/>
                <a:gd name="connsiteY6" fmla="*/ 193800 h 715066"/>
                <a:gd name="connsiteX7" fmla="*/ 157871 w 347124"/>
                <a:gd name="connsiteY7" fmla="*/ 341608 h 715066"/>
                <a:gd name="connsiteX8" fmla="*/ 147403 w 347124"/>
                <a:gd name="connsiteY8" fmla="*/ 402428 h 715066"/>
                <a:gd name="connsiteX9" fmla="*/ 100119 w 347124"/>
                <a:gd name="connsiteY9" fmla="*/ 446463 h 715066"/>
                <a:gd name="connsiteX10" fmla="*/ 81710 w 347124"/>
                <a:gd name="connsiteY10" fmla="*/ 500425 h 715066"/>
                <a:gd name="connsiteX11" fmla="*/ 132965 w 347124"/>
                <a:gd name="connsiteY11" fmla="*/ 615387 h 715066"/>
                <a:gd name="connsiteX12" fmla="*/ 151193 w 347124"/>
                <a:gd name="connsiteY12" fmla="*/ 640111 h 715066"/>
                <a:gd name="connsiteX13" fmla="*/ 168518 w 347124"/>
                <a:gd name="connsiteY13" fmla="*/ 647511 h 715066"/>
                <a:gd name="connsiteX14" fmla="*/ 183498 w 347124"/>
                <a:gd name="connsiteY14" fmla="*/ 620620 h 715066"/>
                <a:gd name="connsiteX15" fmla="*/ 150652 w 347124"/>
                <a:gd name="connsiteY15" fmla="*/ 533813 h 715066"/>
                <a:gd name="connsiteX16" fmla="*/ 153900 w 347124"/>
                <a:gd name="connsiteY16" fmla="*/ 493928 h 715066"/>
                <a:gd name="connsiteX17" fmla="*/ 229879 w 347124"/>
                <a:gd name="connsiteY17" fmla="*/ 428596 h 715066"/>
                <a:gd name="connsiteX18" fmla="*/ 271569 w 347124"/>
                <a:gd name="connsiteY18" fmla="*/ 455126 h 715066"/>
                <a:gd name="connsiteX19" fmla="*/ 279149 w 347124"/>
                <a:gd name="connsiteY19" fmla="*/ 652023 h 715066"/>
                <a:gd name="connsiteX20" fmla="*/ 282217 w 347124"/>
                <a:gd name="connsiteY20" fmla="*/ 696961 h 715066"/>
                <a:gd name="connsiteX21" fmla="*/ 310010 w 347124"/>
                <a:gd name="connsiteY21" fmla="*/ 714827 h 715066"/>
                <a:gd name="connsiteX22" fmla="*/ 336178 w 347124"/>
                <a:gd name="connsiteY22" fmla="*/ 676928 h 715066"/>
                <a:gd name="connsiteX23" fmla="*/ 345563 w 347124"/>
                <a:gd name="connsiteY23" fmla="*/ 401705 h 715066"/>
                <a:gd name="connsiteX24" fmla="*/ 299903 w 347124"/>
                <a:gd name="connsiteY24" fmla="*/ 151749 h 715066"/>
                <a:gd name="connsiteX25" fmla="*/ 192702 w 347124"/>
                <a:gd name="connsiteY25" fmla="*/ 204087 h 71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7124" h="715066">
                  <a:moveTo>
                    <a:pt x="192702" y="204087"/>
                  </a:moveTo>
                  <a:cubicBezTo>
                    <a:pt x="150652" y="200477"/>
                    <a:pt x="110225" y="168534"/>
                    <a:pt x="107518" y="118542"/>
                  </a:cubicBezTo>
                  <a:cubicBezTo>
                    <a:pt x="105353" y="78116"/>
                    <a:pt x="83876" y="48338"/>
                    <a:pt x="62220" y="18019"/>
                  </a:cubicBezTo>
                  <a:cubicBezTo>
                    <a:pt x="55542" y="8814"/>
                    <a:pt x="51210" y="2498"/>
                    <a:pt x="39480" y="693"/>
                  </a:cubicBezTo>
                  <a:cubicBezTo>
                    <a:pt x="13853" y="-3638"/>
                    <a:pt x="-6180" y="12785"/>
                    <a:pt x="1761" y="37329"/>
                  </a:cubicBezTo>
                  <a:cubicBezTo>
                    <a:pt x="5009" y="47075"/>
                    <a:pt x="9702" y="56460"/>
                    <a:pt x="13853" y="65844"/>
                  </a:cubicBezTo>
                  <a:cubicBezTo>
                    <a:pt x="34246" y="111504"/>
                    <a:pt x="65829" y="150486"/>
                    <a:pt x="90012" y="193800"/>
                  </a:cubicBezTo>
                  <a:cubicBezTo>
                    <a:pt x="116542" y="241265"/>
                    <a:pt x="142711" y="288909"/>
                    <a:pt x="157871" y="341608"/>
                  </a:cubicBezTo>
                  <a:cubicBezTo>
                    <a:pt x="164187" y="363265"/>
                    <a:pt x="163285" y="385102"/>
                    <a:pt x="147403" y="402428"/>
                  </a:cubicBezTo>
                  <a:cubicBezTo>
                    <a:pt x="132965" y="418309"/>
                    <a:pt x="117444" y="433830"/>
                    <a:pt x="100119" y="446463"/>
                  </a:cubicBezTo>
                  <a:cubicBezTo>
                    <a:pt x="80267" y="460901"/>
                    <a:pt x="76657" y="478046"/>
                    <a:pt x="81710" y="500425"/>
                  </a:cubicBezTo>
                  <a:cubicBezTo>
                    <a:pt x="90915" y="542295"/>
                    <a:pt x="112752" y="578570"/>
                    <a:pt x="132965" y="615387"/>
                  </a:cubicBezTo>
                  <a:cubicBezTo>
                    <a:pt x="137838" y="624410"/>
                    <a:pt x="143433" y="633253"/>
                    <a:pt x="151193" y="640111"/>
                  </a:cubicBezTo>
                  <a:cubicBezTo>
                    <a:pt x="156246" y="644623"/>
                    <a:pt x="161119" y="648594"/>
                    <a:pt x="168518" y="647511"/>
                  </a:cubicBezTo>
                  <a:cubicBezTo>
                    <a:pt x="182956" y="645706"/>
                    <a:pt x="189092" y="637043"/>
                    <a:pt x="183498" y="620620"/>
                  </a:cubicBezTo>
                  <a:cubicBezTo>
                    <a:pt x="173572" y="591383"/>
                    <a:pt x="162743" y="562327"/>
                    <a:pt x="150652" y="533813"/>
                  </a:cubicBezTo>
                  <a:cubicBezTo>
                    <a:pt x="144335" y="519013"/>
                    <a:pt x="145057" y="504575"/>
                    <a:pt x="153900" y="493928"/>
                  </a:cubicBezTo>
                  <a:cubicBezTo>
                    <a:pt x="175376" y="468120"/>
                    <a:pt x="197214" y="441771"/>
                    <a:pt x="229879" y="428596"/>
                  </a:cubicBezTo>
                  <a:cubicBezTo>
                    <a:pt x="258214" y="417226"/>
                    <a:pt x="270667" y="425348"/>
                    <a:pt x="271569" y="455126"/>
                  </a:cubicBezTo>
                  <a:cubicBezTo>
                    <a:pt x="273735" y="520818"/>
                    <a:pt x="276442" y="586330"/>
                    <a:pt x="279149" y="652023"/>
                  </a:cubicBezTo>
                  <a:cubicBezTo>
                    <a:pt x="279690" y="667002"/>
                    <a:pt x="280412" y="681981"/>
                    <a:pt x="282217" y="696961"/>
                  </a:cubicBezTo>
                  <a:cubicBezTo>
                    <a:pt x="284022" y="712662"/>
                    <a:pt x="294489" y="716091"/>
                    <a:pt x="310010" y="714827"/>
                  </a:cubicBezTo>
                  <a:cubicBezTo>
                    <a:pt x="332569" y="713023"/>
                    <a:pt x="334193" y="706165"/>
                    <a:pt x="336178" y="676928"/>
                  </a:cubicBezTo>
                  <a:cubicBezTo>
                    <a:pt x="342315" y="585248"/>
                    <a:pt x="350616" y="493928"/>
                    <a:pt x="345563" y="401705"/>
                  </a:cubicBezTo>
                  <a:cubicBezTo>
                    <a:pt x="341592" y="328073"/>
                    <a:pt x="307664" y="163300"/>
                    <a:pt x="299903" y="151749"/>
                  </a:cubicBezTo>
                  <a:cubicBezTo>
                    <a:pt x="257853" y="204809"/>
                    <a:pt x="245761" y="208599"/>
                    <a:pt x="192702" y="204087"/>
                  </a:cubicBezTo>
                  <a:close/>
                </a:path>
              </a:pathLst>
            </a:custGeom>
            <a:solidFill>
              <a:srgbClr val="FFFFFF"/>
            </a:solidFill>
            <a:ln w="1804" cap="flat">
              <a:noFill/>
              <a:prstDash val="solid"/>
              <a:miter/>
            </a:ln>
          </p:spPr>
          <p:txBody>
            <a:bodyPr rtlCol="0" anchor="ctr"/>
            <a:lstStyle/>
            <a:p>
              <a:endParaRPr lang="en-US"/>
            </a:p>
          </p:txBody>
        </p:sp>
        <p:sp>
          <p:nvSpPr>
            <p:cNvPr id="15" name="Freeform 1089">
              <a:extLst>
                <a:ext uri="{FF2B5EF4-FFF2-40B4-BE49-F238E27FC236}">
                  <a16:creationId xmlns:a16="http://schemas.microsoft.com/office/drawing/2014/main" id="{FA5BA1AC-6738-0730-699C-763462DDF20F}"/>
                </a:ext>
              </a:extLst>
            </p:cNvPr>
            <p:cNvSpPr/>
            <p:nvPr/>
          </p:nvSpPr>
          <p:spPr>
            <a:xfrm>
              <a:off x="6939156" y="3922901"/>
              <a:ext cx="76717" cy="70800"/>
            </a:xfrm>
            <a:custGeom>
              <a:avLst/>
              <a:gdLst>
                <a:gd name="connsiteX0" fmla="*/ 15717 w 76717"/>
                <a:gd name="connsiteY0" fmla="*/ 40482 h 70800"/>
                <a:gd name="connsiteX1" fmla="*/ 76717 w 76717"/>
                <a:gd name="connsiteY1" fmla="*/ 70801 h 70800"/>
                <a:gd name="connsiteX2" fmla="*/ 35209 w 76717"/>
                <a:gd name="connsiteY2" fmla="*/ 3665 h 70800"/>
                <a:gd name="connsiteX3" fmla="*/ 377 w 76717"/>
                <a:gd name="connsiteY3" fmla="*/ 11064 h 70800"/>
                <a:gd name="connsiteX4" fmla="*/ 15717 w 76717"/>
                <a:gd name="connsiteY4" fmla="*/ 40482 h 7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7" h="70800">
                  <a:moveTo>
                    <a:pt x="15717" y="40482"/>
                  </a:moveTo>
                  <a:cubicBezTo>
                    <a:pt x="34126" y="41384"/>
                    <a:pt x="62280" y="58348"/>
                    <a:pt x="76717" y="70801"/>
                  </a:cubicBezTo>
                  <a:cubicBezTo>
                    <a:pt x="68777" y="44271"/>
                    <a:pt x="55963" y="13952"/>
                    <a:pt x="35209" y="3665"/>
                  </a:cubicBezTo>
                  <a:cubicBezTo>
                    <a:pt x="24561" y="-1569"/>
                    <a:pt x="2182" y="-2832"/>
                    <a:pt x="377" y="11064"/>
                  </a:cubicBezTo>
                  <a:cubicBezTo>
                    <a:pt x="-1969" y="19907"/>
                    <a:pt x="7055" y="39940"/>
                    <a:pt x="15717" y="40482"/>
                  </a:cubicBezTo>
                  <a:close/>
                </a:path>
              </a:pathLst>
            </a:custGeom>
            <a:solidFill>
              <a:srgbClr val="FFFFFF"/>
            </a:solidFill>
            <a:ln w="1804" cap="flat">
              <a:noFill/>
              <a:prstDash val="solid"/>
              <a:miter/>
            </a:ln>
          </p:spPr>
          <p:txBody>
            <a:bodyPr rtlCol="0" anchor="ctr"/>
            <a:lstStyle/>
            <a:p>
              <a:endParaRPr lang="en-US"/>
            </a:p>
          </p:txBody>
        </p:sp>
        <p:sp>
          <p:nvSpPr>
            <p:cNvPr id="16" name="Freeform 1090">
              <a:extLst>
                <a:ext uri="{FF2B5EF4-FFF2-40B4-BE49-F238E27FC236}">
                  <a16:creationId xmlns:a16="http://schemas.microsoft.com/office/drawing/2014/main" id="{4C90B0C0-2AC8-C1DD-6D54-912F27B2BEF3}"/>
                </a:ext>
              </a:extLst>
            </p:cNvPr>
            <p:cNvSpPr/>
            <p:nvPr/>
          </p:nvSpPr>
          <p:spPr>
            <a:xfrm>
              <a:off x="6855004" y="3977551"/>
              <a:ext cx="175663" cy="181687"/>
            </a:xfrm>
            <a:custGeom>
              <a:avLst/>
              <a:gdLst>
                <a:gd name="connsiteX0" fmla="*/ 5120 w 175663"/>
                <a:gd name="connsiteY0" fmla="*/ 66322 h 181687"/>
                <a:gd name="connsiteX1" fmla="*/ 96621 w 175663"/>
                <a:gd name="connsiteY1" fmla="*/ 181645 h 181687"/>
                <a:gd name="connsiteX2" fmla="*/ 159245 w 175663"/>
                <a:gd name="connsiteY2" fmla="*/ 143204 h 181687"/>
                <a:gd name="connsiteX3" fmla="*/ 152748 w 175663"/>
                <a:gd name="connsiteY3" fmla="*/ 28423 h 181687"/>
                <a:gd name="connsiteX4" fmla="*/ 65759 w 175663"/>
                <a:gd name="connsiteY4" fmla="*/ 7488 h 181687"/>
                <a:gd name="connsiteX5" fmla="*/ 5120 w 175663"/>
                <a:gd name="connsiteY5" fmla="*/ 66322 h 18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63" h="181687">
                  <a:moveTo>
                    <a:pt x="5120" y="66322"/>
                  </a:moveTo>
                  <a:cubicBezTo>
                    <a:pt x="-12747" y="115411"/>
                    <a:pt x="15768" y="181104"/>
                    <a:pt x="96621" y="181645"/>
                  </a:cubicBezTo>
                  <a:cubicBezTo>
                    <a:pt x="122609" y="182547"/>
                    <a:pt x="144085" y="169012"/>
                    <a:pt x="159245" y="143204"/>
                  </a:cubicBezTo>
                  <a:cubicBezTo>
                    <a:pt x="182706" y="103319"/>
                    <a:pt x="181443" y="65420"/>
                    <a:pt x="152748" y="28423"/>
                  </a:cubicBezTo>
                  <a:cubicBezTo>
                    <a:pt x="130730" y="-92"/>
                    <a:pt x="98786" y="-7311"/>
                    <a:pt x="65759" y="7488"/>
                  </a:cubicBezTo>
                  <a:cubicBezTo>
                    <a:pt x="38147" y="19940"/>
                    <a:pt x="15588" y="37807"/>
                    <a:pt x="5120" y="66322"/>
                  </a:cubicBezTo>
                  <a:close/>
                </a:path>
              </a:pathLst>
            </a:custGeom>
            <a:solidFill>
              <a:srgbClr val="FFFFFF"/>
            </a:solidFill>
            <a:ln w="1804" cap="flat">
              <a:noFill/>
              <a:prstDash val="solid"/>
              <a:miter/>
            </a:ln>
          </p:spPr>
          <p:txBody>
            <a:bodyPr rtlCol="0" anchor="ctr"/>
            <a:lstStyle/>
            <a:p>
              <a:endParaRPr lang="en-US"/>
            </a:p>
          </p:txBody>
        </p:sp>
        <p:sp>
          <p:nvSpPr>
            <p:cNvPr id="17" name="Freeform 1091">
              <a:extLst>
                <a:ext uri="{FF2B5EF4-FFF2-40B4-BE49-F238E27FC236}">
                  <a16:creationId xmlns:a16="http://schemas.microsoft.com/office/drawing/2014/main" id="{CFF1AB2B-9439-CE87-DCBA-FA352AB6054A}"/>
                </a:ext>
              </a:extLst>
            </p:cNvPr>
            <p:cNvSpPr/>
            <p:nvPr/>
          </p:nvSpPr>
          <p:spPr>
            <a:xfrm>
              <a:off x="6057940" y="3947359"/>
              <a:ext cx="61299" cy="98680"/>
            </a:xfrm>
            <a:custGeom>
              <a:avLst/>
              <a:gdLst>
                <a:gd name="connsiteX0" fmla="*/ 26148 w 61299"/>
                <a:gd name="connsiteY0" fmla="*/ 98680 h 98680"/>
                <a:gd name="connsiteX1" fmla="*/ 57911 w 61299"/>
                <a:gd name="connsiteY1" fmla="*/ 40207 h 98680"/>
                <a:gd name="connsiteX2" fmla="*/ 46000 w 61299"/>
                <a:gd name="connsiteY2" fmla="*/ 4473 h 98680"/>
                <a:gd name="connsiteX3" fmla="*/ 10447 w 61299"/>
                <a:gd name="connsiteY3" fmla="*/ 9707 h 98680"/>
                <a:gd name="connsiteX4" fmla="*/ 7379 w 61299"/>
                <a:gd name="connsiteY4" fmla="*/ 40929 h 98680"/>
                <a:gd name="connsiteX5" fmla="*/ 26148 w 61299"/>
                <a:gd name="connsiteY5" fmla="*/ 98680 h 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9" h="98680">
                  <a:moveTo>
                    <a:pt x="26148" y="98680"/>
                  </a:moveTo>
                  <a:cubicBezTo>
                    <a:pt x="40766" y="84604"/>
                    <a:pt x="49971" y="55728"/>
                    <a:pt x="57911" y="40207"/>
                  </a:cubicBezTo>
                  <a:cubicBezTo>
                    <a:pt x="65311" y="25769"/>
                    <a:pt x="60257" y="13316"/>
                    <a:pt x="46000" y="4473"/>
                  </a:cubicBezTo>
                  <a:cubicBezTo>
                    <a:pt x="33908" y="-2926"/>
                    <a:pt x="20914" y="-1121"/>
                    <a:pt x="10447" y="9707"/>
                  </a:cubicBezTo>
                  <a:cubicBezTo>
                    <a:pt x="-2728" y="23423"/>
                    <a:pt x="-3089" y="28476"/>
                    <a:pt x="7379" y="40929"/>
                  </a:cubicBezTo>
                  <a:cubicBezTo>
                    <a:pt x="17124" y="52479"/>
                    <a:pt x="29035" y="80092"/>
                    <a:pt x="26148" y="98680"/>
                  </a:cubicBezTo>
                  <a:close/>
                </a:path>
              </a:pathLst>
            </a:custGeom>
            <a:solidFill>
              <a:srgbClr val="FFFFFF"/>
            </a:solidFill>
            <a:ln w="1804" cap="flat">
              <a:noFill/>
              <a:prstDash val="solid"/>
              <a:miter/>
            </a:ln>
          </p:spPr>
          <p:txBody>
            <a:bodyPr rtlCol="0" anchor="ctr"/>
            <a:lstStyle/>
            <a:p>
              <a:endParaRPr lang="en-US"/>
            </a:p>
          </p:txBody>
        </p:sp>
        <p:sp>
          <p:nvSpPr>
            <p:cNvPr id="18" name="Freeform 1092">
              <a:extLst>
                <a:ext uri="{FF2B5EF4-FFF2-40B4-BE49-F238E27FC236}">
                  <a16:creationId xmlns:a16="http://schemas.microsoft.com/office/drawing/2014/main" id="{A659F78B-72B2-FD32-C198-A2A13FA1A9E5}"/>
                </a:ext>
              </a:extLst>
            </p:cNvPr>
            <p:cNvSpPr/>
            <p:nvPr/>
          </p:nvSpPr>
          <p:spPr>
            <a:xfrm>
              <a:off x="5692628" y="4048137"/>
              <a:ext cx="537762" cy="641366"/>
            </a:xfrm>
            <a:custGeom>
              <a:avLst/>
              <a:gdLst>
                <a:gd name="connsiteX0" fmla="*/ 16435 w 537762"/>
                <a:gd name="connsiteY0" fmla="*/ 520373 h 641366"/>
                <a:gd name="connsiteX1" fmla="*/ 57944 w 537762"/>
                <a:gd name="connsiteY1" fmla="*/ 525247 h 641366"/>
                <a:gd name="connsiteX2" fmla="*/ 137714 w 537762"/>
                <a:gd name="connsiteY2" fmla="*/ 509365 h 641366"/>
                <a:gd name="connsiteX3" fmla="*/ 189329 w 537762"/>
                <a:gd name="connsiteY3" fmla="*/ 467314 h 641366"/>
                <a:gd name="connsiteX4" fmla="*/ 213152 w 537762"/>
                <a:gd name="connsiteY4" fmla="*/ 401441 h 641366"/>
                <a:gd name="connsiteX5" fmla="*/ 239140 w 537762"/>
                <a:gd name="connsiteY5" fmla="*/ 383575 h 641366"/>
                <a:gd name="connsiteX6" fmla="*/ 263143 w 537762"/>
                <a:gd name="connsiteY6" fmla="*/ 399998 h 641366"/>
                <a:gd name="connsiteX7" fmla="*/ 277400 w 537762"/>
                <a:gd name="connsiteY7" fmla="*/ 448365 h 641366"/>
                <a:gd name="connsiteX8" fmla="*/ 285702 w 537762"/>
                <a:gd name="connsiteY8" fmla="*/ 599963 h 641366"/>
                <a:gd name="connsiteX9" fmla="*/ 326489 w 537762"/>
                <a:gd name="connsiteY9" fmla="*/ 641291 h 641366"/>
                <a:gd name="connsiteX10" fmla="*/ 349950 w 537762"/>
                <a:gd name="connsiteY10" fmla="*/ 614220 h 641366"/>
                <a:gd name="connsiteX11" fmla="*/ 349950 w 537762"/>
                <a:gd name="connsiteY11" fmla="*/ 484820 h 641366"/>
                <a:gd name="connsiteX12" fmla="*/ 341468 w 537762"/>
                <a:gd name="connsiteY12" fmla="*/ 282690 h 641366"/>
                <a:gd name="connsiteX13" fmla="*/ 382255 w 537762"/>
                <a:gd name="connsiteY13" fmla="*/ 197326 h 641366"/>
                <a:gd name="connsiteX14" fmla="*/ 505699 w 537762"/>
                <a:gd name="connsiteY14" fmla="*/ 78754 h 641366"/>
                <a:gd name="connsiteX15" fmla="*/ 534936 w 537762"/>
                <a:gd name="connsiteY15" fmla="*/ 34358 h 641366"/>
                <a:gd name="connsiteX16" fmla="*/ 528078 w 537762"/>
                <a:gd name="connsiteY16" fmla="*/ 3858 h 641366"/>
                <a:gd name="connsiteX17" fmla="*/ 499744 w 537762"/>
                <a:gd name="connsiteY17" fmla="*/ 7106 h 641366"/>
                <a:gd name="connsiteX18" fmla="*/ 482960 w 537762"/>
                <a:gd name="connsiteY18" fmla="*/ 22086 h 641366"/>
                <a:gd name="connsiteX19" fmla="*/ 411311 w 537762"/>
                <a:gd name="connsiteY19" fmla="*/ 89222 h 641366"/>
                <a:gd name="connsiteX20" fmla="*/ 354282 w 537762"/>
                <a:gd name="connsiteY20" fmla="*/ 104021 h 641366"/>
                <a:gd name="connsiteX21" fmla="*/ 320894 w 537762"/>
                <a:gd name="connsiteY21" fmla="*/ 106367 h 641366"/>
                <a:gd name="connsiteX22" fmla="*/ 244373 w 537762"/>
                <a:gd name="connsiteY22" fmla="*/ 95899 h 641366"/>
                <a:gd name="connsiteX23" fmla="*/ 221814 w 537762"/>
                <a:gd name="connsiteY23" fmla="*/ 138311 h 641366"/>
                <a:gd name="connsiteX24" fmla="*/ 214776 w 537762"/>
                <a:gd name="connsiteY24" fmla="*/ 153651 h 641366"/>
                <a:gd name="connsiteX25" fmla="*/ 164243 w 537762"/>
                <a:gd name="connsiteY25" fmla="*/ 269696 h 641366"/>
                <a:gd name="connsiteX26" fmla="*/ 130134 w 537762"/>
                <a:gd name="connsiteY26" fmla="*/ 388267 h 641366"/>
                <a:gd name="connsiteX27" fmla="*/ 80142 w 537762"/>
                <a:gd name="connsiteY27" fmla="*/ 455042 h 641366"/>
                <a:gd name="connsiteX28" fmla="*/ 50906 w 537762"/>
                <a:gd name="connsiteY28" fmla="*/ 464968 h 641366"/>
                <a:gd name="connsiteX29" fmla="*/ 16074 w 537762"/>
                <a:gd name="connsiteY29" fmla="*/ 475797 h 641366"/>
                <a:gd name="connsiteX30" fmla="*/ 12 w 537762"/>
                <a:gd name="connsiteY30" fmla="*/ 499800 h 641366"/>
                <a:gd name="connsiteX31" fmla="*/ 16435 w 537762"/>
                <a:gd name="connsiteY31" fmla="*/ 520373 h 64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762" h="641366">
                  <a:moveTo>
                    <a:pt x="16435" y="520373"/>
                  </a:moveTo>
                  <a:cubicBezTo>
                    <a:pt x="29790" y="525788"/>
                    <a:pt x="43867" y="526149"/>
                    <a:pt x="57944" y="525247"/>
                  </a:cubicBezTo>
                  <a:cubicBezTo>
                    <a:pt x="85196" y="523442"/>
                    <a:pt x="111184" y="514779"/>
                    <a:pt x="137714" y="509365"/>
                  </a:cubicBezTo>
                  <a:cubicBezTo>
                    <a:pt x="163702" y="504131"/>
                    <a:pt x="178862" y="490234"/>
                    <a:pt x="189329" y="467314"/>
                  </a:cubicBezTo>
                  <a:cubicBezTo>
                    <a:pt x="199255" y="446018"/>
                    <a:pt x="204489" y="423098"/>
                    <a:pt x="213152" y="401441"/>
                  </a:cubicBezTo>
                  <a:cubicBezTo>
                    <a:pt x="217844" y="389530"/>
                    <a:pt x="226687" y="383575"/>
                    <a:pt x="239140" y="383575"/>
                  </a:cubicBezTo>
                  <a:cubicBezTo>
                    <a:pt x="250510" y="383575"/>
                    <a:pt x="258631" y="389711"/>
                    <a:pt x="263143" y="399998"/>
                  </a:cubicBezTo>
                  <a:cubicBezTo>
                    <a:pt x="269820" y="415519"/>
                    <a:pt x="275415" y="431220"/>
                    <a:pt x="277400" y="448365"/>
                  </a:cubicBezTo>
                  <a:cubicBezTo>
                    <a:pt x="283175" y="498717"/>
                    <a:pt x="282273" y="549430"/>
                    <a:pt x="285702" y="599963"/>
                  </a:cubicBezTo>
                  <a:cubicBezTo>
                    <a:pt x="287868" y="631545"/>
                    <a:pt x="295808" y="639847"/>
                    <a:pt x="326489" y="641291"/>
                  </a:cubicBezTo>
                  <a:cubicBezTo>
                    <a:pt x="342912" y="642193"/>
                    <a:pt x="350131" y="635155"/>
                    <a:pt x="349950" y="614220"/>
                  </a:cubicBezTo>
                  <a:cubicBezTo>
                    <a:pt x="349590" y="571087"/>
                    <a:pt x="350492" y="527954"/>
                    <a:pt x="349950" y="484820"/>
                  </a:cubicBezTo>
                  <a:cubicBezTo>
                    <a:pt x="349048" y="417323"/>
                    <a:pt x="346341" y="349826"/>
                    <a:pt x="341468" y="282690"/>
                  </a:cubicBezTo>
                  <a:cubicBezTo>
                    <a:pt x="338761" y="244790"/>
                    <a:pt x="353921" y="220787"/>
                    <a:pt x="382255" y="197326"/>
                  </a:cubicBezTo>
                  <a:cubicBezTo>
                    <a:pt x="426111" y="160870"/>
                    <a:pt x="467980" y="121888"/>
                    <a:pt x="505699" y="78754"/>
                  </a:cubicBezTo>
                  <a:cubicBezTo>
                    <a:pt x="517611" y="65219"/>
                    <a:pt x="527717" y="50601"/>
                    <a:pt x="534936" y="34358"/>
                  </a:cubicBezTo>
                  <a:cubicBezTo>
                    <a:pt x="539809" y="23530"/>
                    <a:pt x="538907" y="11618"/>
                    <a:pt x="528078" y="3858"/>
                  </a:cubicBezTo>
                  <a:cubicBezTo>
                    <a:pt x="518152" y="-3361"/>
                    <a:pt x="508406" y="609"/>
                    <a:pt x="499744" y="7106"/>
                  </a:cubicBezTo>
                  <a:cubicBezTo>
                    <a:pt x="493788" y="11618"/>
                    <a:pt x="488193" y="16672"/>
                    <a:pt x="482960" y="22086"/>
                  </a:cubicBezTo>
                  <a:cubicBezTo>
                    <a:pt x="460039" y="45547"/>
                    <a:pt x="436217" y="67926"/>
                    <a:pt x="411311" y="89222"/>
                  </a:cubicBezTo>
                  <a:cubicBezTo>
                    <a:pt x="394708" y="103479"/>
                    <a:pt x="376119" y="110518"/>
                    <a:pt x="354282" y="104021"/>
                  </a:cubicBezTo>
                  <a:cubicBezTo>
                    <a:pt x="343273" y="100772"/>
                    <a:pt x="332084" y="104562"/>
                    <a:pt x="320894" y="106367"/>
                  </a:cubicBezTo>
                  <a:cubicBezTo>
                    <a:pt x="307900" y="108352"/>
                    <a:pt x="254661" y="103841"/>
                    <a:pt x="244373" y="95899"/>
                  </a:cubicBezTo>
                  <a:cubicBezTo>
                    <a:pt x="234809" y="105645"/>
                    <a:pt x="229033" y="126219"/>
                    <a:pt x="221814" y="138311"/>
                  </a:cubicBezTo>
                  <a:cubicBezTo>
                    <a:pt x="218927" y="143183"/>
                    <a:pt x="216941" y="148417"/>
                    <a:pt x="214776" y="153651"/>
                  </a:cubicBezTo>
                  <a:cubicBezTo>
                    <a:pt x="197811" y="192273"/>
                    <a:pt x="180305" y="230713"/>
                    <a:pt x="164243" y="269696"/>
                  </a:cubicBezTo>
                  <a:cubicBezTo>
                    <a:pt x="148542" y="307956"/>
                    <a:pt x="132660" y="346939"/>
                    <a:pt x="130134" y="388267"/>
                  </a:cubicBezTo>
                  <a:cubicBezTo>
                    <a:pt x="127968" y="423640"/>
                    <a:pt x="110101" y="442770"/>
                    <a:pt x="80142" y="455042"/>
                  </a:cubicBezTo>
                  <a:cubicBezTo>
                    <a:pt x="70577" y="459012"/>
                    <a:pt x="60651" y="461900"/>
                    <a:pt x="50906" y="464968"/>
                  </a:cubicBezTo>
                  <a:cubicBezTo>
                    <a:pt x="39355" y="468758"/>
                    <a:pt x="27444" y="471826"/>
                    <a:pt x="16074" y="475797"/>
                  </a:cubicBezTo>
                  <a:cubicBezTo>
                    <a:pt x="4885" y="479587"/>
                    <a:pt x="12" y="488971"/>
                    <a:pt x="12" y="499800"/>
                  </a:cubicBezTo>
                  <a:cubicBezTo>
                    <a:pt x="-349" y="510267"/>
                    <a:pt x="7412" y="516584"/>
                    <a:pt x="16435" y="520373"/>
                  </a:cubicBezTo>
                  <a:close/>
                </a:path>
              </a:pathLst>
            </a:custGeom>
            <a:solidFill>
              <a:srgbClr val="FFFFFF"/>
            </a:solidFill>
            <a:ln w="1804" cap="flat">
              <a:noFill/>
              <a:prstDash val="solid"/>
              <a:miter/>
            </a:ln>
          </p:spPr>
          <p:txBody>
            <a:bodyPr rtlCol="0" anchor="ctr"/>
            <a:lstStyle/>
            <a:p>
              <a:endParaRPr lang="en-US"/>
            </a:p>
          </p:txBody>
        </p:sp>
        <p:sp>
          <p:nvSpPr>
            <p:cNvPr id="19" name="Freeform 1093">
              <a:extLst>
                <a:ext uri="{FF2B5EF4-FFF2-40B4-BE49-F238E27FC236}">
                  <a16:creationId xmlns:a16="http://schemas.microsoft.com/office/drawing/2014/main" id="{2DFFA63C-8D93-B009-F6A1-C79639D53579}"/>
                </a:ext>
              </a:extLst>
            </p:cNvPr>
            <p:cNvSpPr/>
            <p:nvPr/>
          </p:nvSpPr>
          <p:spPr>
            <a:xfrm>
              <a:off x="5888876" y="3960216"/>
              <a:ext cx="181872" cy="178671"/>
            </a:xfrm>
            <a:custGeom>
              <a:avLst/>
              <a:gdLst>
                <a:gd name="connsiteX0" fmla="*/ 181857 w 181872"/>
                <a:gd name="connsiteY0" fmla="*/ 81673 h 178671"/>
                <a:gd name="connsiteX1" fmla="*/ 143055 w 181872"/>
                <a:gd name="connsiteY1" fmla="*/ 15078 h 178671"/>
                <a:gd name="connsiteX2" fmla="*/ 24303 w 181872"/>
                <a:gd name="connsiteY2" fmla="*/ 27350 h 178671"/>
                <a:gd name="connsiteX3" fmla="*/ 11670 w 181872"/>
                <a:gd name="connsiteY3" fmla="*/ 130762 h 178671"/>
                <a:gd name="connsiteX4" fmla="*/ 93064 w 181872"/>
                <a:gd name="connsiteY4" fmla="*/ 178406 h 178671"/>
                <a:gd name="connsiteX5" fmla="*/ 181857 w 181872"/>
                <a:gd name="connsiteY5" fmla="*/ 81673 h 1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72" h="178671">
                  <a:moveTo>
                    <a:pt x="181857" y="81673"/>
                  </a:moveTo>
                  <a:cubicBezTo>
                    <a:pt x="182037" y="62723"/>
                    <a:pt x="171750" y="35832"/>
                    <a:pt x="143055" y="15078"/>
                  </a:cubicBezTo>
                  <a:cubicBezTo>
                    <a:pt x="110750" y="-8384"/>
                    <a:pt x="59856" y="-4594"/>
                    <a:pt x="24303" y="27350"/>
                  </a:cubicBezTo>
                  <a:cubicBezTo>
                    <a:pt x="-2948" y="51714"/>
                    <a:pt x="-7460" y="98276"/>
                    <a:pt x="11670" y="130762"/>
                  </a:cubicBezTo>
                  <a:cubicBezTo>
                    <a:pt x="30078" y="161984"/>
                    <a:pt x="58954" y="176241"/>
                    <a:pt x="93064" y="178406"/>
                  </a:cubicBezTo>
                  <a:cubicBezTo>
                    <a:pt x="144318" y="181655"/>
                    <a:pt x="182759" y="155306"/>
                    <a:pt x="181857" y="81673"/>
                  </a:cubicBezTo>
                  <a:close/>
                </a:path>
              </a:pathLst>
            </a:custGeom>
            <a:solidFill>
              <a:srgbClr val="FFFFFF"/>
            </a:solidFill>
            <a:ln w="1804" cap="flat">
              <a:noFill/>
              <a:prstDash val="solid"/>
              <a:miter/>
            </a:ln>
          </p:spPr>
          <p:txBody>
            <a:bodyPr rtlCol="0" anchor="ctr"/>
            <a:lstStyle/>
            <a:p>
              <a:endParaRPr lang="en-US"/>
            </a:p>
          </p:txBody>
        </p:sp>
        <p:sp>
          <p:nvSpPr>
            <p:cNvPr id="20" name="Freeform 1094">
              <a:extLst>
                <a:ext uri="{FF2B5EF4-FFF2-40B4-BE49-F238E27FC236}">
                  <a16:creationId xmlns:a16="http://schemas.microsoft.com/office/drawing/2014/main" id="{2F50CF09-726B-F264-27C7-C8D7CAAE931A}"/>
                </a:ext>
              </a:extLst>
            </p:cNvPr>
            <p:cNvSpPr/>
            <p:nvPr/>
          </p:nvSpPr>
          <p:spPr>
            <a:xfrm>
              <a:off x="6018333" y="3386579"/>
              <a:ext cx="912735" cy="445501"/>
            </a:xfrm>
            <a:custGeom>
              <a:avLst/>
              <a:gdLst>
                <a:gd name="connsiteX0" fmla="*/ 392774 w 912735"/>
                <a:gd name="connsiteY0" fmla="*/ 406617 h 445501"/>
                <a:gd name="connsiteX1" fmla="*/ 611869 w 912735"/>
                <a:gd name="connsiteY1" fmla="*/ 402466 h 445501"/>
                <a:gd name="connsiteX2" fmla="*/ 765271 w 912735"/>
                <a:gd name="connsiteY2" fmla="*/ 305551 h 445501"/>
                <a:gd name="connsiteX3" fmla="*/ 800644 w 912735"/>
                <a:gd name="connsiteY3" fmla="*/ 295625 h 445501"/>
                <a:gd name="connsiteX4" fmla="*/ 847567 w 912735"/>
                <a:gd name="connsiteY4" fmla="*/ 304829 h 445501"/>
                <a:gd name="connsiteX5" fmla="*/ 912357 w 912735"/>
                <a:gd name="connsiteY5" fmla="*/ 258628 h 445501"/>
                <a:gd name="connsiteX6" fmla="*/ 892324 w 912735"/>
                <a:gd name="connsiteY6" fmla="*/ 217480 h 445501"/>
                <a:gd name="connsiteX7" fmla="*/ 822662 w 912735"/>
                <a:gd name="connsiteY7" fmla="*/ 199613 h 445501"/>
                <a:gd name="connsiteX8" fmla="*/ 723041 w 912735"/>
                <a:gd name="connsiteY8" fmla="*/ 221450 h 445501"/>
                <a:gd name="connsiteX9" fmla="*/ 683156 w 912735"/>
                <a:gd name="connsiteY9" fmla="*/ 252672 h 445501"/>
                <a:gd name="connsiteX10" fmla="*/ 612952 w 912735"/>
                <a:gd name="connsiteY10" fmla="*/ 279022 h 445501"/>
                <a:gd name="connsiteX11" fmla="*/ 664567 w 912735"/>
                <a:gd name="connsiteY11" fmla="*/ 207374 h 445501"/>
                <a:gd name="connsiteX12" fmla="*/ 734591 w 912735"/>
                <a:gd name="connsiteY12" fmla="*/ 166947 h 445501"/>
                <a:gd name="connsiteX13" fmla="*/ 795049 w 912735"/>
                <a:gd name="connsiteY13" fmla="*/ 154495 h 445501"/>
                <a:gd name="connsiteX14" fmla="*/ 814541 w 912735"/>
                <a:gd name="connsiteY14" fmla="*/ 91149 h 445501"/>
                <a:gd name="connsiteX15" fmla="*/ 788191 w 912735"/>
                <a:gd name="connsiteY15" fmla="*/ 77433 h 445501"/>
                <a:gd name="connsiteX16" fmla="*/ 675937 w 912735"/>
                <a:gd name="connsiteY16" fmla="*/ 99811 h 445501"/>
                <a:gd name="connsiteX17" fmla="*/ 592197 w 912735"/>
                <a:gd name="connsiteY17" fmla="*/ 157743 h 445501"/>
                <a:gd name="connsiteX18" fmla="*/ 529934 w 912735"/>
                <a:gd name="connsiteY18" fmla="*/ 218022 h 445501"/>
                <a:gd name="connsiteX19" fmla="*/ 419845 w 912735"/>
                <a:gd name="connsiteY19" fmla="*/ 191672 h 445501"/>
                <a:gd name="connsiteX20" fmla="*/ 333037 w 912735"/>
                <a:gd name="connsiteY20" fmla="*/ 41699 h 445501"/>
                <a:gd name="connsiteX21" fmla="*/ 270232 w 912735"/>
                <a:gd name="connsiteY21" fmla="*/ 9 h 445501"/>
                <a:gd name="connsiteX22" fmla="*/ 233957 w 912735"/>
                <a:gd name="connsiteY22" fmla="*/ 16071 h 445501"/>
                <a:gd name="connsiteX23" fmla="*/ 242619 w 912735"/>
                <a:gd name="connsiteY23" fmla="*/ 49098 h 445501"/>
                <a:gd name="connsiteX24" fmla="*/ 273120 w 912735"/>
                <a:gd name="connsiteY24" fmla="*/ 92953 h 445501"/>
                <a:gd name="connsiteX25" fmla="*/ 270773 w 912735"/>
                <a:gd name="connsiteY25" fmla="*/ 112986 h 445501"/>
                <a:gd name="connsiteX26" fmla="*/ 206886 w 912735"/>
                <a:gd name="connsiteY26" fmla="*/ 184995 h 445501"/>
                <a:gd name="connsiteX27" fmla="*/ 226016 w 912735"/>
                <a:gd name="connsiteY27" fmla="*/ 281187 h 445501"/>
                <a:gd name="connsiteX28" fmla="*/ 237927 w 912735"/>
                <a:gd name="connsiteY28" fmla="*/ 301039 h 445501"/>
                <a:gd name="connsiteX29" fmla="*/ 124048 w 912735"/>
                <a:gd name="connsiteY29" fmla="*/ 340202 h 445501"/>
                <a:gd name="connsiteX30" fmla="*/ 40489 w 912735"/>
                <a:gd name="connsiteY30" fmla="*/ 350489 h 445501"/>
                <a:gd name="connsiteX31" fmla="*/ 424 w 912735"/>
                <a:gd name="connsiteY31" fmla="*/ 386945 h 445501"/>
                <a:gd name="connsiteX32" fmla="*/ 30743 w 912735"/>
                <a:gd name="connsiteY32" fmla="*/ 431883 h 445501"/>
                <a:gd name="connsiteX33" fmla="*/ 132711 w 912735"/>
                <a:gd name="connsiteY33" fmla="*/ 440365 h 445501"/>
                <a:gd name="connsiteX34" fmla="*/ 240995 w 912735"/>
                <a:gd name="connsiteY34" fmla="*/ 411309 h 445501"/>
                <a:gd name="connsiteX35" fmla="*/ 345489 w 912735"/>
                <a:gd name="connsiteY35" fmla="*/ 401924 h 445501"/>
                <a:gd name="connsiteX36" fmla="*/ 392774 w 912735"/>
                <a:gd name="connsiteY36" fmla="*/ 406617 h 445501"/>
                <a:gd name="connsiteX37" fmla="*/ 253448 w 912735"/>
                <a:gd name="connsiteY37" fmla="*/ 41157 h 445501"/>
                <a:gd name="connsiteX38" fmla="*/ 265359 w 912735"/>
                <a:gd name="connsiteY38" fmla="*/ 14267 h 445501"/>
                <a:gd name="connsiteX39" fmla="*/ 297664 w 912735"/>
                <a:gd name="connsiteY39" fmla="*/ 23832 h 445501"/>
                <a:gd name="connsiteX40" fmla="*/ 367688 w 912735"/>
                <a:gd name="connsiteY40" fmla="*/ 121107 h 445501"/>
                <a:gd name="connsiteX41" fmla="*/ 304161 w 912735"/>
                <a:gd name="connsiteY41" fmla="*/ 107391 h 445501"/>
                <a:gd name="connsiteX42" fmla="*/ 290986 w 912735"/>
                <a:gd name="connsiteY42" fmla="*/ 96563 h 445501"/>
                <a:gd name="connsiteX43" fmla="*/ 253448 w 912735"/>
                <a:gd name="connsiteY43" fmla="*/ 41157 h 445501"/>
                <a:gd name="connsiteX44" fmla="*/ 277451 w 912735"/>
                <a:gd name="connsiteY44" fmla="*/ 125619 h 445501"/>
                <a:gd name="connsiteX45" fmla="*/ 401617 w 912735"/>
                <a:gd name="connsiteY45" fmla="*/ 196726 h 445501"/>
                <a:gd name="connsiteX46" fmla="*/ 325096 w 912735"/>
                <a:gd name="connsiteY46" fmla="*/ 306273 h 445501"/>
                <a:gd name="connsiteX47" fmla="*/ 249477 w 912735"/>
                <a:gd name="connsiteY47" fmla="*/ 285338 h 445501"/>
                <a:gd name="connsiteX48" fmla="*/ 277451 w 912735"/>
                <a:gd name="connsiteY48" fmla="*/ 125619 h 445501"/>
                <a:gd name="connsiteX49" fmla="*/ 218977 w 912735"/>
                <a:gd name="connsiteY49" fmla="*/ 403549 h 445501"/>
                <a:gd name="connsiteX50" fmla="*/ 61604 w 912735"/>
                <a:gd name="connsiteY50" fmla="*/ 425927 h 445501"/>
                <a:gd name="connsiteX51" fmla="*/ 30202 w 912735"/>
                <a:gd name="connsiteY51" fmla="*/ 415099 h 445501"/>
                <a:gd name="connsiteX52" fmla="*/ 32909 w 912735"/>
                <a:gd name="connsiteY52" fmla="*/ 370161 h 445501"/>
                <a:gd name="connsiteX53" fmla="*/ 73515 w 912735"/>
                <a:gd name="connsiteY53" fmla="*/ 360415 h 445501"/>
                <a:gd name="connsiteX54" fmla="*/ 205983 w 912735"/>
                <a:gd name="connsiteY54" fmla="*/ 326667 h 445501"/>
                <a:gd name="connsiteX55" fmla="*/ 254170 w 912735"/>
                <a:gd name="connsiteY55" fmla="*/ 311868 h 445501"/>
                <a:gd name="connsiteX56" fmla="*/ 276007 w 912735"/>
                <a:gd name="connsiteY56" fmla="*/ 314755 h 445501"/>
                <a:gd name="connsiteX57" fmla="*/ 399993 w 912735"/>
                <a:gd name="connsiteY57" fmla="*/ 264764 h 445501"/>
                <a:gd name="connsiteX58" fmla="*/ 415513 w 912735"/>
                <a:gd name="connsiteY58" fmla="*/ 223797 h 445501"/>
                <a:gd name="connsiteX59" fmla="*/ 551951 w 912735"/>
                <a:gd name="connsiteY59" fmla="*/ 218202 h 445501"/>
                <a:gd name="connsiteX60" fmla="*/ 600679 w 912735"/>
                <a:gd name="connsiteY60" fmla="*/ 167669 h 445501"/>
                <a:gd name="connsiteX61" fmla="*/ 683697 w 912735"/>
                <a:gd name="connsiteY61" fmla="*/ 113347 h 445501"/>
                <a:gd name="connsiteX62" fmla="*/ 777002 w 912735"/>
                <a:gd name="connsiteY62" fmla="*/ 94216 h 445501"/>
                <a:gd name="connsiteX63" fmla="*/ 800824 w 912735"/>
                <a:gd name="connsiteY63" fmla="*/ 100353 h 445501"/>
                <a:gd name="connsiteX64" fmla="*/ 796854 w 912735"/>
                <a:gd name="connsiteY64" fmla="*/ 138252 h 445501"/>
                <a:gd name="connsiteX65" fmla="*/ 772671 w 912735"/>
                <a:gd name="connsiteY65" fmla="*/ 145110 h 445501"/>
                <a:gd name="connsiteX66" fmla="*/ 714378 w 912735"/>
                <a:gd name="connsiteY66" fmla="*/ 155217 h 445501"/>
                <a:gd name="connsiteX67" fmla="*/ 662762 w 912735"/>
                <a:gd name="connsiteY67" fmla="*/ 186258 h 445501"/>
                <a:gd name="connsiteX68" fmla="*/ 582993 w 912735"/>
                <a:gd name="connsiteY68" fmla="*/ 296167 h 445501"/>
                <a:gd name="connsiteX69" fmla="*/ 659333 w 912735"/>
                <a:gd name="connsiteY69" fmla="*/ 282090 h 445501"/>
                <a:gd name="connsiteX70" fmla="*/ 727191 w 912735"/>
                <a:gd name="connsiteY70" fmla="*/ 237513 h 445501"/>
                <a:gd name="connsiteX71" fmla="*/ 824106 w 912735"/>
                <a:gd name="connsiteY71" fmla="*/ 212968 h 445501"/>
                <a:gd name="connsiteX72" fmla="*/ 885286 w 912735"/>
                <a:gd name="connsiteY72" fmla="*/ 232279 h 445501"/>
                <a:gd name="connsiteX73" fmla="*/ 879150 w 912735"/>
                <a:gd name="connsiteY73" fmla="*/ 291474 h 445501"/>
                <a:gd name="connsiteX74" fmla="*/ 837822 w 912735"/>
                <a:gd name="connsiteY74" fmla="*/ 292377 h 445501"/>
                <a:gd name="connsiteX75" fmla="*/ 803171 w 912735"/>
                <a:gd name="connsiteY75" fmla="*/ 281007 h 445501"/>
                <a:gd name="connsiteX76" fmla="*/ 757691 w 912735"/>
                <a:gd name="connsiteY76" fmla="*/ 291294 h 445501"/>
                <a:gd name="connsiteX77" fmla="*/ 636774 w 912735"/>
                <a:gd name="connsiteY77" fmla="*/ 377199 h 445501"/>
                <a:gd name="connsiteX78" fmla="*/ 558268 w 912735"/>
                <a:gd name="connsiteY78" fmla="*/ 395066 h 445501"/>
                <a:gd name="connsiteX79" fmla="*/ 362273 w 912735"/>
                <a:gd name="connsiteY79" fmla="*/ 388749 h 445501"/>
                <a:gd name="connsiteX80" fmla="*/ 218977 w 912735"/>
                <a:gd name="connsiteY80" fmla="*/ 403549 h 44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12735" h="445501">
                  <a:moveTo>
                    <a:pt x="392774" y="406617"/>
                  </a:moveTo>
                  <a:cubicBezTo>
                    <a:pt x="430132" y="407699"/>
                    <a:pt x="585158" y="412211"/>
                    <a:pt x="611869" y="402466"/>
                  </a:cubicBezTo>
                  <a:cubicBezTo>
                    <a:pt x="676298" y="379004"/>
                    <a:pt x="715099" y="354459"/>
                    <a:pt x="765271" y="305551"/>
                  </a:cubicBezTo>
                  <a:cubicBezTo>
                    <a:pt x="775558" y="295625"/>
                    <a:pt x="786026" y="291294"/>
                    <a:pt x="800644" y="295625"/>
                  </a:cubicBezTo>
                  <a:cubicBezTo>
                    <a:pt x="815804" y="300137"/>
                    <a:pt x="832046" y="301220"/>
                    <a:pt x="847567" y="304829"/>
                  </a:cubicBezTo>
                  <a:cubicBezTo>
                    <a:pt x="895393" y="315658"/>
                    <a:pt x="909289" y="292377"/>
                    <a:pt x="912357" y="258628"/>
                  </a:cubicBezTo>
                  <a:cubicBezTo>
                    <a:pt x="914162" y="238956"/>
                    <a:pt x="909831" y="225241"/>
                    <a:pt x="892324" y="217480"/>
                  </a:cubicBezTo>
                  <a:cubicBezTo>
                    <a:pt x="869946" y="207734"/>
                    <a:pt x="846845" y="203584"/>
                    <a:pt x="822662" y="199613"/>
                  </a:cubicBezTo>
                  <a:cubicBezTo>
                    <a:pt x="785484" y="193297"/>
                    <a:pt x="752277" y="197086"/>
                    <a:pt x="723041" y="221450"/>
                  </a:cubicBezTo>
                  <a:cubicBezTo>
                    <a:pt x="710046" y="232279"/>
                    <a:pt x="696872" y="242746"/>
                    <a:pt x="683156" y="252672"/>
                  </a:cubicBezTo>
                  <a:cubicBezTo>
                    <a:pt x="664928" y="265666"/>
                    <a:pt x="638579" y="273247"/>
                    <a:pt x="612952" y="279022"/>
                  </a:cubicBezTo>
                  <a:cubicBezTo>
                    <a:pt x="630999" y="248341"/>
                    <a:pt x="651212" y="229572"/>
                    <a:pt x="664567" y="207374"/>
                  </a:cubicBezTo>
                  <a:cubicBezTo>
                    <a:pt x="680088" y="181205"/>
                    <a:pt x="704632" y="170015"/>
                    <a:pt x="734591" y="166947"/>
                  </a:cubicBezTo>
                  <a:cubicBezTo>
                    <a:pt x="754984" y="164782"/>
                    <a:pt x="775378" y="160270"/>
                    <a:pt x="795049" y="154495"/>
                  </a:cubicBezTo>
                  <a:cubicBezTo>
                    <a:pt x="827354" y="145110"/>
                    <a:pt x="835475" y="117137"/>
                    <a:pt x="814541" y="91149"/>
                  </a:cubicBezTo>
                  <a:cubicBezTo>
                    <a:pt x="807863" y="82847"/>
                    <a:pt x="799561" y="77252"/>
                    <a:pt x="788191" y="77433"/>
                  </a:cubicBezTo>
                  <a:cubicBezTo>
                    <a:pt x="775197" y="77433"/>
                    <a:pt x="700120" y="92231"/>
                    <a:pt x="675937" y="99811"/>
                  </a:cubicBezTo>
                  <a:cubicBezTo>
                    <a:pt x="642188" y="110279"/>
                    <a:pt x="613493" y="127604"/>
                    <a:pt x="592197" y="157743"/>
                  </a:cubicBezTo>
                  <a:cubicBezTo>
                    <a:pt x="575593" y="181385"/>
                    <a:pt x="554658" y="202501"/>
                    <a:pt x="529934" y="218022"/>
                  </a:cubicBezTo>
                  <a:cubicBezTo>
                    <a:pt x="484815" y="246717"/>
                    <a:pt x="438072" y="238595"/>
                    <a:pt x="419845" y="191672"/>
                  </a:cubicBezTo>
                  <a:cubicBezTo>
                    <a:pt x="398368" y="136808"/>
                    <a:pt x="368590" y="87719"/>
                    <a:pt x="333037" y="41699"/>
                  </a:cubicBezTo>
                  <a:cubicBezTo>
                    <a:pt x="317155" y="21125"/>
                    <a:pt x="300912" y="190"/>
                    <a:pt x="270232" y="9"/>
                  </a:cubicBezTo>
                  <a:cubicBezTo>
                    <a:pt x="254891" y="-171"/>
                    <a:pt x="241717" y="2175"/>
                    <a:pt x="233957" y="16071"/>
                  </a:cubicBezTo>
                  <a:cubicBezTo>
                    <a:pt x="226738" y="29066"/>
                    <a:pt x="235220" y="38992"/>
                    <a:pt x="242619" y="49098"/>
                  </a:cubicBezTo>
                  <a:cubicBezTo>
                    <a:pt x="253087" y="63356"/>
                    <a:pt x="263193" y="78154"/>
                    <a:pt x="273120" y="92953"/>
                  </a:cubicBezTo>
                  <a:cubicBezTo>
                    <a:pt x="280338" y="103782"/>
                    <a:pt x="284309" y="108654"/>
                    <a:pt x="270773" y="112986"/>
                  </a:cubicBezTo>
                  <a:cubicBezTo>
                    <a:pt x="257959" y="117137"/>
                    <a:pt x="226196" y="125078"/>
                    <a:pt x="206886" y="184995"/>
                  </a:cubicBezTo>
                  <a:cubicBezTo>
                    <a:pt x="195516" y="219104"/>
                    <a:pt x="205622" y="253033"/>
                    <a:pt x="226016" y="281187"/>
                  </a:cubicBezTo>
                  <a:cubicBezTo>
                    <a:pt x="229806" y="286421"/>
                    <a:pt x="235942" y="290030"/>
                    <a:pt x="237927" y="301039"/>
                  </a:cubicBezTo>
                  <a:cubicBezTo>
                    <a:pt x="200749" y="316741"/>
                    <a:pt x="163211" y="330637"/>
                    <a:pt x="124048" y="340202"/>
                  </a:cubicBezTo>
                  <a:cubicBezTo>
                    <a:pt x="96436" y="346880"/>
                    <a:pt x="68282" y="346699"/>
                    <a:pt x="40489" y="350489"/>
                  </a:cubicBezTo>
                  <a:cubicBezTo>
                    <a:pt x="16847" y="353738"/>
                    <a:pt x="3131" y="366732"/>
                    <a:pt x="424" y="386945"/>
                  </a:cubicBezTo>
                  <a:cubicBezTo>
                    <a:pt x="-2284" y="406977"/>
                    <a:pt x="8003" y="421776"/>
                    <a:pt x="30743" y="431883"/>
                  </a:cubicBezTo>
                  <a:cubicBezTo>
                    <a:pt x="63770" y="446501"/>
                    <a:pt x="99865" y="449389"/>
                    <a:pt x="132711" y="440365"/>
                  </a:cubicBezTo>
                  <a:cubicBezTo>
                    <a:pt x="168625" y="430439"/>
                    <a:pt x="205803" y="424844"/>
                    <a:pt x="240995" y="411309"/>
                  </a:cubicBezTo>
                  <a:cubicBezTo>
                    <a:pt x="274383" y="398675"/>
                    <a:pt x="303078" y="397412"/>
                    <a:pt x="345489" y="401924"/>
                  </a:cubicBezTo>
                  <a:cubicBezTo>
                    <a:pt x="361010" y="403549"/>
                    <a:pt x="376892" y="406075"/>
                    <a:pt x="392774" y="406617"/>
                  </a:cubicBezTo>
                  <a:close/>
                  <a:moveTo>
                    <a:pt x="253448" y="41157"/>
                  </a:moveTo>
                  <a:cubicBezTo>
                    <a:pt x="244785" y="27802"/>
                    <a:pt x="249838" y="18418"/>
                    <a:pt x="265359" y="14267"/>
                  </a:cubicBezTo>
                  <a:cubicBezTo>
                    <a:pt x="277992" y="11018"/>
                    <a:pt x="289182" y="14086"/>
                    <a:pt x="297664" y="23832"/>
                  </a:cubicBezTo>
                  <a:cubicBezTo>
                    <a:pt x="322389" y="52708"/>
                    <a:pt x="346392" y="82305"/>
                    <a:pt x="367688" y="121107"/>
                  </a:cubicBezTo>
                  <a:cubicBezTo>
                    <a:pt x="342060" y="114610"/>
                    <a:pt x="324194" y="107030"/>
                    <a:pt x="304161" y="107391"/>
                  </a:cubicBezTo>
                  <a:cubicBezTo>
                    <a:pt x="297664" y="107572"/>
                    <a:pt x="294235" y="101435"/>
                    <a:pt x="290986" y="96563"/>
                  </a:cubicBezTo>
                  <a:cubicBezTo>
                    <a:pt x="278534" y="78154"/>
                    <a:pt x="265540" y="59926"/>
                    <a:pt x="253448" y="41157"/>
                  </a:cubicBezTo>
                  <a:close/>
                  <a:moveTo>
                    <a:pt x="277451" y="125619"/>
                  </a:moveTo>
                  <a:cubicBezTo>
                    <a:pt x="318238" y="113347"/>
                    <a:pt x="401797" y="134101"/>
                    <a:pt x="401617" y="196726"/>
                  </a:cubicBezTo>
                  <a:cubicBezTo>
                    <a:pt x="405226" y="256643"/>
                    <a:pt x="376170" y="293640"/>
                    <a:pt x="325096" y="306273"/>
                  </a:cubicBezTo>
                  <a:cubicBezTo>
                    <a:pt x="296942" y="313131"/>
                    <a:pt x="270232" y="303205"/>
                    <a:pt x="249477" y="285338"/>
                  </a:cubicBezTo>
                  <a:cubicBezTo>
                    <a:pt x="193350" y="237693"/>
                    <a:pt x="228181" y="140598"/>
                    <a:pt x="277451" y="125619"/>
                  </a:cubicBezTo>
                  <a:close/>
                  <a:moveTo>
                    <a:pt x="218977" y="403549"/>
                  </a:moveTo>
                  <a:cubicBezTo>
                    <a:pt x="169167" y="422137"/>
                    <a:pt x="116107" y="432244"/>
                    <a:pt x="61604" y="425927"/>
                  </a:cubicBezTo>
                  <a:cubicBezTo>
                    <a:pt x="50235" y="424664"/>
                    <a:pt x="39586" y="422318"/>
                    <a:pt x="30202" y="415099"/>
                  </a:cubicBezTo>
                  <a:cubicBezTo>
                    <a:pt x="11433" y="400480"/>
                    <a:pt x="12154" y="382433"/>
                    <a:pt x="32909" y="370161"/>
                  </a:cubicBezTo>
                  <a:cubicBezTo>
                    <a:pt x="45362" y="362761"/>
                    <a:pt x="59438" y="361318"/>
                    <a:pt x="73515" y="360415"/>
                  </a:cubicBezTo>
                  <a:cubicBezTo>
                    <a:pt x="119897" y="357889"/>
                    <a:pt x="163933" y="345616"/>
                    <a:pt x="205983" y="326667"/>
                  </a:cubicBezTo>
                  <a:cubicBezTo>
                    <a:pt x="221504" y="319628"/>
                    <a:pt x="238107" y="316741"/>
                    <a:pt x="254170" y="311868"/>
                  </a:cubicBezTo>
                  <a:cubicBezTo>
                    <a:pt x="261750" y="309522"/>
                    <a:pt x="268788" y="311868"/>
                    <a:pt x="276007" y="314755"/>
                  </a:cubicBezTo>
                  <a:cubicBezTo>
                    <a:pt x="324735" y="333525"/>
                    <a:pt x="377974" y="312229"/>
                    <a:pt x="399993" y="264764"/>
                  </a:cubicBezTo>
                  <a:cubicBezTo>
                    <a:pt x="405768" y="252131"/>
                    <a:pt x="409919" y="238595"/>
                    <a:pt x="415513" y="223797"/>
                  </a:cubicBezTo>
                  <a:cubicBezTo>
                    <a:pt x="468031" y="261155"/>
                    <a:pt x="504126" y="258809"/>
                    <a:pt x="551951" y="218202"/>
                  </a:cubicBezTo>
                  <a:cubicBezTo>
                    <a:pt x="569999" y="202862"/>
                    <a:pt x="586422" y="186258"/>
                    <a:pt x="600679" y="167669"/>
                  </a:cubicBezTo>
                  <a:cubicBezTo>
                    <a:pt x="622155" y="139516"/>
                    <a:pt x="649768" y="121468"/>
                    <a:pt x="683697" y="113347"/>
                  </a:cubicBezTo>
                  <a:cubicBezTo>
                    <a:pt x="714558" y="105767"/>
                    <a:pt x="744697" y="94578"/>
                    <a:pt x="777002" y="94216"/>
                  </a:cubicBezTo>
                  <a:cubicBezTo>
                    <a:pt x="785484" y="94036"/>
                    <a:pt x="793786" y="94216"/>
                    <a:pt x="800824" y="100353"/>
                  </a:cubicBezTo>
                  <a:cubicBezTo>
                    <a:pt x="815984" y="113527"/>
                    <a:pt x="814721" y="129589"/>
                    <a:pt x="796854" y="138252"/>
                  </a:cubicBezTo>
                  <a:cubicBezTo>
                    <a:pt x="789454" y="141862"/>
                    <a:pt x="780792" y="143666"/>
                    <a:pt x="772671" y="145110"/>
                  </a:cubicBezTo>
                  <a:cubicBezTo>
                    <a:pt x="753360" y="148720"/>
                    <a:pt x="733869" y="151607"/>
                    <a:pt x="714378" y="155217"/>
                  </a:cubicBezTo>
                  <a:cubicBezTo>
                    <a:pt x="693262" y="159007"/>
                    <a:pt x="676117" y="168752"/>
                    <a:pt x="662762" y="186258"/>
                  </a:cubicBezTo>
                  <a:cubicBezTo>
                    <a:pt x="635691" y="221631"/>
                    <a:pt x="606635" y="255380"/>
                    <a:pt x="582993" y="296167"/>
                  </a:cubicBezTo>
                  <a:cubicBezTo>
                    <a:pt x="611508" y="301581"/>
                    <a:pt x="635511" y="291474"/>
                    <a:pt x="659333" y="282090"/>
                  </a:cubicBezTo>
                  <a:cubicBezTo>
                    <a:pt x="684960" y="271983"/>
                    <a:pt x="707339" y="255740"/>
                    <a:pt x="727191" y="237513"/>
                  </a:cubicBezTo>
                  <a:cubicBezTo>
                    <a:pt x="755887" y="211164"/>
                    <a:pt x="788733" y="207374"/>
                    <a:pt x="824106" y="212968"/>
                  </a:cubicBezTo>
                  <a:cubicBezTo>
                    <a:pt x="845221" y="216217"/>
                    <a:pt x="866878" y="219285"/>
                    <a:pt x="885286" y="232279"/>
                  </a:cubicBezTo>
                  <a:cubicBezTo>
                    <a:pt x="905499" y="246717"/>
                    <a:pt x="902070" y="281007"/>
                    <a:pt x="879150" y="291474"/>
                  </a:cubicBezTo>
                  <a:cubicBezTo>
                    <a:pt x="865615" y="297791"/>
                    <a:pt x="851538" y="296167"/>
                    <a:pt x="837822" y="292377"/>
                  </a:cubicBezTo>
                  <a:cubicBezTo>
                    <a:pt x="826091" y="289128"/>
                    <a:pt x="814180" y="285880"/>
                    <a:pt x="803171" y="281007"/>
                  </a:cubicBezTo>
                  <a:cubicBezTo>
                    <a:pt x="784943" y="273066"/>
                    <a:pt x="770144" y="277578"/>
                    <a:pt x="757691" y="291294"/>
                  </a:cubicBezTo>
                  <a:cubicBezTo>
                    <a:pt x="723762" y="329013"/>
                    <a:pt x="693262" y="353738"/>
                    <a:pt x="636774" y="377199"/>
                  </a:cubicBezTo>
                  <a:cubicBezTo>
                    <a:pt x="610425" y="388028"/>
                    <a:pt x="585158" y="394705"/>
                    <a:pt x="558268" y="395066"/>
                  </a:cubicBezTo>
                  <a:cubicBezTo>
                    <a:pt x="492937" y="395968"/>
                    <a:pt x="427425" y="397593"/>
                    <a:pt x="362273" y="388749"/>
                  </a:cubicBezTo>
                  <a:cubicBezTo>
                    <a:pt x="313545" y="382072"/>
                    <a:pt x="266442" y="385862"/>
                    <a:pt x="218977" y="403549"/>
                  </a:cubicBezTo>
                  <a:close/>
                </a:path>
              </a:pathLst>
            </a:custGeom>
            <a:solidFill>
              <a:srgbClr val="000000"/>
            </a:solidFill>
            <a:ln w="1804" cap="flat">
              <a:noFill/>
              <a:prstDash val="solid"/>
              <a:miter/>
            </a:ln>
          </p:spPr>
          <p:txBody>
            <a:bodyPr rtlCol="0" anchor="ctr"/>
            <a:lstStyle/>
            <a:p>
              <a:endParaRPr lang="en-US"/>
            </a:p>
          </p:txBody>
        </p:sp>
        <p:sp>
          <p:nvSpPr>
            <p:cNvPr id="21" name="Freeform 1095">
              <a:extLst>
                <a:ext uri="{FF2B5EF4-FFF2-40B4-BE49-F238E27FC236}">
                  <a16:creationId xmlns:a16="http://schemas.microsoft.com/office/drawing/2014/main" id="{0C843F41-AEFC-D217-1EB4-D88A5E53F9A5}"/>
                </a:ext>
              </a:extLst>
            </p:cNvPr>
            <p:cNvSpPr/>
            <p:nvPr/>
          </p:nvSpPr>
          <p:spPr>
            <a:xfrm>
              <a:off x="5676144" y="3930264"/>
              <a:ext cx="570408" cy="774725"/>
            </a:xfrm>
            <a:custGeom>
              <a:avLst/>
              <a:gdLst>
                <a:gd name="connsiteX0" fmla="*/ 27866 w 570408"/>
                <a:gd name="connsiteY0" fmla="*/ 651782 h 774725"/>
                <a:gd name="connsiteX1" fmla="*/ 66487 w 570408"/>
                <a:gd name="connsiteY1" fmla="*/ 657738 h 774725"/>
                <a:gd name="connsiteX2" fmla="*/ 149686 w 570408"/>
                <a:gd name="connsiteY2" fmla="*/ 645827 h 774725"/>
                <a:gd name="connsiteX3" fmla="*/ 218807 w 570408"/>
                <a:gd name="connsiteY3" fmla="*/ 591504 h 774725"/>
                <a:gd name="connsiteX4" fmla="*/ 240283 w 570408"/>
                <a:gd name="connsiteY4" fmla="*/ 533572 h 774725"/>
                <a:gd name="connsiteX5" fmla="*/ 255984 w 570408"/>
                <a:gd name="connsiteY5" fmla="*/ 519134 h 774725"/>
                <a:gd name="connsiteX6" fmla="*/ 271505 w 570408"/>
                <a:gd name="connsiteY6" fmla="*/ 532669 h 774725"/>
                <a:gd name="connsiteX7" fmla="*/ 279988 w 570408"/>
                <a:gd name="connsiteY7" fmla="*/ 559379 h 774725"/>
                <a:gd name="connsiteX8" fmla="*/ 285943 w 570408"/>
                <a:gd name="connsiteY8" fmla="*/ 635178 h 774725"/>
                <a:gd name="connsiteX9" fmla="*/ 290094 w 570408"/>
                <a:gd name="connsiteY9" fmla="*/ 733537 h 774725"/>
                <a:gd name="connsiteX10" fmla="*/ 318970 w 570408"/>
                <a:gd name="connsiteY10" fmla="*/ 772158 h 774725"/>
                <a:gd name="connsiteX11" fmla="*/ 361381 w 570408"/>
                <a:gd name="connsiteY11" fmla="*/ 770353 h 774725"/>
                <a:gd name="connsiteX12" fmla="*/ 383579 w 570408"/>
                <a:gd name="connsiteY12" fmla="*/ 739131 h 774725"/>
                <a:gd name="connsiteX13" fmla="*/ 375458 w 570408"/>
                <a:gd name="connsiteY13" fmla="*/ 452358 h 774725"/>
                <a:gd name="connsiteX14" fmla="*/ 374556 w 570408"/>
                <a:gd name="connsiteY14" fmla="*/ 379267 h 774725"/>
                <a:gd name="connsiteX15" fmla="*/ 391520 w 570408"/>
                <a:gd name="connsiteY15" fmla="*/ 344977 h 774725"/>
                <a:gd name="connsiteX16" fmla="*/ 444579 w 570408"/>
                <a:gd name="connsiteY16" fmla="*/ 294625 h 774725"/>
                <a:gd name="connsiteX17" fmla="*/ 514242 w 570408"/>
                <a:gd name="connsiteY17" fmla="*/ 228932 h 774725"/>
                <a:gd name="connsiteX18" fmla="*/ 565858 w 570408"/>
                <a:gd name="connsiteY18" fmla="*/ 159089 h 774725"/>
                <a:gd name="connsiteX19" fmla="*/ 552142 w 570408"/>
                <a:gd name="connsiteY19" fmla="*/ 106751 h 774725"/>
                <a:gd name="connsiteX20" fmla="*/ 505399 w 570408"/>
                <a:gd name="connsiteY20" fmla="*/ 112346 h 774725"/>
                <a:gd name="connsiteX21" fmla="*/ 458837 w 570408"/>
                <a:gd name="connsiteY21" fmla="*/ 156923 h 774725"/>
                <a:gd name="connsiteX22" fmla="*/ 414982 w 570408"/>
                <a:gd name="connsiteY22" fmla="*/ 196266 h 774725"/>
                <a:gd name="connsiteX23" fmla="*/ 388452 w 570408"/>
                <a:gd name="connsiteY23" fmla="*/ 202402 h 774725"/>
                <a:gd name="connsiteX24" fmla="*/ 456491 w 570408"/>
                <a:gd name="connsiteY24" fmla="*/ 61994 h 774725"/>
                <a:gd name="connsiteX25" fmla="*/ 435556 w 570408"/>
                <a:gd name="connsiteY25" fmla="*/ 8754 h 774725"/>
                <a:gd name="connsiteX26" fmla="*/ 380511 w 570408"/>
                <a:gd name="connsiteY26" fmla="*/ 19402 h 774725"/>
                <a:gd name="connsiteX27" fmla="*/ 351094 w 570408"/>
                <a:gd name="connsiteY27" fmla="*/ 26802 h 774725"/>
                <a:gd name="connsiteX28" fmla="*/ 274032 w 570408"/>
                <a:gd name="connsiteY28" fmla="*/ 19222 h 774725"/>
                <a:gd name="connsiteX29" fmla="*/ 200760 w 570408"/>
                <a:gd name="connsiteY29" fmla="*/ 84373 h 774725"/>
                <a:gd name="connsiteX30" fmla="*/ 249307 w 570408"/>
                <a:gd name="connsiteY30" fmla="*/ 208178 h 774725"/>
                <a:gd name="connsiteX31" fmla="*/ 212851 w 570408"/>
                <a:gd name="connsiteY31" fmla="*/ 275314 h 774725"/>
                <a:gd name="connsiteX32" fmla="*/ 128209 w 570408"/>
                <a:gd name="connsiteY32" fmla="*/ 515886 h 774725"/>
                <a:gd name="connsiteX33" fmla="*/ 92295 w 570408"/>
                <a:gd name="connsiteY33" fmla="*/ 559379 h 774725"/>
                <a:gd name="connsiteX34" fmla="*/ 33099 w 570408"/>
                <a:gd name="connsiteY34" fmla="*/ 576885 h 774725"/>
                <a:gd name="connsiteX35" fmla="*/ 73 w 570408"/>
                <a:gd name="connsiteY35" fmla="*/ 612980 h 774725"/>
                <a:gd name="connsiteX36" fmla="*/ 27866 w 570408"/>
                <a:gd name="connsiteY36" fmla="*/ 651782 h 774725"/>
                <a:gd name="connsiteX37" fmla="*/ 392423 w 570408"/>
                <a:gd name="connsiteY37" fmla="*/ 26982 h 774725"/>
                <a:gd name="connsiteX38" fmla="*/ 427976 w 570408"/>
                <a:gd name="connsiteY38" fmla="*/ 21749 h 774725"/>
                <a:gd name="connsiteX39" fmla="*/ 439887 w 570408"/>
                <a:gd name="connsiteY39" fmla="*/ 57482 h 774725"/>
                <a:gd name="connsiteX40" fmla="*/ 408124 w 570408"/>
                <a:gd name="connsiteY40" fmla="*/ 115956 h 774725"/>
                <a:gd name="connsiteX41" fmla="*/ 389355 w 570408"/>
                <a:gd name="connsiteY41" fmla="*/ 58385 h 774725"/>
                <a:gd name="connsiteX42" fmla="*/ 392423 w 570408"/>
                <a:gd name="connsiteY42" fmla="*/ 26982 h 774725"/>
                <a:gd name="connsiteX43" fmla="*/ 224582 w 570408"/>
                <a:gd name="connsiteY43" fmla="*/ 160713 h 774725"/>
                <a:gd name="connsiteX44" fmla="*/ 237215 w 570408"/>
                <a:gd name="connsiteY44" fmla="*/ 57302 h 774725"/>
                <a:gd name="connsiteX45" fmla="*/ 355967 w 570408"/>
                <a:gd name="connsiteY45" fmla="*/ 45029 h 774725"/>
                <a:gd name="connsiteX46" fmla="*/ 394769 w 570408"/>
                <a:gd name="connsiteY46" fmla="*/ 111625 h 774725"/>
                <a:gd name="connsiteX47" fmla="*/ 305976 w 570408"/>
                <a:gd name="connsiteY47" fmla="*/ 208358 h 774725"/>
                <a:gd name="connsiteX48" fmla="*/ 224582 w 570408"/>
                <a:gd name="connsiteY48" fmla="*/ 160713 h 774725"/>
                <a:gd name="connsiteX49" fmla="*/ 32378 w 570408"/>
                <a:gd name="connsiteY49" fmla="*/ 593489 h 774725"/>
                <a:gd name="connsiteX50" fmla="*/ 67209 w 570408"/>
                <a:gd name="connsiteY50" fmla="*/ 582661 h 774725"/>
                <a:gd name="connsiteX51" fmla="*/ 96446 w 570408"/>
                <a:gd name="connsiteY51" fmla="*/ 572735 h 774725"/>
                <a:gd name="connsiteX52" fmla="*/ 146437 w 570408"/>
                <a:gd name="connsiteY52" fmla="*/ 505960 h 774725"/>
                <a:gd name="connsiteX53" fmla="*/ 180546 w 570408"/>
                <a:gd name="connsiteY53" fmla="*/ 387388 h 774725"/>
                <a:gd name="connsiteX54" fmla="*/ 231079 w 570408"/>
                <a:gd name="connsiteY54" fmla="*/ 271344 h 774725"/>
                <a:gd name="connsiteX55" fmla="*/ 238118 w 570408"/>
                <a:gd name="connsiteY55" fmla="*/ 256003 h 774725"/>
                <a:gd name="connsiteX56" fmla="*/ 260677 w 570408"/>
                <a:gd name="connsiteY56" fmla="*/ 213592 h 774725"/>
                <a:gd name="connsiteX57" fmla="*/ 337198 w 570408"/>
                <a:gd name="connsiteY57" fmla="*/ 224059 h 774725"/>
                <a:gd name="connsiteX58" fmla="*/ 370585 w 570408"/>
                <a:gd name="connsiteY58" fmla="*/ 221713 h 774725"/>
                <a:gd name="connsiteX59" fmla="*/ 427615 w 570408"/>
                <a:gd name="connsiteY59" fmla="*/ 206914 h 774725"/>
                <a:gd name="connsiteX60" fmla="*/ 499263 w 570408"/>
                <a:gd name="connsiteY60" fmla="*/ 139778 h 774725"/>
                <a:gd name="connsiteX61" fmla="*/ 516047 w 570408"/>
                <a:gd name="connsiteY61" fmla="*/ 124799 h 774725"/>
                <a:gd name="connsiteX62" fmla="*/ 544382 w 570408"/>
                <a:gd name="connsiteY62" fmla="*/ 121551 h 774725"/>
                <a:gd name="connsiteX63" fmla="*/ 551240 w 570408"/>
                <a:gd name="connsiteY63" fmla="*/ 152050 h 774725"/>
                <a:gd name="connsiteX64" fmla="*/ 522003 w 570408"/>
                <a:gd name="connsiteY64" fmla="*/ 196447 h 774725"/>
                <a:gd name="connsiteX65" fmla="*/ 398559 w 570408"/>
                <a:gd name="connsiteY65" fmla="*/ 315018 h 774725"/>
                <a:gd name="connsiteX66" fmla="*/ 357772 w 570408"/>
                <a:gd name="connsiteY66" fmla="*/ 400382 h 774725"/>
                <a:gd name="connsiteX67" fmla="*/ 366254 w 570408"/>
                <a:gd name="connsiteY67" fmla="*/ 602513 h 774725"/>
                <a:gd name="connsiteX68" fmla="*/ 366254 w 570408"/>
                <a:gd name="connsiteY68" fmla="*/ 731912 h 774725"/>
                <a:gd name="connsiteX69" fmla="*/ 342792 w 570408"/>
                <a:gd name="connsiteY69" fmla="*/ 758984 h 774725"/>
                <a:gd name="connsiteX70" fmla="*/ 302005 w 570408"/>
                <a:gd name="connsiteY70" fmla="*/ 717655 h 774725"/>
                <a:gd name="connsiteX71" fmla="*/ 293704 w 570408"/>
                <a:gd name="connsiteY71" fmla="*/ 566057 h 774725"/>
                <a:gd name="connsiteX72" fmla="*/ 279446 w 570408"/>
                <a:gd name="connsiteY72" fmla="*/ 517690 h 774725"/>
                <a:gd name="connsiteX73" fmla="*/ 255443 w 570408"/>
                <a:gd name="connsiteY73" fmla="*/ 501267 h 774725"/>
                <a:gd name="connsiteX74" fmla="*/ 229455 w 570408"/>
                <a:gd name="connsiteY74" fmla="*/ 519134 h 774725"/>
                <a:gd name="connsiteX75" fmla="*/ 205632 w 570408"/>
                <a:gd name="connsiteY75" fmla="*/ 585007 h 774725"/>
                <a:gd name="connsiteX76" fmla="*/ 154017 w 570408"/>
                <a:gd name="connsiteY76" fmla="*/ 627057 h 774725"/>
                <a:gd name="connsiteX77" fmla="*/ 74248 w 570408"/>
                <a:gd name="connsiteY77" fmla="*/ 642939 h 774725"/>
                <a:gd name="connsiteX78" fmla="*/ 32739 w 570408"/>
                <a:gd name="connsiteY78" fmla="*/ 638066 h 774725"/>
                <a:gd name="connsiteX79" fmla="*/ 16135 w 570408"/>
                <a:gd name="connsiteY79" fmla="*/ 617492 h 774725"/>
                <a:gd name="connsiteX80" fmla="*/ 32378 w 570408"/>
                <a:gd name="connsiteY80" fmla="*/ 593489 h 7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70408" h="774725">
                  <a:moveTo>
                    <a:pt x="27866" y="651782"/>
                  </a:moveTo>
                  <a:cubicBezTo>
                    <a:pt x="40499" y="656655"/>
                    <a:pt x="52952" y="657918"/>
                    <a:pt x="66487" y="657738"/>
                  </a:cubicBezTo>
                  <a:cubicBezTo>
                    <a:pt x="94821" y="657196"/>
                    <a:pt x="122073" y="650338"/>
                    <a:pt x="149686" y="645827"/>
                  </a:cubicBezTo>
                  <a:cubicBezTo>
                    <a:pt x="184336" y="640232"/>
                    <a:pt x="205272" y="622365"/>
                    <a:pt x="218807" y="591504"/>
                  </a:cubicBezTo>
                  <a:cubicBezTo>
                    <a:pt x="227109" y="572554"/>
                    <a:pt x="232884" y="552702"/>
                    <a:pt x="240283" y="533572"/>
                  </a:cubicBezTo>
                  <a:cubicBezTo>
                    <a:pt x="243171" y="526172"/>
                    <a:pt x="247502" y="519856"/>
                    <a:pt x="255984" y="519134"/>
                  </a:cubicBezTo>
                  <a:cubicBezTo>
                    <a:pt x="265369" y="518412"/>
                    <a:pt x="268437" y="525631"/>
                    <a:pt x="271505" y="532669"/>
                  </a:cubicBezTo>
                  <a:cubicBezTo>
                    <a:pt x="275295" y="541332"/>
                    <a:pt x="278905" y="549814"/>
                    <a:pt x="279988" y="559379"/>
                  </a:cubicBezTo>
                  <a:cubicBezTo>
                    <a:pt x="282875" y="584466"/>
                    <a:pt x="285582" y="609732"/>
                    <a:pt x="285943" y="635178"/>
                  </a:cubicBezTo>
                  <a:cubicBezTo>
                    <a:pt x="286485" y="668025"/>
                    <a:pt x="287928" y="700690"/>
                    <a:pt x="290094" y="733537"/>
                  </a:cubicBezTo>
                  <a:cubicBezTo>
                    <a:pt x="291718" y="757720"/>
                    <a:pt x="296772" y="765842"/>
                    <a:pt x="318970" y="772158"/>
                  </a:cubicBezTo>
                  <a:cubicBezTo>
                    <a:pt x="333949" y="776309"/>
                    <a:pt x="346221" y="775226"/>
                    <a:pt x="361381" y="770353"/>
                  </a:cubicBezTo>
                  <a:cubicBezTo>
                    <a:pt x="379609" y="764398"/>
                    <a:pt x="385023" y="758081"/>
                    <a:pt x="383579" y="739131"/>
                  </a:cubicBezTo>
                  <a:cubicBezTo>
                    <a:pt x="382136" y="722347"/>
                    <a:pt x="374917" y="531226"/>
                    <a:pt x="375458" y="452358"/>
                  </a:cubicBezTo>
                  <a:cubicBezTo>
                    <a:pt x="375639" y="427995"/>
                    <a:pt x="371848" y="403811"/>
                    <a:pt x="374556" y="379267"/>
                  </a:cubicBezTo>
                  <a:cubicBezTo>
                    <a:pt x="376180" y="365551"/>
                    <a:pt x="380150" y="353098"/>
                    <a:pt x="391520" y="344977"/>
                  </a:cubicBezTo>
                  <a:cubicBezTo>
                    <a:pt x="411553" y="330539"/>
                    <a:pt x="426532" y="311048"/>
                    <a:pt x="444579" y="294625"/>
                  </a:cubicBezTo>
                  <a:cubicBezTo>
                    <a:pt x="468041" y="272968"/>
                    <a:pt x="491863" y="251672"/>
                    <a:pt x="514242" y="228932"/>
                  </a:cubicBezTo>
                  <a:cubicBezTo>
                    <a:pt x="534816" y="208178"/>
                    <a:pt x="552683" y="185077"/>
                    <a:pt x="565858" y="159089"/>
                  </a:cubicBezTo>
                  <a:cubicBezTo>
                    <a:pt x="575423" y="140139"/>
                    <a:pt x="569467" y="119926"/>
                    <a:pt x="552142" y="106751"/>
                  </a:cubicBezTo>
                  <a:cubicBezTo>
                    <a:pt x="535358" y="93938"/>
                    <a:pt x="523086" y="94299"/>
                    <a:pt x="505399" y="112346"/>
                  </a:cubicBezTo>
                  <a:cubicBezTo>
                    <a:pt x="490239" y="127686"/>
                    <a:pt x="472734" y="140320"/>
                    <a:pt x="458837" y="156923"/>
                  </a:cubicBezTo>
                  <a:cubicBezTo>
                    <a:pt x="446204" y="171903"/>
                    <a:pt x="431225" y="184897"/>
                    <a:pt x="414982" y="196266"/>
                  </a:cubicBezTo>
                  <a:cubicBezTo>
                    <a:pt x="407222" y="201681"/>
                    <a:pt x="399822" y="207636"/>
                    <a:pt x="388452" y="202402"/>
                  </a:cubicBezTo>
                  <a:cubicBezTo>
                    <a:pt x="409387" y="153494"/>
                    <a:pt x="431225" y="106932"/>
                    <a:pt x="456491" y="61994"/>
                  </a:cubicBezTo>
                  <a:cubicBezTo>
                    <a:pt x="468041" y="41601"/>
                    <a:pt x="459017" y="21929"/>
                    <a:pt x="435556" y="8754"/>
                  </a:cubicBezTo>
                  <a:cubicBezTo>
                    <a:pt x="410109" y="-5503"/>
                    <a:pt x="395852" y="-2615"/>
                    <a:pt x="380511" y="19402"/>
                  </a:cubicBezTo>
                  <a:cubicBezTo>
                    <a:pt x="367878" y="37630"/>
                    <a:pt x="369864" y="39796"/>
                    <a:pt x="351094" y="26802"/>
                  </a:cubicBezTo>
                  <a:cubicBezTo>
                    <a:pt x="328174" y="10920"/>
                    <a:pt x="298035" y="14710"/>
                    <a:pt x="274032" y="19222"/>
                  </a:cubicBezTo>
                  <a:cubicBezTo>
                    <a:pt x="234328" y="26802"/>
                    <a:pt x="213393" y="47556"/>
                    <a:pt x="200760" y="84373"/>
                  </a:cubicBezTo>
                  <a:cubicBezTo>
                    <a:pt x="178381" y="156743"/>
                    <a:pt x="231260" y="190311"/>
                    <a:pt x="249307" y="208178"/>
                  </a:cubicBezTo>
                  <a:cubicBezTo>
                    <a:pt x="232704" y="228752"/>
                    <a:pt x="223138" y="252213"/>
                    <a:pt x="212851" y="275314"/>
                  </a:cubicBezTo>
                  <a:cubicBezTo>
                    <a:pt x="178381" y="353279"/>
                    <a:pt x="140481" y="430161"/>
                    <a:pt x="128209" y="515886"/>
                  </a:cubicBezTo>
                  <a:cubicBezTo>
                    <a:pt x="125141" y="537362"/>
                    <a:pt x="111966" y="551078"/>
                    <a:pt x="92295" y="559379"/>
                  </a:cubicBezTo>
                  <a:cubicBezTo>
                    <a:pt x="73165" y="567321"/>
                    <a:pt x="53493" y="573096"/>
                    <a:pt x="33099" y="576885"/>
                  </a:cubicBezTo>
                  <a:cubicBezTo>
                    <a:pt x="12345" y="580675"/>
                    <a:pt x="795" y="594211"/>
                    <a:pt x="73" y="612980"/>
                  </a:cubicBezTo>
                  <a:cubicBezTo>
                    <a:pt x="-830" y="633915"/>
                    <a:pt x="6570" y="643661"/>
                    <a:pt x="27866" y="651782"/>
                  </a:cubicBezTo>
                  <a:close/>
                  <a:moveTo>
                    <a:pt x="392423" y="26982"/>
                  </a:moveTo>
                  <a:cubicBezTo>
                    <a:pt x="402710" y="16154"/>
                    <a:pt x="415704" y="14169"/>
                    <a:pt x="427976" y="21749"/>
                  </a:cubicBezTo>
                  <a:cubicBezTo>
                    <a:pt x="442233" y="30411"/>
                    <a:pt x="447287" y="42864"/>
                    <a:pt x="439887" y="57482"/>
                  </a:cubicBezTo>
                  <a:cubicBezTo>
                    <a:pt x="431946" y="73003"/>
                    <a:pt x="422742" y="101698"/>
                    <a:pt x="408124" y="115956"/>
                  </a:cubicBezTo>
                  <a:cubicBezTo>
                    <a:pt x="410831" y="97367"/>
                    <a:pt x="399100" y="69754"/>
                    <a:pt x="389355" y="58385"/>
                  </a:cubicBezTo>
                  <a:cubicBezTo>
                    <a:pt x="378887" y="45932"/>
                    <a:pt x="379248" y="40878"/>
                    <a:pt x="392423" y="26982"/>
                  </a:cubicBezTo>
                  <a:close/>
                  <a:moveTo>
                    <a:pt x="224582" y="160713"/>
                  </a:moveTo>
                  <a:cubicBezTo>
                    <a:pt x="205452" y="128228"/>
                    <a:pt x="210144" y="81666"/>
                    <a:pt x="237215" y="57302"/>
                  </a:cubicBezTo>
                  <a:cubicBezTo>
                    <a:pt x="272769" y="25358"/>
                    <a:pt x="323662" y="21568"/>
                    <a:pt x="355967" y="45029"/>
                  </a:cubicBezTo>
                  <a:cubicBezTo>
                    <a:pt x="384662" y="65784"/>
                    <a:pt x="394769" y="92855"/>
                    <a:pt x="394769" y="111625"/>
                  </a:cubicBezTo>
                  <a:cubicBezTo>
                    <a:pt x="395671" y="185257"/>
                    <a:pt x="357050" y="211607"/>
                    <a:pt x="305976" y="208358"/>
                  </a:cubicBezTo>
                  <a:cubicBezTo>
                    <a:pt x="271686" y="206193"/>
                    <a:pt x="242990" y="191755"/>
                    <a:pt x="224582" y="160713"/>
                  </a:cubicBezTo>
                  <a:close/>
                  <a:moveTo>
                    <a:pt x="32378" y="593489"/>
                  </a:moveTo>
                  <a:cubicBezTo>
                    <a:pt x="43928" y="589518"/>
                    <a:pt x="55659" y="586270"/>
                    <a:pt x="67209" y="582661"/>
                  </a:cubicBezTo>
                  <a:cubicBezTo>
                    <a:pt x="76955" y="579592"/>
                    <a:pt x="86881" y="576524"/>
                    <a:pt x="96446" y="572735"/>
                  </a:cubicBezTo>
                  <a:cubicBezTo>
                    <a:pt x="126224" y="560462"/>
                    <a:pt x="144091" y="541332"/>
                    <a:pt x="146437" y="505960"/>
                  </a:cubicBezTo>
                  <a:cubicBezTo>
                    <a:pt x="149144" y="464631"/>
                    <a:pt x="164845" y="425649"/>
                    <a:pt x="180546" y="387388"/>
                  </a:cubicBezTo>
                  <a:cubicBezTo>
                    <a:pt x="196609" y="348406"/>
                    <a:pt x="214115" y="309965"/>
                    <a:pt x="231079" y="271344"/>
                  </a:cubicBezTo>
                  <a:cubicBezTo>
                    <a:pt x="233425" y="266110"/>
                    <a:pt x="235230" y="260876"/>
                    <a:pt x="238118" y="256003"/>
                  </a:cubicBezTo>
                  <a:cubicBezTo>
                    <a:pt x="245156" y="244092"/>
                    <a:pt x="251112" y="223338"/>
                    <a:pt x="260677" y="213592"/>
                  </a:cubicBezTo>
                  <a:cubicBezTo>
                    <a:pt x="270964" y="221533"/>
                    <a:pt x="324204" y="226045"/>
                    <a:pt x="337198" y="224059"/>
                  </a:cubicBezTo>
                  <a:cubicBezTo>
                    <a:pt x="348387" y="222435"/>
                    <a:pt x="359577" y="218465"/>
                    <a:pt x="370585" y="221713"/>
                  </a:cubicBezTo>
                  <a:cubicBezTo>
                    <a:pt x="392603" y="228210"/>
                    <a:pt x="411012" y="221172"/>
                    <a:pt x="427615" y="206914"/>
                  </a:cubicBezTo>
                  <a:cubicBezTo>
                    <a:pt x="452521" y="185619"/>
                    <a:pt x="476523" y="163240"/>
                    <a:pt x="499263" y="139778"/>
                  </a:cubicBezTo>
                  <a:cubicBezTo>
                    <a:pt x="504497" y="134364"/>
                    <a:pt x="510092" y="129311"/>
                    <a:pt x="516047" y="124799"/>
                  </a:cubicBezTo>
                  <a:cubicBezTo>
                    <a:pt x="524710" y="118302"/>
                    <a:pt x="534636" y="114332"/>
                    <a:pt x="544382" y="121551"/>
                  </a:cubicBezTo>
                  <a:cubicBezTo>
                    <a:pt x="555029" y="129311"/>
                    <a:pt x="556112" y="141041"/>
                    <a:pt x="551240" y="152050"/>
                  </a:cubicBezTo>
                  <a:cubicBezTo>
                    <a:pt x="544021" y="168293"/>
                    <a:pt x="533914" y="183092"/>
                    <a:pt x="522003" y="196447"/>
                  </a:cubicBezTo>
                  <a:cubicBezTo>
                    <a:pt x="484284" y="239580"/>
                    <a:pt x="442233" y="278563"/>
                    <a:pt x="398559" y="315018"/>
                  </a:cubicBezTo>
                  <a:cubicBezTo>
                    <a:pt x="370405" y="338480"/>
                    <a:pt x="355065" y="362483"/>
                    <a:pt x="357772" y="400382"/>
                  </a:cubicBezTo>
                  <a:cubicBezTo>
                    <a:pt x="362645" y="467699"/>
                    <a:pt x="365352" y="535196"/>
                    <a:pt x="366254" y="602513"/>
                  </a:cubicBezTo>
                  <a:cubicBezTo>
                    <a:pt x="366796" y="645646"/>
                    <a:pt x="366073" y="688779"/>
                    <a:pt x="366254" y="731912"/>
                  </a:cubicBezTo>
                  <a:cubicBezTo>
                    <a:pt x="366434" y="752847"/>
                    <a:pt x="359215" y="759886"/>
                    <a:pt x="342792" y="758984"/>
                  </a:cubicBezTo>
                  <a:cubicBezTo>
                    <a:pt x="312292" y="757540"/>
                    <a:pt x="304171" y="749057"/>
                    <a:pt x="302005" y="717655"/>
                  </a:cubicBezTo>
                  <a:cubicBezTo>
                    <a:pt x="298576" y="667122"/>
                    <a:pt x="299479" y="616409"/>
                    <a:pt x="293704" y="566057"/>
                  </a:cubicBezTo>
                  <a:cubicBezTo>
                    <a:pt x="291718" y="548912"/>
                    <a:pt x="286304" y="533211"/>
                    <a:pt x="279446" y="517690"/>
                  </a:cubicBezTo>
                  <a:cubicBezTo>
                    <a:pt x="274934" y="507403"/>
                    <a:pt x="266633" y="501267"/>
                    <a:pt x="255443" y="501267"/>
                  </a:cubicBezTo>
                  <a:cubicBezTo>
                    <a:pt x="243171" y="501267"/>
                    <a:pt x="234328" y="507223"/>
                    <a:pt x="229455" y="519134"/>
                  </a:cubicBezTo>
                  <a:cubicBezTo>
                    <a:pt x="220792" y="540791"/>
                    <a:pt x="215559" y="563711"/>
                    <a:pt x="205632" y="585007"/>
                  </a:cubicBezTo>
                  <a:cubicBezTo>
                    <a:pt x="194984" y="607927"/>
                    <a:pt x="180005" y="621824"/>
                    <a:pt x="154017" y="627057"/>
                  </a:cubicBezTo>
                  <a:cubicBezTo>
                    <a:pt x="127487" y="632471"/>
                    <a:pt x="101679" y="641134"/>
                    <a:pt x="74248" y="642939"/>
                  </a:cubicBezTo>
                  <a:cubicBezTo>
                    <a:pt x="59990" y="643841"/>
                    <a:pt x="46093" y="643480"/>
                    <a:pt x="32739" y="638066"/>
                  </a:cubicBezTo>
                  <a:cubicBezTo>
                    <a:pt x="23534" y="634276"/>
                    <a:pt x="15954" y="628140"/>
                    <a:pt x="16135" y="617492"/>
                  </a:cubicBezTo>
                  <a:cubicBezTo>
                    <a:pt x="16496" y="606844"/>
                    <a:pt x="21188" y="597460"/>
                    <a:pt x="32378" y="593489"/>
                  </a:cubicBezTo>
                  <a:close/>
                </a:path>
              </a:pathLst>
            </a:custGeom>
            <a:solidFill>
              <a:srgbClr val="000000"/>
            </a:solidFill>
            <a:ln w="1804" cap="flat">
              <a:noFill/>
              <a:prstDash val="solid"/>
              <a:miter/>
            </a:ln>
          </p:spPr>
          <p:txBody>
            <a:bodyPr rtlCol="0" anchor="ctr"/>
            <a:lstStyle/>
            <a:p>
              <a:endParaRPr lang="en-US"/>
            </a:p>
          </p:txBody>
        </p:sp>
        <p:sp>
          <p:nvSpPr>
            <p:cNvPr id="22" name="Freeform 1096">
              <a:extLst>
                <a:ext uri="{FF2B5EF4-FFF2-40B4-BE49-F238E27FC236}">
                  <a16:creationId xmlns:a16="http://schemas.microsoft.com/office/drawing/2014/main" id="{E17003A0-FB83-6A05-D622-A02B6F57B864}"/>
                </a:ext>
              </a:extLst>
            </p:cNvPr>
            <p:cNvSpPr/>
            <p:nvPr/>
          </p:nvSpPr>
          <p:spPr>
            <a:xfrm>
              <a:off x="6367558" y="3958531"/>
              <a:ext cx="355928" cy="743556"/>
            </a:xfrm>
            <a:custGeom>
              <a:avLst/>
              <a:gdLst>
                <a:gd name="connsiteX0" fmla="*/ 172587 w 355928"/>
                <a:gd name="connsiteY0" fmla="*/ 711225 h 743556"/>
                <a:gd name="connsiteX1" fmla="*/ 188107 w 355928"/>
                <a:gd name="connsiteY1" fmla="*/ 622612 h 743556"/>
                <a:gd name="connsiteX2" fmla="*/ 198034 w 355928"/>
                <a:gd name="connsiteY2" fmla="*/ 513425 h 743556"/>
                <a:gd name="connsiteX3" fmla="*/ 217344 w 355928"/>
                <a:gd name="connsiteY3" fmla="*/ 483828 h 743556"/>
                <a:gd name="connsiteX4" fmla="*/ 238099 w 355928"/>
                <a:gd name="connsiteY4" fmla="*/ 489423 h 743556"/>
                <a:gd name="connsiteX5" fmla="*/ 254341 w 355928"/>
                <a:gd name="connsiteY5" fmla="*/ 545911 h 743556"/>
                <a:gd name="connsiteX6" fmla="*/ 271848 w 355928"/>
                <a:gd name="connsiteY6" fmla="*/ 705089 h 743556"/>
                <a:gd name="connsiteX7" fmla="*/ 325990 w 355928"/>
                <a:gd name="connsiteY7" fmla="*/ 741364 h 743556"/>
                <a:gd name="connsiteX8" fmla="*/ 351617 w 355928"/>
                <a:gd name="connsiteY8" fmla="*/ 708518 h 743556"/>
                <a:gd name="connsiteX9" fmla="*/ 353061 w 355928"/>
                <a:gd name="connsiteY9" fmla="*/ 607452 h 743556"/>
                <a:gd name="connsiteX10" fmla="*/ 332847 w 355928"/>
                <a:gd name="connsiteY10" fmla="*/ 439792 h 743556"/>
                <a:gd name="connsiteX11" fmla="*/ 293143 w 355928"/>
                <a:gd name="connsiteY11" fmla="*/ 252821 h 743556"/>
                <a:gd name="connsiteX12" fmla="*/ 291519 w 355928"/>
                <a:gd name="connsiteY12" fmla="*/ 201567 h 743556"/>
                <a:gd name="connsiteX13" fmla="*/ 294407 w 355928"/>
                <a:gd name="connsiteY13" fmla="*/ 162585 h 743556"/>
                <a:gd name="connsiteX14" fmla="*/ 277262 w 355928"/>
                <a:gd name="connsiteY14" fmla="*/ 62963 h 743556"/>
                <a:gd name="connsiteX15" fmla="*/ 216622 w 355928"/>
                <a:gd name="connsiteY15" fmla="*/ 1241 h 743556"/>
                <a:gd name="connsiteX16" fmla="*/ 178001 w 355928"/>
                <a:gd name="connsiteY16" fmla="*/ 39321 h 743556"/>
                <a:gd name="connsiteX17" fmla="*/ 161578 w 355928"/>
                <a:gd name="connsiteY17" fmla="*/ 66212 h 743556"/>
                <a:gd name="connsiteX18" fmla="*/ 94803 w 355928"/>
                <a:gd name="connsiteY18" fmla="*/ 116383 h 743556"/>
                <a:gd name="connsiteX19" fmla="*/ 89208 w 355928"/>
                <a:gd name="connsiteY19" fmla="*/ 122880 h 743556"/>
                <a:gd name="connsiteX20" fmla="*/ 74048 w 355928"/>
                <a:gd name="connsiteY20" fmla="*/ 30117 h 743556"/>
                <a:gd name="connsiteX21" fmla="*/ 41021 w 355928"/>
                <a:gd name="connsiteY21" fmla="*/ 7919 h 743556"/>
                <a:gd name="connsiteX22" fmla="*/ 5468 w 355928"/>
                <a:gd name="connsiteY22" fmla="*/ 32283 h 743556"/>
                <a:gd name="connsiteX23" fmla="*/ 235 w 355928"/>
                <a:gd name="connsiteY23" fmla="*/ 59715 h 743556"/>
                <a:gd name="connsiteX24" fmla="*/ 15575 w 355928"/>
                <a:gd name="connsiteY24" fmla="*/ 153380 h 743556"/>
                <a:gd name="connsiteX25" fmla="*/ 56181 w 355928"/>
                <a:gd name="connsiteY25" fmla="*/ 264191 h 743556"/>
                <a:gd name="connsiteX26" fmla="*/ 101841 w 355928"/>
                <a:gd name="connsiteY26" fmla="*/ 550964 h 743556"/>
                <a:gd name="connsiteX27" fmla="*/ 87945 w 355928"/>
                <a:gd name="connsiteY27" fmla="*/ 707976 h 743556"/>
                <a:gd name="connsiteX28" fmla="*/ 119527 w 355928"/>
                <a:gd name="connsiteY28" fmla="*/ 743529 h 743556"/>
                <a:gd name="connsiteX29" fmla="*/ 172587 w 355928"/>
                <a:gd name="connsiteY29" fmla="*/ 711225 h 743556"/>
                <a:gd name="connsiteX30" fmla="*/ 192078 w 355928"/>
                <a:gd name="connsiteY30" fmla="*/ 24522 h 743556"/>
                <a:gd name="connsiteX31" fmla="*/ 227631 w 355928"/>
                <a:gd name="connsiteY31" fmla="*/ 21093 h 743556"/>
                <a:gd name="connsiteX32" fmla="*/ 265170 w 355928"/>
                <a:gd name="connsiteY32" fmla="*/ 71445 h 743556"/>
                <a:gd name="connsiteX33" fmla="*/ 271125 w 355928"/>
                <a:gd name="connsiteY33" fmla="*/ 101945 h 743556"/>
                <a:gd name="connsiteX34" fmla="*/ 201824 w 355928"/>
                <a:gd name="connsiteY34" fmla="*/ 62422 h 743556"/>
                <a:gd name="connsiteX35" fmla="*/ 192078 w 355928"/>
                <a:gd name="connsiteY35" fmla="*/ 24522 h 743556"/>
                <a:gd name="connsiteX36" fmla="*/ 97690 w 355928"/>
                <a:gd name="connsiteY36" fmla="*/ 172691 h 743556"/>
                <a:gd name="connsiteX37" fmla="*/ 192439 w 355928"/>
                <a:gd name="connsiteY37" fmla="*/ 76860 h 743556"/>
                <a:gd name="connsiteX38" fmla="*/ 279608 w 355928"/>
                <a:gd name="connsiteY38" fmla="*/ 173232 h 743556"/>
                <a:gd name="connsiteX39" fmla="*/ 183776 w 355928"/>
                <a:gd name="connsiteY39" fmla="*/ 264191 h 743556"/>
                <a:gd name="connsiteX40" fmla="*/ 97690 w 355928"/>
                <a:gd name="connsiteY40" fmla="*/ 172691 h 743556"/>
                <a:gd name="connsiteX41" fmla="*/ 132341 w 355928"/>
                <a:gd name="connsiteY41" fmla="*/ 731438 h 743556"/>
                <a:gd name="connsiteX42" fmla="*/ 104729 w 355928"/>
                <a:gd name="connsiteY42" fmla="*/ 701118 h 743556"/>
                <a:gd name="connsiteX43" fmla="*/ 117181 w 355928"/>
                <a:gd name="connsiteY43" fmla="*/ 451523 h 743556"/>
                <a:gd name="connsiteX44" fmla="*/ 67190 w 355928"/>
                <a:gd name="connsiteY44" fmla="*/ 253002 h 743556"/>
                <a:gd name="connsiteX45" fmla="*/ 16838 w 355928"/>
                <a:gd name="connsiteY45" fmla="*/ 106818 h 743556"/>
                <a:gd name="connsiteX46" fmla="*/ 13589 w 355928"/>
                <a:gd name="connsiteY46" fmla="*/ 53759 h 743556"/>
                <a:gd name="connsiteX47" fmla="*/ 30915 w 355928"/>
                <a:gd name="connsiteY47" fmla="*/ 26146 h 743556"/>
                <a:gd name="connsiteX48" fmla="*/ 65205 w 355928"/>
                <a:gd name="connsiteY48" fmla="*/ 40765 h 743556"/>
                <a:gd name="connsiteX49" fmla="*/ 76755 w 355928"/>
                <a:gd name="connsiteY49" fmla="*/ 100321 h 743556"/>
                <a:gd name="connsiteX50" fmla="*/ 83794 w 355928"/>
                <a:gd name="connsiteY50" fmla="*/ 186588 h 743556"/>
                <a:gd name="connsiteX51" fmla="*/ 190454 w 355928"/>
                <a:gd name="connsiteY51" fmla="*/ 280253 h 743556"/>
                <a:gd name="connsiteX52" fmla="*/ 264989 w 355928"/>
                <a:gd name="connsiteY52" fmla="*/ 251919 h 743556"/>
                <a:gd name="connsiteX53" fmla="*/ 275998 w 355928"/>
                <a:gd name="connsiteY53" fmla="*/ 246866 h 743556"/>
                <a:gd name="connsiteX54" fmla="*/ 293324 w 355928"/>
                <a:gd name="connsiteY54" fmla="*/ 307505 h 743556"/>
                <a:gd name="connsiteX55" fmla="*/ 332306 w 355928"/>
                <a:gd name="connsiteY55" fmla="*/ 568831 h 743556"/>
                <a:gd name="connsiteX56" fmla="*/ 340066 w 355928"/>
                <a:gd name="connsiteY56" fmla="*/ 675311 h 743556"/>
                <a:gd name="connsiteX57" fmla="*/ 338984 w 355928"/>
                <a:gd name="connsiteY57" fmla="*/ 694982 h 743556"/>
                <a:gd name="connsiteX58" fmla="*/ 316785 w 355928"/>
                <a:gd name="connsiteY58" fmla="*/ 726204 h 743556"/>
                <a:gd name="connsiteX59" fmla="*/ 287368 w 355928"/>
                <a:gd name="connsiteY59" fmla="*/ 698411 h 743556"/>
                <a:gd name="connsiteX60" fmla="*/ 277081 w 355928"/>
                <a:gd name="connsiteY60" fmla="*/ 609076 h 743556"/>
                <a:gd name="connsiteX61" fmla="*/ 261380 w 355928"/>
                <a:gd name="connsiteY61" fmla="*/ 503499 h 743556"/>
                <a:gd name="connsiteX62" fmla="*/ 258312 w 355928"/>
                <a:gd name="connsiteY62" fmla="*/ 492671 h 743556"/>
                <a:gd name="connsiteX63" fmla="*/ 227812 w 355928"/>
                <a:gd name="connsiteY63" fmla="*/ 461088 h 743556"/>
                <a:gd name="connsiteX64" fmla="*/ 189551 w 355928"/>
                <a:gd name="connsiteY64" fmla="*/ 489423 h 743556"/>
                <a:gd name="connsiteX65" fmla="*/ 177640 w 355928"/>
                <a:gd name="connsiteY65" fmla="*/ 572441 h 743556"/>
                <a:gd name="connsiteX66" fmla="*/ 163924 w 355928"/>
                <a:gd name="connsiteY66" fmla="*/ 698050 h 743556"/>
                <a:gd name="connsiteX67" fmla="*/ 132341 w 355928"/>
                <a:gd name="connsiteY67" fmla="*/ 731438 h 74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5928" h="743556">
                  <a:moveTo>
                    <a:pt x="172587" y="711225"/>
                  </a:moveTo>
                  <a:cubicBezTo>
                    <a:pt x="179264" y="681988"/>
                    <a:pt x="185039" y="652571"/>
                    <a:pt x="188107" y="622612"/>
                  </a:cubicBezTo>
                  <a:cubicBezTo>
                    <a:pt x="191898" y="586337"/>
                    <a:pt x="189010" y="549340"/>
                    <a:pt x="198034" y="513425"/>
                  </a:cubicBezTo>
                  <a:cubicBezTo>
                    <a:pt x="201282" y="500792"/>
                    <a:pt x="206335" y="490686"/>
                    <a:pt x="217344" y="483828"/>
                  </a:cubicBezTo>
                  <a:cubicBezTo>
                    <a:pt x="226007" y="478594"/>
                    <a:pt x="232865" y="479316"/>
                    <a:pt x="238099" y="489423"/>
                  </a:cubicBezTo>
                  <a:cubicBezTo>
                    <a:pt x="247303" y="507289"/>
                    <a:pt x="251273" y="526600"/>
                    <a:pt x="254341" y="545911"/>
                  </a:cubicBezTo>
                  <a:cubicBezTo>
                    <a:pt x="262643" y="598609"/>
                    <a:pt x="267155" y="651849"/>
                    <a:pt x="271848" y="705089"/>
                  </a:cubicBezTo>
                  <a:cubicBezTo>
                    <a:pt x="274374" y="733603"/>
                    <a:pt x="282134" y="743710"/>
                    <a:pt x="325990" y="741364"/>
                  </a:cubicBezTo>
                  <a:cubicBezTo>
                    <a:pt x="337359" y="741724"/>
                    <a:pt x="348007" y="729453"/>
                    <a:pt x="351617" y="708518"/>
                  </a:cubicBezTo>
                  <a:cubicBezTo>
                    <a:pt x="357573" y="674949"/>
                    <a:pt x="356670" y="641021"/>
                    <a:pt x="353061" y="607452"/>
                  </a:cubicBezTo>
                  <a:cubicBezTo>
                    <a:pt x="346924" y="551505"/>
                    <a:pt x="340428" y="495559"/>
                    <a:pt x="332847" y="439792"/>
                  </a:cubicBezTo>
                  <a:cubicBezTo>
                    <a:pt x="324185" y="376446"/>
                    <a:pt x="313176" y="313641"/>
                    <a:pt x="293143" y="252821"/>
                  </a:cubicBezTo>
                  <a:cubicBezTo>
                    <a:pt x="287368" y="235316"/>
                    <a:pt x="283578" y="219434"/>
                    <a:pt x="291519" y="201567"/>
                  </a:cubicBezTo>
                  <a:cubicBezTo>
                    <a:pt x="296753" y="189475"/>
                    <a:pt x="296211" y="175398"/>
                    <a:pt x="294407" y="162585"/>
                  </a:cubicBezTo>
                  <a:cubicBezTo>
                    <a:pt x="289714" y="129197"/>
                    <a:pt x="286285" y="95268"/>
                    <a:pt x="277262" y="62963"/>
                  </a:cubicBezTo>
                  <a:cubicBezTo>
                    <a:pt x="268960" y="33004"/>
                    <a:pt x="247844" y="10987"/>
                    <a:pt x="216622" y="1241"/>
                  </a:cubicBezTo>
                  <a:cubicBezTo>
                    <a:pt x="200560" y="-3812"/>
                    <a:pt x="170962" y="6114"/>
                    <a:pt x="178001" y="39321"/>
                  </a:cubicBezTo>
                  <a:cubicBezTo>
                    <a:pt x="181972" y="57549"/>
                    <a:pt x="181611" y="62963"/>
                    <a:pt x="161578" y="66212"/>
                  </a:cubicBezTo>
                  <a:cubicBezTo>
                    <a:pt x="129995" y="71445"/>
                    <a:pt x="109060" y="88951"/>
                    <a:pt x="94803" y="116383"/>
                  </a:cubicBezTo>
                  <a:cubicBezTo>
                    <a:pt x="93900" y="118008"/>
                    <a:pt x="92456" y="119090"/>
                    <a:pt x="89208" y="122880"/>
                  </a:cubicBezTo>
                  <a:cubicBezTo>
                    <a:pt x="93539" y="106096"/>
                    <a:pt x="83433" y="46360"/>
                    <a:pt x="74048" y="30117"/>
                  </a:cubicBezTo>
                  <a:cubicBezTo>
                    <a:pt x="66649" y="17303"/>
                    <a:pt x="56903" y="6475"/>
                    <a:pt x="41021" y="7919"/>
                  </a:cubicBezTo>
                  <a:cubicBezTo>
                    <a:pt x="25320" y="9182"/>
                    <a:pt x="13048" y="17845"/>
                    <a:pt x="5468" y="32283"/>
                  </a:cubicBezTo>
                  <a:cubicBezTo>
                    <a:pt x="956" y="40946"/>
                    <a:pt x="595" y="50330"/>
                    <a:pt x="235" y="59715"/>
                  </a:cubicBezTo>
                  <a:cubicBezTo>
                    <a:pt x="-1209" y="92019"/>
                    <a:pt x="4024" y="123061"/>
                    <a:pt x="15575" y="153380"/>
                  </a:cubicBezTo>
                  <a:cubicBezTo>
                    <a:pt x="29651" y="190197"/>
                    <a:pt x="42826" y="227194"/>
                    <a:pt x="56181" y="264191"/>
                  </a:cubicBezTo>
                  <a:cubicBezTo>
                    <a:pt x="89388" y="356955"/>
                    <a:pt x="110684" y="451523"/>
                    <a:pt x="101841" y="550964"/>
                  </a:cubicBezTo>
                  <a:cubicBezTo>
                    <a:pt x="97149" y="603301"/>
                    <a:pt x="92817" y="655639"/>
                    <a:pt x="87945" y="707976"/>
                  </a:cubicBezTo>
                  <a:cubicBezTo>
                    <a:pt x="85960" y="730355"/>
                    <a:pt x="97690" y="744251"/>
                    <a:pt x="119527" y="743529"/>
                  </a:cubicBezTo>
                  <a:cubicBezTo>
                    <a:pt x="156344" y="743529"/>
                    <a:pt x="168616" y="728730"/>
                    <a:pt x="172587" y="711225"/>
                  </a:cubicBezTo>
                  <a:close/>
                  <a:moveTo>
                    <a:pt x="192078" y="24522"/>
                  </a:moveTo>
                  <a:cubicBezTo>
                    <a:pt x="197492" y="15499"/>
                    <a:pt x="216442" y="12791"/>
                    <a:pt x="227631" y="21093"/>
                  </a:cubicBezTo>
                  <a:cubicBezTo>
                    <a:pt x="244957" y="33907"/>
                    <a:pt x="260478" y="48886"/>
                    <a:pt x="265170" y="71445"/>
                  </a:cubicBezTo>
                  <a:cubicBezTo>
                    <a:pt x="266794" y="79567"/>
                    <a:pt x="268238" y="87688"/>
                    <a:pt x="271125" y="101945"/>
                  </a:cubicBezTo>
                  <a:cubicBezTo>
                    <a:pt x="249288" y="76679"/>
                    <a:pt x="231060" y="67836"/>
                    <a:pt x="201824" y="62422"/>
                  </a:cubicBezTo>
                  <a:cubicBezTo>
                    <a:pt x="194244" y="60978"/>
                    <a:pt x="188288" y="30839"/>
                    <a:pt x="192078" y="24522"/>
                  </a:cubicBezTo>
                  <a:close/>
                  <a:moveTo>
                    <a:pt x="97690" y="172691"/>
                  </a:moveTo>
                  <a:cubicBezTo>
                    <a:pt x="97149" y="112052"/>
                    <a:pt x="138477" y="78123"/>
                    <a:pt x="192439" y="76860"/>
                  </a:cubicBezTo>
                  <a:cubicBezTo>
                    <a:pt x="239903" y="75777"/>
                    <a:pt x="280330" y="124144"/>
                    <a:pt x="279608" y="173232"/>
                  </a:cubicBezTo>
                  <a:cubicBezTo>
                    <a:pt x="278886" y="230082"/>
                    <a:pt x="237558" y="265094"/>
                    <a:pt x="183776" y="264191"/>
                  </a:cubicBezTo>
                  <a:cubicBezTo>
                    <a:pt x="142267" y="263650"/>
                    <a:pt x="91374" y="223946"/>
                    <a:pt x="97690" y="172691"/>
                  </a:cubicBezTo>
                  <a:close/>
                  <a:moveTo>
                    <a:pt x="132341" y="731438"/>
                  </a:moveTo>
                  <a:cubicBezTo>
                    <a:pt x="110865" y="732521"/>
                    <a:pt x="101661" y="722234"/>
                    <a:pt x="104729" y="701118"/>
                  </a:cubicBezTo>
                  <a:cubicBezTo>
                    <a:pt x="109241" y="669535"/>
                    <a:pt x="122054" y="503499"/>
                    <a:pt x="117181" y="451523"/>
                  </a:cubicBezTo>
                  <a:cubicBezTo>
                    <a:pt x="110684" y="382582"/>
                    <a:pt x="91735" y="317250"/>
                    <a:pt x="67190" y="253002"/>
                  </a:cubicBezTo>
                  <a:cubicBezTo>
                    <a:pt x="48782" y="204815"/>
                    <a:pt x="30554" y="156629"/>
                    <a:pt x="16838" y="106818"/>
                  </a:cubicBezTo>
                  <a:cubicBezTo>
                    <a:pt x="11965" y="89312"/>
                    <a:pt x="11063" y="71626"/>
                    <a:pt x="13589" y="53759"/>
                  </a:cubicBezTo>
                  <a:cubicBezTo>
                    <a:pt x="15214" y="42209"/>
                    <a:pt x="20267" y="32102"/>
                    <a:pt x="30915" y="26146"/>
                  </a:cubicBezTo>
                  <a:cubicBezTo>
                    <a:pt x="42646" y="19469"/>
                    <a:pt x="61054" y="27951"/>
                    <a:pt x="65205" y="40765"/>
                  </a:cubicBezTo>
                  <a:cubicBezTo>
                    <a:pt x="70800" y="57368"/>
                    <a:pt x="75131" y="89132"/>
                    <a:pt x="76755" y="100321"/>
                  </a:cubicBezTo>
                  <a:cubicBezTo>
                    <a:pt x="80184" y="122520"/>
                    <a:pt x="83072" y="163848"/>
                    <a:pt x="83794" y="186588"/>
                  </a:cubicBezTo>
                  <a:cubicBezTo>
                    <a:pt x="86140" y="252280"/>
                    <a:pt x="146418" y="281156"/>
                    <a:pt x="190454" y="280253"/>
                  </a:cubicBezTo>
                  <a:cubicBezTo>
                    <a:pt x="218246" y="279712"/>
                    <a:pt x="244235" y="272132"/>
                    <a:pt x="264989" y="251919"/>
                  </a:cubicBezTo>
                  <a:cubicBezTo>
                    <a:pt x="267697" y="249393"/>
                    <a:pt x="270404" y="246686"/>
                    <a:pt x="275998" y="246866"/>
                  </a:cubicBezTo>
                  <a:cubicBezTo>
                    <a:pt x="285744" y="265455"/>
                    <a:pt x="289173" y="286931"/>
                    <a:pt x="293324" y="307505"/>
                  </a:cubicBezTo>
                  <a:cubicBezTo>
                    <a:pt x="310830" y="393952"/>
                    <a:pt x="324004" y="481121"/>
                    <a:pt x="332306" y="568831"/>
                  </a:cubicBezTo>
                  <a:cubicBezTo>
                    <a:pt x="335735" y="604384"/>
                    <a:pt x="342232" y="639577"/>
                    <a:pt x="340066" y="675311"/>
                  </a:cubicBezTo>
                  <a:cubicBezTo>
                    <a:pt x="339705" y="681807"/>
                    <a:pt x="339705" y="688485"/>
                    <a:pt x="338984" y="694982"/>
                  </a:cubicBezTo>
                  <a:cubicBezTo>
                    <a:pt x="336637" y="716278"/>
                    <a:pt x="329960" y="725302"/>
                    <a:pt x="316785" y="726204"/>
                  </a:cubicBezTo>
                  <a:cubicBezTo>
                    <a:pt x="302167" y="727287"/>
                    <a:pt x="291519" y="717722"/>
                    <a:pt x="287368" y="698411"/>
                  </a:cubicBezTo>
                  <a:cubicBezTo>
                    <a:pt x="280871" y="668994"/>
                    <a:pt x="279427" y="639035"/>
                    <a:pt x="277081" y="609076"/>
                  </a:cubicBezTo>
                  <a:cubicBezTo>
                    <a:pt x="274193" y="573523"/>
                    <a:pt x="270945" y="537970"/>
                    <a:pt x="261380" y="503499"/>
                  </a:cubicBezTo>
                  <a:cubicBezTo>
                    <a:pt x="260478" y="499890"/>
                    <a:pt x="259395" y="496280"/>
                    <a:pt x="258312" y="492671"/>
                  </a:cubicBezTo>
                  <a:cubicBezTo>
                    <a:pt x="253259" y="477150"/>
                    <a:pt x="247844" y="461088"/>
                    <a:pt x="227812" y="461088"/>
                  </a:cubicBezTo>
                  <a:cubicBezTo>
                    <a:pt x="208682" y="461088"/>
                    <a:pt x="196229" y="472638"/>
                    <a:pt x="189551" y="489423"/>
                  </a:cubicBezTo>
                  <a:cubicBezTo>
                    <a:pt x="178904" y="515952"/>
                    <a:pt x="178723" y="544286"/>
                    <a:pt x="177640" y="572441"/>
                  </a:cubicBezTo>
                  <a:cubicBezTo>
                    <a:pt x="175835" y="614671"/>
                    <a:pt x="173850" y="656722"/>
                    <a:pt x="163924" y="698050"/>
                  </a:cubicBezTo>
                  <a:cubicBezTo>
                    <a:pt x="157788" y="723136"/>
                    <a:pt x="142809" y="730896"/>
                    <a:pt x="132341" y="731438"/>
                  </a:cubicBezTo>
                  <a:close/>
                </a:path>
              </a:pathLst>
            </a:custGeom>
            <a:solidFill>
              <a:srgbClr val="000000"/>
            </a:solidFill>
            <a:ln w="1804" cap="flat">
              <a:noFill/>
              <a:prstDash val="solid"/>
              <a:miter/>
            </a:ln>
          </p:spPr>
          <p:txBody>
            <a:bodyPr rtlCol="0" anchor="ctr"/>
            <a:lstStyle/>
            <a:p>
              <a:endParaRPr lang="en-US"/>
            </a:p>
          </p:txBody>
        </p:sp>
        <p:sp>
          <p:nvSpPr>
            <p:cNvPr id="23" name="Freeform 1097">
              <a:extLst>
                <a:ext uri="{FF2B5EF4-FFF2-40B4-BE49-F238E27FC236}">
                  <a16:creationId xmlns:a16="http://schemas.microsoft.com/office/drawing/2014/main" id="{1DEBC80A-8FC7-FBBA-A10B-85F8A237E75D}"/>
                </a:ext>
              </a:extLst>
            </p:cNvPr>
            <p:cNvSpPr/>
            <p:nvPr/>
          </p:nvSpPr>
          <p:spPr>
            <a:xfrm>
              <a:off x="6720417" y="3910844"/>
              <a:ext cx="375050" cy="781619"/>
            </a:xfrm>
            <a:custGeom>
              <a:avLst/>
              <a:gdLst>
                <a:gd name="connsiteX0" fmla="*/ 207746 w 375050"/>
                <a:gd name="connsiteY0" fmla="*/ 36475 h 781619"/>
                <a:gd name="connsiteX1" fmla="*/ 196918 w 375050"/>
                <a:gd name="connsiteY1" fmla="*/ 60118 h 781619"/>
                <a:gd name="connsiteX2" fmla="*/ 143497 w 375050"/>
                <a:gd name="connsiteY2" fmla="*/ 100002 h 781619"/>
                <a:gd name="connsiteX3" fmla="*/ 127074 w 375050"/>
                <a:gd name="connsiteY3" fmla="*/ 121479 h 781619"/>
                <a:gd name="connsiteX4" fmla="*/ 113538 w 375050"/>
                <a:gd name="connsiteY4" fmla="*/ 102529 h 781619"/>
                <a:gd name="connsiteX5" fmla="*/ 85746 w 375050"/>
                <a:gd name="connsiteY5" fmla="*/ 57050 h 781619"/>
                <a:gd name="connsiteX6" fmla="*/ 23482 w 375050"/>
                <a:gd name="connsiteY6" fmla="*/ 43694 h 781619"/>
                <a:gd name="connsiteX7" fmla="*/ 4713 w 375050"/>
                <a:gd name="connsiteY7" fmla="*/ 101807 h 781619"/>
                <a:gd name="connsiteX8" fmla="*/ 42793 w 375050"/>
                <a:gd name="connsiteY8" fmla="*/ 173635 h 781619"/>
                <a:gd name="connsiteX9" fmla="*/ 109749 w 375050"/>
                <a:gd name="connsiteY9" fmla="*/ 284085 h 781619"/>
                <a:gd name="connsiteX10" fmla="*/ 157394 w 375050"/>
                <a:gd name="connsiteY10" fmla="*/ 403739 h 781619"/>
                <a:gd name="connsiteX11" fmla="*/ 146204 w 375050"/>
                <a:gd name="connsiteY11" fmla="*/ 453189 h 781619"/>
                <a:gd name="connsiteX12" fmla="*/ 95311 w 375050"/>
                <a:gd name="connsiteY12" fmla="*/ 499571 h 781619"/>
                <a:gd name="connsiteX13" fmla="*/ 78527 w 375050"/>
                <a:gd name="connsiteY13" fmla="*/ 544509 h 781619"/>
                <a:gd name="connsiteX14" fmla="*/ 85204 w 375050"/>
                <a:gd name="connsiteY14" fmla="*/ 571761 h 781619"/>
                <a:gd name="connsiteX15" fmla="*/ 141873 w 375050"/>
                <a:gd name="connsiteY15" fmla="*/ 693400 h 781619"/>
                <a:gd name="connsiteX16" fmla="*/ 183201 w 375050"/>
                <a:gd name="connsiteY16" fmla="*/ 718486 h 781619"/>
                <a:gd name="connsiteX17" fmla="*/ 213701 w 375050"/>
                <a:gd name="connsiteY17" fmla="*/ 691595 h 781619"/>
                <a:gd name="connsiteX18" fmla="*/ 209912 w 375050"/>
                <a:gd name="connsiteY18" fmla="*/ 663802 h 781619"/>
                <a:gd name="connsiteX19" fmla="*/ 185006 w 375050"/>
                <a:gd name="connsiteY19" fmla="*/ 595222 h 781619"/>
                <a:gd name="connsiteX20" fmla="*/ 194030 w 375050"/>
                <a:gd name="connsiteY20" fmla="*/ 543426 h 781619"/>
                <a:gd name="connsiteX21" fmla="*/ 264415 w 375050"/>
                <a:gd name="connsiteY21" fmla="*/ 490547 h 781619"/>
                <a:gd name="connsiteX22" fmla="*/ 272175 w 375050"/>
                <a:gd name="connsiteY22" fmla="*/ 518340 h 781619"/>
                <a:gd name="connsiteX23" fmla="*/ 280657 w 375050"/>
                <a:gd name="connsiteY23" fmla="*/ 732021 h 781619"/>
                <a:gd name="connsiteX24" fmla="*/ 337867 w 375050"/>
                <a:gd name="connsiteY24" fmla="*/ 778222 h 781619"/>
                <a:gd name="connsiteX25" fmla="*/ 360787 w 375050"/>
                <a:gd name="connsiteY25" fmla="*/ 754761 h 781619"/>
                <a:gd name="connsiteX26" fmla="*/ 364217 w 375050"/>
                <a:gd name="connsiteY26" fmla="*/ 726968 h 781619"/>
                <a:gd name="connsiteX27" fmla="*/ 372338 w 375050"/>
                <a:gd name="connsiteY27" fmla="*/ 600636 h 781619"/>
                <a:gd name="connsiteX28" fmla="*/ 364036 w 375050"/>
                <a:gd name="connsiteY28" fmla="*/ 364757 h 781619"/>
                <a:gd name="connsiteX29" fmla="*/ 329024 w 375050"/>
                <a:gd name="connsiteY29" fmla="*/ 201248 h 781619"/>
                <a:gd name="connsiteX30" fmla="*/ 327580 w 375050"/>
                <a:gd name="connsiteY30" fmla="*/ 175440 h 781619"/>
                <a:gd name="connsiteX31" fmla="*/ 284447 w 375050"/>
                <a:gd name="connsiteY31" fmla="*/ 25828 h 781619"/>
                <a:gd name="connsiteX32" fmla="*/ 226334 w 375050"/>
                <a:gd name="connsiteY32" fmla="*/ 200 h 781619"/>
                <a:gd name="connsiteX33" fmla="*/ 207746 w 375050"/>
                <a:gd name="connsiteY33" fmla="*/ 36475 h 781619"/>
                <a:gd name="connsiteX34" fmla="*/ 360607 w 375050"/>
                <a:gd name="connsiteY34" fmla="*/ 455355 h 781619"/>
                <a:gd name="connsiteX35" fmla="*/ 351223 w 375050"/>
                <a:gd name="connsiteY35" fmla="*/ 730577 h 781619"/>
                <a:gd name="connsiteX36" fmla="*/ 325054 w 375050"/>
                <a:gd name="connsiteY36" fmla="*/ 768477 h 781619"/>
                <a:gd name="connsiteX37" fmla="*/ 297261 w 375050"/>
                <a:gd name="connsiteY37" fmla="*/ 750610 h 781619"/>
                <a:gd name="connsiteX38" fmla="*/ 294193 w 375050"/>
                <a:gd name="connsiteY38" fmla="*/ 705672 h 781619"/>
                <a:gd name="connsiteX39" fmla="*/ 286613 w 375050"/>
                <a:gd name="connsiteY39" fmla="*/ 508775 h 781619"/>
                <a:gd name="connsiteX40" fmla="*/ 244923 w 375050"/>
                <a:gd name="connsiteY40" fmla="*/ 482245 h 781619"/>
                <a:gd name="connsiteX41" fmla="*/ 168944 w 375050"/>
                <a:gd name="connsiteY41" fmla="*/ 547577 h 781619"/>
                <a:gd name="connsiteX42" fmla="*/ 165696 w 375050"/>
                <a:gd name="connsiteY42" fmla="*/ 587462 h 781619"/>
                <a:gd name="connsiteX43" fmla="*/ 198542 w 375050"/>
                <a:gd name="connsiteY43" fmla="*/ 674270 h 781619"/>
                <a:gd name="connsiteX44" fmla="*/ 183562 w 375050"/>
                <a:gd name="connsiteY44" fmla="*/ 701160 h 781619"/>
                <a:gd name="connsiteX45" fmla="*/ 166237 w 375050"/>
                <a:gd name="connsiteY45" fmla="*/ 693760 h 781619"/>
                <a:gd name="connsiteX46" fmla="*/ 148009 w 375050"/>
                <a:gd name="connsiteY46" fmla="*/ 669036 h 781619"/>
                <a:gd name="connsiteX47" fmla="*/ 96755 w 375050"/>
                <a:gd name="connsiteY47" fmla="*/ 554074 h 781619"/>
                <a:gd name="connsiteX48" fmla="*/ 115163 w 375050"/>
                <a:gd name="connsiteY48" fmla="*/ 500113 h 781619"/>
                <a:gd name="connsiteX49" fmla="*/ 162447 w 375050"/>
                <a:gd name="connsiteY49" fmla="*/ 456077 h 781619"/>
                <a:gd name="connsiteX50" fmla="*/ 172914 w 375050"/>
                <a:gd name="connsiteY50" fmla="*/ 395257 h 781619"/>
                <a:gd name="connsiteX51" fmla="*/ 105056 w 375050"/>
                <a:gd name="connsiteY51" fmla="*/ 247449 h 781619"/>
                <a:gd name="connsiteX52" fmla="*/ 28896 w 375050"/>
                <a:gd name="connsiteY52" fmla="*/ 119493 h 781619"/>
                <a:gd name="connsiteX53" fmla="*/ 16805 w 375050"/>
                <a:gd name="connsiteY53" fmla="*/ 90978 h 781619"/>
                <a:gd name="connsiteX54" fmla="*/ 54524 w 375050"/>
                <a:gd name="connsiteY54" fmla="*/ 54343 h 781619"/>
                <a:gd name="connsiteX55" fmla="*/ 77263 w 375050"/>
                <a:gd name="connsiteY55" fmla="*/ 71668 h 781619"/>
                <a:gd name="connsiteX56" fmla="*/ 122562 w 375050"/>
                <a:gd name="connsiteY56" fmla="*/ 172192 h 781619"/>
                <a:gd name="connsiteX57" fmla="*/ 207746 w 375050"/>
                <a:gd name="connsiteY57" fmla="*/ 257736 h 781619"/>
                <a:gd name="connsiteX58" fmla="*/ 315308 w 375050"/>
                <a:gd name="connsiteY58" fmla="*/ 205218 h 781619"/>
                <a:gd name="connsiteX59" fmla="*/ 360607 w 375050"/>
                <a:gd name="connsiteY59" fmla="*/ 455355 h 781619"/>
                <a:gd name="connsiteX60" fmla="*/ 219115 w 375050"/>
                <a:gd name="connsiteY60" fmla="*/ 22940 h 781619"/>
                <a:gd name="connsiteX61" fmla="*/ 253947 w 375050"/>
                <a:gd name="connsiteY61" fmla="*/ 15541 h 781619"/>
                <a:gd name="connsiteX62" fmla="*/ 295456 w 375050"/>
                <a:gd name="connsiteY62" fmla="*/ 82677 h 781619"/>
                <a:gd name="connsiteX63" fmla="*/ 234456 w 375050"/>
                <a:gd name="connsiteY63" fmla="*/ 52357 h 781619"/>
                <a:gd name="connsiteX64" fmla="*/ 219115 w 375050"/>
                <a:gd name="connsiteY64" fmla="*/ 22940 h 781619"/>
                <a:gd name="connsiteX65" fmla="*/ 287515 w 375050"/>
                <a:gd name="connsiteY65" fmla="*/ 95129 h 781619"/>
                <a:gd name="connsiteX66" fmla="*/ 294012 w 375050"/>
                <a:gd name="connsiteY66" fmla="*/ 209911 h 781619"/>
                <a:gd name="connsiteX67" fmla="*/ 231388 w 375050"/>
                <a:gd name="connsiteY67" fmla="*/ 248352 h 781619"/>
                <a:gd name="connsiteX68" fmla="*/ 139888 w 375050"/>
                <a:gd name="connsiteY68" fmla="*/ 133029 h 781619"/>
                <a:gd name="connsiteX69" fmla="*/ 200527 w 375050"/>
                <a:gd name="connsiteY69" fmla="*/ 74375 h 781619"/>
                <a:gd name="connsiteX70" fmla="*/ 287515 w 375050"/>
                <a:gd name="connsiteY70" fmla="*/ 95129 h 78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5050" h="781619">
                  <a:moveTo>
                    <a:pt x="207746" y="36475"/>
                  </a:moveTo>
                  <a:cubicBezTo>
                    <a:pt x="212980" y="48387"/>
                    <a:pt x="209551" y="55606"/>
                    <a:pt x="196918" y="60118"/>
                  </a:cubicBezTo>
                  <a:cubicBezTo>
                    <a:pt x="175261" y="67878"/>
                    <a:pt x="158116" y="82316"/>
                    <a:pt x="143497" y="100002"/>
                  </a:cubicBezTo>
                  <a:cubicBezTo>
                    <a:pt x="137722" y="106860"/>
                    <a:pt x="135557" y="116967"/>
                    <a:pt x="127074" y="121479"/>
                  </a:cubicBezTo>
                  <a:cubicBezTo>
                    <a:pt x="119314" y="116245"/>
                    <a:pt x="117328" y="108846"/>
                    <a:pt x="113538" y="102529"/>
                  </a:cubicBezTo>
                  <a:cubicBezTo>
                    <a:pt x="104515" y="87189"/>
                    <a:pt x="96574" y="71126"/>
                    <a:pt x="85746" y="57050"/>
                  </a:cubicBezTo>
                  <a:cubicBezTo>
                    <a:pt x="69322" y="35754"/>
                    <a:pt x="43695" y="31242"/>
                    <a:pt x="23482" y="43694"/>
                  </a:cubicBezTo>
                  <a:cubicBezTo>
                    <a:pt x="2367" y="56688"/>
                    <a:pt x="-6115" y="79970"/>
                    <a:pt x="4713" y="101807"/>
                  </a:cubicBezTo>
                  <a:cubicBezTo>
                    <a:pt x="16805" y="125991"/>
                    <a:pt x="27452" y="151076"/>
                    <a:pt x="42793" y="173635"/>
                  </a:cubicBezTo>
                  <a:cubicBezTo>
                    <a:pt x="66976" y="209369"/>
                    <a:pt x="89355" y="246186"/>
                    <a:pt x="109749" y="284085"/>
                  </a:cubicBezTo>
                  <a:cubicBezTo>
                    <a:pt x="130142" y="321985"/>
                    <a:pt x="146385" y="361689"/>
                    <a:pt x="157394" y="403739"/>
                  </a:cubicBezTo>
                  <a:cubicBezTo>
                    <a:pt x="162447" y="423411"/>
                    <a:pt x="158657" y="438932"/>
                    <a:pt x="146204" y="453189"/>
                  </a:cubicBezTo>
                  <a:cubicBezTo>
                    <a:pt x="130683" y="470695"/>
                    <a:pt x="115343" y="479538"/>
                    <a:pt x="95311" y="499571"/>
                  </a:cubicBezTo>
                  <a:cubicBezTo>
                    <a:pt x="81595" y="513287"/>
                    <a:pt x="72752" y="525559"/>
                    <a:pt x="78527" y="544509"/>
                  </a:cubicBezTo>
                  <a:cubicBezTo>
                    <a:pt x="81234" y="553533"/>
                    <a:pt x="82317" y="562917"/>
                    <a:pt x="85204" y="571761"/>
                  </a:cubicBezTo>
                  <a:cubicBezTo>
                    <a:pt x="98559" y="614894"/>
                    <a:pt x="121299" y="653695"/>
                    <a:pt x="141873" y="693400"/>
                  </a:cubicBezTo>
                  <a:cubicBezTo>
                    <a:pt x="150897" y="710725"/>
                    <a:pt x="165876" y="716320"/>
                    <a:pt x="183201" y="718486"/>
                  </a:cubicBezTo>
                  <a:cubicBezTo>
                    <a:pt x="202512" y="720832"/>
                    <a:pt x="213882" y="711086"/>
                    <a:pt x="213701" y="691595"/>
                  </a:cubicBezTo>
                  <a:cubicBezTo>
                    <a:pt x="213701" y="682391"/>
                    <a:pt x="211897" y="673006"/>
                    <a:pt x="209912" y="663802"/>
                  </a:cubicBezTo>
                  <a:cubicBezTo>
                    <a:pt x="204858" y="639799"/>
                    <a:pt x="194030" y="617781"/>
                    <a:pt x="185006" y="595222"/>
                  </a:cubicBezTo>
                  <a:cubicBezTo>
                    <a:pt x="177065" y="575370"/>
                    <a:pt x="180855" y="559488"/>
                    <a:pt x="194030" y="543426"/>
                  </a:cubicBezTo>
                  <a:cubicBezTo>
                    <a:pt x="212799" y="520506"/>
                    <a:pt x="234817" y="502639"/>
                    <a:pt x="264415" y="490547"/>
                  </a:cubicBezTo>
                  <a:cubicBezTo>
                    <a:pt x="271092" y="499751"/>
                    <a:pt x="272175" y="508956"/>
                    <a:pt x="272175" y="518340"/>
                  </a:cubicBezTo>
                  <a:cubicBezTo>
                    <a:pt x="272717" y="589627"/>
                    <a:pt x="282462" y="660373"/>
                    <a:pt x="280657" y="732021"/>
                  </a:cubicBezTo>
                  <a:cubicBezTo>
                    <a:pt x="279213" y="786163"/>
                    <a:pt x="309714" y="785261"/>
                    <a:pt x="337867" y="778222"/>
                  </a:cubicBezTo>
                  <a:cubicBezTo>
                    <a:pt x="347432" y="775876"/>
                    <a:pt x="359524" y="765589"/>
                    <a:pt x="360787" y="754761"/>
                  </a:cubicBezTo>
                  <a:cubicBezTo>
                    <a:pt x="361690" y="745376"/>
                    <a:pt x="363494" y="736172"/>
                    <a:pt x="364217" y="726968"/>
                  </a:cubicBezTo>
                  <a:cubicBezTo>
                    <a:pt x="367104" y="684917"/>
                    <a:pt x="369270" y="642687"/>
                    <a:pt x="372338" y="600636"/>
                  </a:cubicBezTo>
                  <a:cubicBezTo>
                    <a:pt x="378294" y="521769"/>
                    <a:pt x="373962" y="443263"/>
                    <a:pt x="364036" y="364757"/>
                  </a:cubicBezTo>
                  <a:cubicBezTo>
                    <a:pt x="357539" y="313503"/>
                    <a:pt x="339672" y="251600"/>
                    <a:pt x="329024" y="201248"/>
                  </a:cubicBezTo>
                  <a:cubicBezTo>
                    <a:pt x="326317" y="188615"/>
                    <a:pt x="327580" y="188976"/>
                    <a:pt x="327580" y="175440"/>
                  </a:cubicBezTo>
                  <a:cubicBezTo>
                    <a:pt x="327219" y="122020"/>
                    <a:pt x="309533" y="72209"/>
                    <a:pt x="284447" y="25828"/>
                  </a:cubicBezTo>
                  <a:cubicBezTo>
                    <a:pt x="273077" y="4892"/>
                    <a:pt x="250518" y="-1243"/>
                    <a:pt x="226334" y="200"/>
                  </a:cubicBezTo>
                  <a:cubicBezTo>
                    <a:pt x="196376" y="7239"/>
                    <a:pt x="206663" y="33949"/>
                    <a:pt x="207746" y="36475"/>
                  </a:cubicBezTo>
                  <a:close/>
                  <a:moveTo>
                    <a:pt x="360607" y="455355"/>
                  </a:moveTo>
                  <a:cubicBezTo>
                    <a:pt x="365660" y="547757"/>
                    <a:pt x="357358" y="639077"/>
                    <a:pt x="351223" y="730577"/>
                  </a:cubicBezTo>
                  <a:cubicBezTo>
                    <a:pt x="349237" y="759814"/>
                    <a:pt x="347613" y="766672"/>
                    <a:pt x="325054" y="768477"/>
                  </a:cubicBezTo>
                  <a:cubicBezTo>
                    <a:pt x="309352" y="769740"/>
                    <a:pt x="299065" y="766311"/>
                    <a:pt x="297261" y="750610"/>
                  </a:cubicBezTo>
                  <a:cubicBezTo>
                    <a:pt x="295637" y="735811"/>
                    <a:pt x="294914" y="720651"/>
                    <a:pt x="294193" y="705672"/>
                  </a:cubicBezTo>
                  <a:cubicBezTo>
                    <a:pt x="291486" y="639980"/>
                    <a:pt x="288778" y="574468"/>
                    <a:pt x="286613" y="508775"/>
                  </a:cubicBezTo>
                  <a:cubicBezTo>
                    <a:pt x="285711" y="478997"/>
                    <a:pt x="273258" y="470875"/>
                    <a:pt x="244923" y="482245"/>
                  </a:cubicBezTo>
                  <a:cubicBezTo>
                    <a:pt x="212077" y="495420"/>
                    <a:pt x="190420" y="521769"/>
                    <a:pt x="168944" y="547577"/>
                  </a:cubicBezTo>
                  <a:cubicBezTo>
                    <a:pt x="160101" y="558225"/>
                    <a:pt x="159379" y="572663"/>
                    <a:pt x="165696" y="587462"/>
                  </a:cubicBezTo>
                  <a:cubicBezTo>
                    <a:pt x="177787" y="615796"/>
                    <a:pt x="188616" y="644852"/>
                    <a:pt x="198542" y="674270"/>
                  </a:cubicBezTo>
                  <a:cubicBezTo>
                    <a:pt x="204137" y="690693"/>
                    <a:pt x="198000" y="699355"/>
                    <a:pt x="183562" y="701160"/>
                  </a:cubicBezTo>
                  <a:cubicBezTo>
                    <a:pt x="176163" y="702062"/>
                    <a:pt x="171110" y="698092"/>
                    <a:pt x="166237" y="693760"/>
                  </a:cubicBezTo>
                  <a:cubicBezTo>
                    <a:pt x="158477" y="686722"/>
                    <a:pt x="152882" y="678059"/>
                    <a:pt x="148009" y="669036"/>
                  </a:cubicBezTo>
                  <a:cubicBezTo>
                    <a:pt x="127796" y="632219"/>
                    <a:pt x="105959" y="595944"/>
                    <a:pt x="96755" y="554074"/>
                  </a:cubicBezTo>
                  <a:cubicBezTo>
                    <a:pt x="91882" y="531695"/>
                    <a:pt x="95311" y="514550"/>
                    <a:pt x="115163" y="500113"/>
                  </a:cubicBezTo>
                  <a:cubicBezTo>
                    <a:pt x="132488" y="487479"/>
                    <a:pt x="147828" y="471958"/>
                    <a:pt x="162447" y="456077"/>
                  </a:cubicBezTo>
                  <a:cubicBezTo>
                    <a:pt x="178329" y="438571"/>
                    <a:pt x="179231" y="416914"/>
                    <a:pt x="172914" y="395257"/>
                  </a:cubicBezTo>
                  <a:cubicBezTo>
                    <a:pt x="157754" y="342559"/>
                    <a:pt x="131406" y="294914"/>
                    <a:pt x="105056" y="247449"/>
                  </a:cubicBezTo>
                  <a:cubicBezTo>
                    <a:pt x="80873" y="204136"/>
                    <a:pt x="49290" y="165153"/>
                    <a:pt x="28896" y="119493"/>
                  </a:cubicBezTo>
                  <a:cubicBezTo>
                    <a:pt x="24745" y="110109"/>
                    <a:pt x="19873" y="100724"/>
                    <a:pt x="16805" y="90978"/>
                  </a:cubicBezTo>
                  <a:cubicBezTo>
                    <a:pt x="8864" y="66434"/>
                    <a:pt x="29077" y="50011"/>
                    <a:pt x="54524" y="54343"/>
                  </a:cubicBezTo>
                  <a:cubicBezTo>
                    <a:pt x="66254" y="56327"/>
                    <a:pt x="70586" y="62464"/>
                    <a:pt x="77263" y="71668"/>
                  </a:cubicBezTo>
                  <a:cubicBezTo>
                    <a:pt x="99100" y="101987"/>
                    <a:pt x="120577" y="131585"/>
                    <a:pt x="122562" y="172192"/>
                  </a:cubicBezTo>
                  <a:cubicBezTo>
                    <a:pt x="125089" y="222183"/>
                    <a:pt x="165515" y="254127"/>
                    <a:pt x="207746" y="257736"/>
                  </a:cubicBezTo>
                  <a:cubicBezTo>
                    <a:pt x="260624" y="262248"/>
                    <a:pt x="272897" y="258458"/>
                    <a:pt x="315308" y="205218"/>
                  </a:cubicBezTo>
                  <a:cubicBezTo>
                    <a:pt x="322708" y="216769"/>
                    <a:pt x="356637" y="381541"/>
                    <a:pt x="360607" y="455355"/>
                  </a:cubicBezTo>
                  <a:close/>
                  <a:moveTo>
                    <a:pt x="219115" y="22940"/>
                  </a:moveTo>
                  <a:cubicBezTo>
                    <a:pt x="220920" y="9043"/>
                    <a:pt x="243479" y="10487"/>
                    <a:pt x="253947" y="15541"/>
                  </a:cubicBezTo>
                  <a:cubicBezTo>
                    <a:pt x="274701" y="25828"/>
                    <a:pt x="287515" y="56147"/>
                    <a:pt x="295456" y="82677"/>
                  </a:cubicBezTo>
                  <a:cubicBezTo>
                    <a:pt x="281018" y="70224"/>
                    <a:pt x="252864" y="53260"/>
                    <a:pt x="234456" y="52357"/>
                  </a:cubicBezTo>
                  <a:cubicBezTo>
                    <a:pt x="225793" y="51996"/>
                    <a:pt x="216770" y="31964"/>
                    <a:pt x="219115" y="22940"/>
                  </a:cubicBezTo>
                  <a:close/>
                  <a:moveTo>
                    <a:pt x="287515" y="95129"/>
                  </a:moveTo>
                  <a:cubicBezTo>
                    <a:pt x="316210" y="132126"/>
                    <a:pt x="317474" y="170026"/>
                    <a:pt x="294012" y="209911"/>
                  </a:cubicBezTo>
                  <a:cubicBezTo>
                    <a:pt x="278852" y="235538"/>
                    <a:pt x="257376" y="249073"/>
                    <a:pt x="231388" y="248352"/>
                  </a:cubicBezTo>
                  <a:cubicBezTo>
                    <a:pt x="150355" y="247990"/>
                    <a:pt x="122021" y="182118"/>
                    <a:pt x="139888" y="133029"/>
                  </a:cubicBezTo>
                  <a:cubicBezTo>
                    <a:pt x="150175" y="104514"/>
                    <a:pt x="172734" y="86647"/>
                    <a:pt x="200527" y="74375"/>
                  </a:cubicBezTo>
                  <a:cubicBezTo>
                    <a:pt x="233553" y="59576"/>
                    <a:pt x="265317" y="66795"/>
                    <a:pt x="287515" y="95129"/>
                  </a:cubicBezTo>
                  <a:close/>
                </a:path>
              </a:pathLst>
            </a:custGeom>
            <a:solidFill>
              <a:srgbClr val="000000"/>
            </a:solidFill>
            <a:ln w="1804" cap="flat">
              <a:noFill/>
              <a:prstDash val="solid"/>
              <a:miter/>
            </a:ln>
          </p:spPr>
          <p:txBody>
            <a:bodyPr rtlCol="0" anchor="ctr"/>
            <a:lstStyle/>
            <a:p>
              <a:endParaRPr lang="en-US"/>
            </a:p>
          </p:txBody>
        </p:sp>
        <p:sp>
          <p:nvSpPr>
            <p:cNvPr id="24" name="Freeform 1098">
              <a:extLst>
                <a:ext uri="{FF2B5EF4-FFF2-40B4-BE49-F238E27FC236}">
                  <a16:creationId xmlns:a16="http://schemas.microsoft.com/office/drawing/2014/main" id="{015DF321-DE95-8868-4440-0CD4E61F6BE3}"/>
                </a:ext>
              </a:extLst>
            </p:cNvPr>
            <p:cNvSpPr/>
            <p:nvPr/>
          </p:nvSpPr>
          <p:spPr>
            <a:xfrm>
              <a:off x="5594918" y="4396004"/>
              <a:ext cx="61751" cy="174672"/>
            </a:xfrm>
            <a:custGeom>
              <a:avLst/>
              <a:gdLst>
                <a:gd name="connsiteX0" fmla="*/ 23728 w 61751"/>
                <a:gd name="connsiteY0" fmla="*/ 173228 h 174672"/>
                <a:gd name="connsiteX1" fmla="*/ 17050 w 61751"/>
                <a:gd name="connsiteY1" fmla="*/ 144172 h 174672"/>
                <a:gd name="connsiteX2" fmla="*/ 20118 w 61751"/>
                <a:gd name="connsiteY2" fmla="*/ 72524 h 174672"/>
                <a:gd name="connsiteX3" fmla="*/ 55671 w 61751"/>
                <a:gd name="connsiteY3" fmla="*/ 16396 h 174672"/>
                <a:gd name="connsiteX4" fmla="*/ 59101 w 61751"/>
                <a:gd name="connsiteY4" fmla="*/ 2500 h 174672"/>
                <a:gd name="connsiteX5" fmla="*/ 44663 w 61751"/>
                <a:gd name="connsiteY5" fmla="*/ 5388 h 174672"/>
                <a:gd name="connsiteX6" fmla="*/ 447 w 61751"/>
                <a:gd name="connsiteY6" fmla="*/ 95985 h 174672"/>
                <a:gd name="connsiteX7" fmla="*/ 17772 w 61751"/>
                <a:gd name="connsiteY7" fmla="*/ 174672 h 174672"/>
                <a:gd name="connsiteX8" fmla="*/ 23728 w 61751"/>
                <a:gd name="connsiteY8" fmla="*/ 173228 h 17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51" h="174672">
                  <a:moveTo>
                    <a:pt x="23728" y="173228"/>
                  </a:moveTo>
                  <a:cubicBezTo>
                    <a:pt x="21562" y="163482"/>
                    <a:pt x="19938" y="153737"/>
                    <a:pt x="17050" y="144172"/>
                  </a:cubicBezTo>
                  <a:cubicBezTo>
                    <a:pt x="9831" y="119808"/>
                    <a:pt x="13441" y="95985"/>
                    <a:pt x="20118" y="72524"/>
                  </a:cubicBezTo>
                  <a:cubicBezTo>
                    <a:pt x="26435" y="50506"/>
                    <a:pt x="39790" y="32639"/>
                    <a:pt x="55671" y="16396"/>
                  </a:cubicBezTo>
                  <a:cubicBezTo>
                    <a:pt x="59281" y="12787"/>
                    <a:pt x="65237" y="8456"/>
                    <a:pt x="59101" y="2500"/>
                  </a:cubicBezTo>
                  <a:cubicBezTo>
                    <a:pt x="53506" y="-2914"/>
                    <a:pt x="48813" y="1598"/>
                    <a:pt x="44663" y="5388"/>
                  </a:cubicBezTo>
                  <a:cubicBezTo>
                    <a:pt x="18494" y="29932"/>
                    <a:pt x="2793" y="59530"/>
                    <a:pt x="447" y="95985"/>
                  </a:cubicBezTo>
                  <a:cubicBezTo>
                    <a:pt x="-1178" y="123959"/>
                    <a:pt x="988" y="151030"/>
                    <a:pt x="17772" y="174672"/>
                  </a:cubicBezTo>
                  <a:cubicBezTo>
                    <a:pt x="19757" y="174311"/>
                    <a:pt x="21742" y="173770"/>
                    <a:pt x="23728" y="173228"/>
                  </a:cubicBezTo>
                  <a:close/>
                </a:path>
              </a:pathLst>
            </a:custGeom>
            <a:solidFill>
              <a:srgbClr val="000000"/>
            </a:solidFill>
            <a:ln w="1804" cap="flat">
              <a:noFill/>
              <a:prstDash val="solid"/>
              <a:miter/>
            </a:ln>
          </p:spPr>
          <p:txBody>
            <a:bodyPr rtlCol="0" anchor="ctr"/>
            <a:lstStyle/>
            <a:p>
              <a:endParaRPr lang="en-US"/>
            </a:p>
          </p:txBody>
        </p:sp>
        <p:sp>
          <p:nvSpPr>
            <p:cNvPr id="25" name="Freeform 1099">
              <a:extLst>
                <a:ext uri="{FF2B5EF4-FFF2-40B4-BE49-F238E27FC236}">
                  <a16:creationId xmlns:a16="http://schemas.microsoft.com/office/drawing/2014/main" id="{F32618BE-EF52-43B4-E5FF-033FF35914C4}"/>
                </a:ext>
              </a:extLst>
            </p:cNvPr>
            <p:cNvSpPr/>
            <p:nvPr/>
          </p:nvSpPr>
          <p:spPr>
            <a:xfrm>
              <a:off x="7078863" y="3903236"/>
              <a:ext cx="60608" cy="161551"/>
            </a:xfrm>
            <a:custGeom>
              <a:avLst/>
              <a:gdLst>
                <a:gd name="connsiteX0" fmla="*/ 9380 w 60608"/>
                <a:gd name="connsiteY0" fmla="*/ 21885 h 161551"/>
                <a:gd name="connsiteX1" fmla="*/ 45475 w 60608"/>
                <a:gd name="connsiteY1" fmla="*/ 127101 h 161551"/>
                <a:gd name="connsiteX2" fmla="*/ 45294 w 60608"/>
                <a:gd name="connsiteY2" fmla="*/ 161391 h 161551"/>
                <a:gd name="connsiteX3" fmla="*/ 49084 w 60608"/>
                <a:gd name="connsiteY3" fmla="*/ 161391 h 161551"/>
                <a:gd name="connsiteX4" fmla="*/ 18404 w 60608"/>
                <a:gd name="connsiteY4" fmla="*/ 5642 h 161551"/>
                <a:gd name="connsiteX5" fmla="*/ 16238 w 60608"/>
                <a:gd name="connsiteY5" fmla="*/ 3838 h 161551"/>
                <a:gd name="connsiteX6" fmla="*/ 1439 w 60608"/>
                <a:gd name="connsiteY6" fmla="*/ 2935 h 161551"/>
                <a:gd name="connsiteX7" fmla="*/ 4146 w 60608"/>
                <a:gd name="connsiteY7" fmla="*/ 15388 h 161551"/>
                <a:gd name="connsiteX8" fmla="*/ 9380 w 60608"/>
                <a:gd name="connsiteY8" fmla="*/ 21885 h 16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08" h="161551">
                  <a:moveTo>
                    <a:pt x="9380" y="21885"/>
                  </a:moveTo>
                  <a:cubicBezTo>
                    <a:pt x="35007" y="52205"/>
                    <a:pt x="50167" y="86134"/>
                    <a:pt x="45475" y="127101"/>
                  </a:cubicBezTo>
                  <a:cubicBezTo>
                    <a:pt x="44212" y="138471"/>
                    <a:pt x="45294" y="150021"/>
                    <a:pt x="45294" y="161391"/>
                  </a:cubicBezTo>
                  <a:cubicBezTo>
                    <a:pt x="47460" y="161391"/>
                    <a:pt x="48904" y="161752"/>
                    <a:pt x="49084" y="161391"/>
                  </a:cubicBezTo>
                  <a:cubicBezTo>
                    <a:pt x="76697" y="105805"/>
                    <a:pt x="49987" y="42279"/>
                    <a:pt x="18404" y="5642"/>
                  </a:cubicBezTo>
                  <a:cubicBezTo>
                    <a:pt x="17862" y="4921"/>
                    <a:pt x="17141" y="4379"/>
                    <a:pt x="16238" y="3838"/>
                  </a:cubicBezTo>
                  <a:cubicBezTo>
                    <a:pt x="11365" y="950"/>
                    <a:pt x="5951" y="-2659"/>
                    <a:pt x="1439" y="2935"/>
                  </a:cubicBezTo>
                  <a:cubicBezTo>
                    <a:pt x="-1990" y="7086"/>
                    <a:pt x="1439" y="11598"/>
                    <a:pt x="4146" y="15388"/>
                  </a:cubicBezTo>
                  <a:cubicBezTo>
                    <a:pt x="5771" y="17735"/>
                    <a:pt x="7575" y="19719"/>
                    <a:pt x="9380" y="21885"/>
                  </a:cubicBezTo>
                  <a:close/>
                </a:path>
              </a:pathLst>
            </a:custGeom>
            <a:solidFill>
              <a:srgbClr val="000000"/>
            </a:solidFill>
            <a:ln w="1804" cap="flat">
              <a:noFill/>
              <a:prstDash val="solid"/>
              <a:miter/>
            </a:ln>
          </p:spPr>
          <p:txBody>
            <a:bodyPr rtlCol="0" anchor="ctr"/>
            <a:lstStyle/>
            <a:p>
              <a:endParaRPr lang="en-US"/>
            </a:p>
          </p:txBody>
        </p:sp>
        <p:sp>
          <p:nvSpPr>
            <p:cNvPr id="26" name="Freeform 1100">
              <a:extLst>
                <a:ext uri="{FF2B5EF4-FFF2-40B4-BE49-F238E27FC236}">
                  <a16:creationId xmlns:a16="http://schemas.microsoft.com/office/drawing/2014/main" id="{31531640-1C9E-AC20-6381-0B22809DB22F}"/>
                </a:ext>
              </a:extLst>
            </p:cNvPr>
            <p:cNvSpPr/>
            <p:nvPr/>
          </p:nvSpPr>
          <p:spPr>
            <a:xfrm>
              <a:off x="6957491" y="3569776"/>
              <a:ext cx="59453" cy="148162"/>
            </a:xfrm>
            <a:custGeom>
              <a:avLst/>
              <a:gdLst>
                <a:gd name="connsiteX0" fmla="*/ 4962 w 59453"/>
                <a:gd name="connsiteY0" fmla="*/ 13709 h 148162"/>
                <a:gd name="connsiteX1" fmla="*/ 16873 w 59453"/>
                <a:gd name="connsiteY1" fmla="*/ 20928 h 148162"/>
                <a:gd name="connsiteX2" fmla="*/ 35462 w 59453"/>
                <a:gd name="connsiteY2" fmla="*/ 123257 h 148162"/>
                <a:gd name="connsiteX3" fmla="*/ 25716 w 59453"/>
                <a:gd name="connsiteY3" fmla="*/ 148162 h 148162"/>
                <a:gd name="connsiteX4" fmla="*/ 55494 w 59453"/>
                <a:gd name="connsiteY4" fmla="*/ 50526 h 148162"/>
                <a:gd name="connsiteX5" fmla="*/ 12361 w 59453"/>
                <a:gd name="connsiteY5" fmla="*/ 1256 h 148162"/>
                <a:gd name="connsiteX6" fmla="*/ 450 w 59453"/>
                <a:gd name="connsiteY6" fmla="*/ 4505 h 148162"/>
                <a:gd name="connsiteX7" fmla="*/ 4962 w 59453"/>
                <a:gd name="connsiteY7" fmla="*/ 13709 h 14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53" h="148162">
                  <a:moveTo>
                    <a:pt x="4962" y="13709"/>
                  </a:moveTo>
                  <a:cubicBezTo>
                    <a:pt x="8752" y="16416"/>
                    <a:pt x="13263" y="18221"/>
                    <a:pt x="16873" y="20928"/>
                  </a:cubicBezTo>
                  <a:cubicBezTo>
                    <a:pt x="48997" y="45112"/>
                    <a:pt x="56758" y="88786"/>
                    <a:pt x="35462" y="123257"/>
                  </a:cubicBezTo>
                  <a:cubicBezTo>
                    <a:pt x="31672" y="129393"/>
                    <a:pt x="27160" y="135529"/>
                    <a:pt x="25716" y="148162"/>
                  </a:cubicBezTo>
                  <a:cubicBezTo>
                    <a:pt x="66684" y="125242"/>
                    <a:pt x="61270" y="69476"/>
                    <a:pt x="55494" y="50526"/>
                  </a:cubicBezTo>
                  <a:cubicBezTo>
                    <a:pt x="48636" y="28147"/>
                    <a:pt x="32935" y="12266"/>
                    <a:pt x="12361" y="1256"/>
                  </a:cubicBezTo>
                  <a:cubicBezTo>
                    <a:pt x="8210" y="-909"/>
                    <a:pt x="2796" y="-548"/>
                    <a:pt x="450" y="4505"/>
                  </a:cubicBezTo>
                  <a:cubicBezTo>
                    <a:pt x="-1175" y="8295"/>
                    <a:pt x="1893" y="11544"/>
                    <a:pt x="4962" y="13709"/>
                  </a:cubicBezTo>
                  <a:close/>
                </a:path>
              </a:pathLst>
            </a:custGeom>
            <a:solidFill>
              <a:srgbClr val="000000"/>
            </a:solidFill>
            <a:ln w="1804" cap="flat">
              <a:noFill/>
              <a:prstDash val="solid"/>
              <a:miter/>
            </a:ln>
          </p:spPr>
          <p:txBody>
            <a:bodyPr rtlCol="0" anchor="ctr"/>
            <a:lstStyle/>
            <a:p>
              <a:endParaRPr lang="en-US"/>
            </a:p>
          </p:txBody>
        </p:sp>
        <p:sp>
          <p:nvSpPr>
            <p:cNvPr id="27" name="Freeform 1101">
              <a:extLst>
                <a:ext uri="{FF2B5EF4-FFF2-40B4-BE49-F238E27FC236}">
                  <a16:creationId xmlns:a16="http://schemas.microsoft.com/office/drawing/2014/main" id="{EF82CAF8-BFB1-0C12-97D7-686CA7C6D55B}"/>
                </a:ext>
              </a:extLst>
            </p:cNvPr>
            <p:cNvSpPr/>
            <p:nvPr/>
          </p:nvSpPr>
          <p:spPr>
            <a:xfrm>
              <a:off x="7105208" y="4675585"/>
              <a:ext cx="184937" cy="17457"/>
            </a:xfrm>
            <a:custGeom>
              <a:avLst/>
              <a:gdLst>
                <a:gd name="connsiteX0" fmla="*/ 0 w 184937"/>
                <a:gd name="connsiteY0" fmla="*/ 8248 h 17457"/>
                <a:gd name="connsiteX1" fmla="*/ 7760 w 184937"/>
                <a:gd name="connsiteY1" fmla="*/ 11677 h 17457"/>
                <a:gd name="connsiteX2" fmla="*/ 174879 w 184937"/>
                <a:gd name="connsiteY2" fmla="*/ 17272 h 17457"/>
                <a:gd name="connsiteX3" fmla="*/ 184805 w 184937"/>
                <a:gd name="connsiteY3" fmla="*/ 5361 h 17457"/>
                <a:gd name="connsiteX4" fmla="*/ 4332 w 184937"/>
                <a:gd name="connsiteY4" fmla="*/ 1210 h 17457"/>
                <a:gd name="connsiteX5" fmla="*/ 0 w 184937"/>
                <a:gd name="connsiteY5" fmla="*/ 8248 h 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37" h="17457">
                  <a:moveTo>
                    <a:pt x="0" y="8248"/>
                  </a:moveTo>
                  <a:cubicBezTo>
                    <a:pt x="3068" y="9512"/>
                    <a:pt x="5414" y="11316"/>
                    <a:pt x="7760" y="11677"/>
                  </a:cubicBezTo>
                  <a:cubicBezTo>
                    <a:pt x="63346" y="16370"/>
                    <a:pt x="119473" y="6805"/>
                    <a:pt x="174879" y="17272"/>
                  </a:cubicBezTo>
                  <a:cubicBezTo>
                    <a:pt x="180113" y="18355"/>
                    <a:pt x="185888" y="14745"/>
                    <a:pt x="184805" y="5361"/>
                  </a:cubicBezTo>
                  <a:cubicBezTo>
                    <a:pt x="124888" y="-234"/>
                    <a:pt x="64610" y="-1136"/>
                    <a:pt x="4332" y="1210"/>
                  </a:cubicBezTo>
                  <a:cubicBezTo>
                    <a:pt x="2888" y="1210"/>
                    <a:pt x="1625" y="5361"/>
                    <a:pt x="0" y="8248"/>
                  </a:cubicBezTo>
                  <a:close/>
                </a:path>
              </a:pathLst>
            </a:custGeom>
            <a:solidFill>
              <a:srgbClr val="000000"/>
            </a:solidFill>
            <a:ln w="1804" cap="flat">
              <a:noFill/>
              <a:prstDash val="solid"/>
              <a:miter/>
            </a:ln>
          </p:spPr>
          <p:txBody>
            <a:bodyPr rtlCol="0" anchor="ctr"/>
            <a:lstStyle/>
            <a:p>
              <a:endParaRPr lang="en-US"/>
            </a:p>
          </p:txBody>
        </p:sp>
        <p:sp>
          <p:nvSpPr>
            <p:cNvPr id="28" name="Freeform 1102">
              <a:extLst>
                <a:ext uri="{FF2B5EF4-FFF2-40B4-BE49-F238E27FC236}">
                  <a16:creationId xmlns:a16="http://schemas.microsoft.com/office/drawing/2014/main" id="{4E4D1791-9AE4-E6ED-F26E-65336E5A9C3D}"/>
                </a:ext>
              </a:extLst>
            </p:cNvPr>
            <p:cNvSpPr/>
            <p:nvPr/>
          </p:nvSpPr>
          <p:spPr>
            <a:xfrm>
              <a:off x="5907641" y="3687431"/>
              <a:ext cx="75381" cy="121645"/>
            </a:xfrm>
            <a:custGeom>
              <a:avLst/>
              <a:gdLst>
                <a:gd name="connsiteX0" fmla="*/ 75382 w 75381"/>
                <a:gd name="connsiteY0" fmla="*/ 6 h 121645"/>
                <a:gd name="connsiteX1" fmla="*/ 16006 w 75381"/>
                <a:gd name="connsiteY1" fmla="*/ 43862 h 121645"/>
                <a:gd name="connsiteX2" fmla="*/ 6261 w 75381"/>
                <a:gd name="connsiteY2" fmla="*/ 121646 h 121645"/>
                <a:gd name="connsiteX3" fmla="*/ 75382 w 75381"/>
                <a:gd name="connsiteY3" fmla="*/ 6 h 121645"/>
              </a:gdLst>
              <a:ahLst/>
              <a:cxnLst>
                <a:cxn ang="0">
                  <a:pos x="connsiteX0" y="connsiteY0"/>
                </a:cxn>
                <a:cxn ang="0">
                  <a:pos x="connsiteX1" y="connsiteY1"/>
                </a:cxn>
                <a:cxn ang="0">
                  <a:pos x="connsiteX2" y="connsiteY2"/>
                </a:cxn>
                <a:cxn ang="0">
                  <a:pos x="connsiteX3" y="connsiteY3"/>
                </a:cxn>
              </a:cxnLst>
              <a:rect l="l" t="t" r="r" b="b"/>
              <a:pathLst>
                <a:path w="75381" h="121645">
                  <a:moveTo>
                    <a:pt x="75382" y="6"/>
                  </a:moveTo>
                  <a:cubicBezTo>
                    <a:pt x="50657" y="-354"/>
                    <a:pt x="30444" y="14625"/>
                    <a:pt x="16006" y="43862"/>
                  </a:cubicBezTo>
                  <a:cubicBezTo>
                    <a:pt x="3914" y="68045"/>
                    <a:pt x="-7456" y="93311"/>
                    <a:pt x="6261" y="121646"/>
                  </a:cubicBezTo>
                  <a:cubicBezTo>
                    <a:pt x="12577" y="72918"/>
                    <a:pt x="30444" y="30687"/>
                    <a:pt x="75382" y="6"/>
                  </a:cubicBezTo>
                  <a:close/>
                </a:path>
              </a:pathLst>
            </a:custGeom>
            <a:solidFill>
              <a:srgbClr val="000000"/>
            </a:solidFill>
            <a:ln w="1804" cap="flat">
              <a:noFill/>
              <a:prstDash val="solid"/>
              <a:miter/>
            </a:ln>
          </p:spPr>
          <p:txBody>
            <a:bodyPr rtlCol="0" anchor="ctr"/>
            <a:lstStyle/>
            <a:p>
              <a:endParaRPr lang="en-US"/>
            </a:p>
          </p:txBody>
        </p:sp>
        <p:sp>
          <p:nvSpPr>
            <p:cNvPr id="29" name="Freeform 1103">
              <a:extLst>
                <a:ext uri="{FF2B5EF4-FFF2-40B4-BE49-F238E27FC236}">
                  <a16:creationId xmlns:a16="http://schemas.microsoft.com/office/drawing/2014/main" id="{F179B43A-BAE6-63FA-F229-C4EB4A23D4F9}"/>
                </a:ext>
              </a:extLst>
            </p:cNvPr>
            <p:cNvSpPr/>
            <p:nvPr/>
          </p:nvSpPr>
          <p:spPr>
            <a:xfrm>
              <a:off x="5805436" y="4690616"/>
              <a:ext cx="135896" cy="14637"/>
            </a:xfrm>
            <a:custGeom>
              <a:avLst/>
              <a:gdLst>
                <a:gd name="connsiteX0" fmla="*/ 88071 w 135896"/>
                <a:gd name="connsiteY0" fmla="*/ 2421 h 14637"/>
                <a:gd name="connsiteX1" fmla="*/ 40787 w 135896"/>
                <a:gd name="connsiteY1" fmla="*/ 3504 h 14637"/>
                <a:gd name="connsiteX2" fmla="*/ 0 w 135896"/>
                <a:gd name="connsiteY2" fmla="*/ 10542 h 14637"/>
                <a:gd name="connsiteX3" fmla="*/ 135897 w 135896"/>
                <a:gd name="connsiteY3" fmla="*/ 3323 h 14637"/>
                <a:gd name="connsiteX4" fmla="*/ 88071 w 135896"/>
                <a:gd name="connsiteY4" fmla="*/ 2421 h 1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96" h="14637">
                  <a:moveTo>
                    <a:pt x="88071" y="2421"/>
                  </a:moveTo>
                  <a:cubicBezTo>
                    <a:pt x="72370" y="1518"/>
                    <a:pt x="56308" y="1518"/>
                    <a:pt x="40787" y="3504"/>
                  </a:cubicBezTo>
                  <a:cubicBezTo>
                    <a:pt x="27793" y="5128"/>
                    <a:pt x="12453" y="-4257"/>
                    <a:pt x="0" y="10542"/>
                  </a:cubicBezTo>
                  <a:cubicBezTo>
                    <a:pt x="36275" y="18122"/>
                    <a:pt x="113698" y="14874"/>
                    <a:pt x="135897" y="3323"/>
                  </a:cubicBezTo>
                  <a:cubicBezTo>
                    <a:pt x="116947" y="-4076"/>
                    <a:pt x="102509" y="3323"/>
                    <a:pt x="88071" y="2421"/>
                  </a:cubicBezTo>
                  <a:close/>
                </a:path>
              </a:pathLst>
            </a:custGeom>
            <a:solidFill>
              <a:srgbClr val="000000"/>
            </a:solidFill>
            <a:ln w="1804" cap="flat">
              <a:noFill/>
              <a:prstDash val="solid"/>
              <a:miter/>
            </a:ln>
          </p:spPr>
          <p:txBody>
            <a:bodyPr rtlCol="0" anchor="ctr"/>
            <a:lstStyle/>
            <a:p>
              <a:endParaRPr lang="en-US"/>
            </a:p>
          </p:txBody>
        </p:sp>
        <p:sp>
          <p:nvSpPr>
            <p:cNvPr id="30" name="Freeform 1104">
              <a:extLst>
                <a:ext uri="{FF2B5EF4-FFF2-40B4-BE49-F238E27FC236}">
                  <a16:creationId xmlns:a16="http://schemas.microsoft.com/office/drawing/2014/main" id="{5572543F-16C5-9082-DF2E-77A200E7905D}"/>
                </a:ext>
              </a:extLst>
            </p:cNvPr>
            <p:cNvSpPr/>
            <p:nvPr/>
          </p:nvSpPr>
          <p:spPr>
            <a:xfrm>
              <a:off x="6094555" y="4686184"/>
              <a:ext cx="105937" cy="13840"/>
            </a:xfrm>
            <a:custGeom>
              <a:avLst/>
              <a:gdLst>
                <a:gd name="connsiteX0" fmla="*/ 0 w 105937"/>
                <a:gd name="connsiteY0" fmla="*/ 9199 h 13840"/>
                <a:gd name="connsiteX1" fmla="*/ 105938 w 105937"/>
                <a:gd name="connsiteY1" fmla="*/ 7033 h 13840"/>
                <a:gd name="connsiteX2" fmla="*/ 0 w 105937"/>
                <a:gd name="connsiteY2" fmla="*/ 9199 h 13840"/>
              </a:gdLst>
              <a:ahLst/>
              <a:cxnLst>
                <a:cxn ang="0">
                  <a:pos x="connsiteX0" y="connsiteY0"/>
                </a:cxn>
                <a:cxn ang="0">
                  <a:pos x="connsiteX1" y="connsiteY1"/>
                </a:cxn>
                <a:cxn ang="0">
                  <a:pos x="connsiteX2" y="connsiteY2"/>
                </a:cxn>
              </a:cxnLst>
              <a:rect l="l" t="t" r="r" b="b"/>
              <a:pathLst>
                <a:path w="105937" h="13840">
                  <a:moveTo>
                    <a:pt x="0" y="9199"/>
                  </a:moveTo>
                  <a:cubicBezTo>
                    <a:pt x="27252" y="15876"/>
                    <a:pt x="86267" y="15515"/>
                    <a:pt x="105938" y="7033"/>
                  </a:cubicBezTo>
                  <a:cubicBezTo>
                    <a:pt x="64249" y="-3434"/>
                    <a:pt x="13536" y="-1810"/>
                    <a:pt x="0" y="9199"/>
                  </a:cubicBezTo>
                  <a:close/>
                </a:path>
              </a:pathLst>
            </a:custGeom>
            <a:solidFill>
              <a:srgbClr val="000000"/>
            </a:solidFill>
            <a:ln w="1804" cap="flat">
              <a:noFill/>
              <a:prstDash val="solid"/>
              <a:miter/>
            </a:ln>
          </p:spPr>
          <p:txBody>
            <a:bodyPr rtlCol="0" anchor="ctr"/>
            <a:lstStyle/>
            <a:p>
              <a:endParaRPr lang="en-US"/>
            </a:p>
          </p:txBody>
        </p:sp>
        <p:sp>
          <p:nvSpPr>
            <p:cNvPr id="31" name="Freeform 1105">
              <a:extLst>
                <a:ext uri="{FF2B5EF4-FFF2-40B4-BE49-F238E27FC236}">
                  <a16:creationId xmlns:a16="http://schemas.microsoft.com/office/drawing/2014/main" id="{B457A581-ECB6-C8F2-D0F3-D4CE3F81C462}"/>
                </a:ext>
              </a:extLst>
            </p:cNvPr>
            <p:cNvSpPr/>
            <p:nvPr/>
          </p:nvSpPr>
          <p:spPr>
            <a:xfrm>
              <a:off x="6350811" y="4689241"/>
              <a:ext cx="90614" cy="13337"/>
            </a:xfrm>
            <a:custGeom>
              <a:avLst/>
              <a:gdLst>
                <a:gd name="connsiteX0" fmla="*/ 88991 w 90614"/>
                <a:gd name="connsiteY0" fmla="*/ 5240 h 13337"/>
                <a:gd name="connsiteX1" fmla="*/ 3987 w 90614"/>
                <a:gd name="connsiteY1" fmla="*/ 6 h 13337"/>
                <a:gd name="connsiteX2" fmla="*/ 198 w 90614"/>
                <a:gd name="connsiteY2" fmla="*/ 6323 h 13337"/>
                <a:gd name="connsiteX3" fmla="*/ 5431 w 90614"/>
                <a:gd name="connsiteY3" fmla="*/ 11556 h 13337"/>
                <a:gd name="connsiteX4" fmla="*/ 90615 w 90614"/>
                <a:gd name="connsiteY4" fmla="*/ 8308 h 13337"/>
                <a:gd name="connsiteX5" fmla="*/ 88991 w 90614"/>
                <a:gd name="connsiteY5" fmla="*/ 5240 h 1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14" h="13337">
                  <a:moveTo>
                    <a:pt x="88991" y="5240"/>
                  </a:moveTo>
                  <a:cubicBezTo>
                    <a:pt x="61017" y="-3423"/>
                    <a:pt x="32322" y="3255"/>
                    <a:pt x="3987" y="6"/>
                  </a:cubicBezTo>
                  <a:cubicBezTo>
                    <a:pt x="1642" y="-174"/>
                    <a:pt x="-705" y="3616"/>
                    <a:pt x="198" y="6323"/>
                  </a:cubicBezTo>
                  <a:cubicBezTo>
                    <a:pt x="919" y="8488"/>
                    <a:pt x="3627" y="11737"/>
                    <a:pt x="5431" y="11556"/>
                  </a:cubicBezTo>
                  <a:cubicBezTo>
                    <a:pt x="33766" y="11196"/>
                    <a:pt x="62461" y="17512"/>
                    <a:pt x="90615" y="8308"/>
                  </a:cubicBezTo>
                  <a:cubicBezTo>
                    <a:pt x="89893" y="6864"/>
                    <a:pt x="89532" y="5420"/>
                    <a:pt x="88991" y="5240"/>
                  </a:cubicBezTo>
                  <a:close/>
                </a:path>
              </a:pathLst>
            </a:custGeom>
            <a:solidFill>
              <a:srgbClr val="000000"/>
            </a:solidFill>
            <a:ln w="1804" cap="flat">
              <a:noFill/>
              <a:prstDash val="solid"/>
              <a:miter/>
            </a:ln>
          </p:spPr>
          <p:txBody>
            <a:bodyPr rtlCol="0" anchor="ctr"/>
            <a:lstStyle/>
            <a:p>
              <a:endParaRPr lang="en-US"/>
            </a:p>
          </p:txBody>
        </p:sp>
        <p:sp>
          <p:nvSpPr>
            <p:cNvPr id="32" name="Freeform 1106">
              <a:extLst>
                <a:ext uri="{FF2B5EF4-FFF2-40B4-BE49-F238E27FC236}">
                  <a16:creationId xmlns:a16="http://schemas.microsoft.com/office/drawing/2014/main" id="{CA6EB0F0-20A8-4D80-BFD7-CB9FD55557E4}"/>
                </a:ext>
              </a:extLst>
            </p:cNvPr>
            <p:cNvSpPr/>
            <p:nvPr/>
          </p:nvSpPr>
          <p:spPr>
            <a:xfrm>
              <a:off x="6729281" y="4676765"/>
              <a:ext cx="105796" cy="15757"/>
            </a:xfrm>
            <a:custGeom>
              <a:avLst/>
              <a:gdLst>
                <a:gd name="connsiteX0" fmla="*/ 14077 w 105796"/>
                <a:gd name="connsiteY0" fmla="*/ 15370 h 15757"/>
                <a:gd name="connsiteX1" fmla="*/ 105758 w 105796"/>
                <a:gd name="connsiteY1" fmla="*/ 11580 h 15757"/>
                <a:gd name="connsiteX2" fmla="*/ 96193 w 105796"/>
                <a:gd name="connsiteY2" fmla="*/ 29 h 15757"/>
                <a:gd name="connsiteX3" fmla="*/ 12453 w 105796"/>
                <a:gd name="connsiteY3" fmla="*/ 3278 h 15757"/>
                <a:gd name="connsiteX4" fmla="*/ 0 w 105796"/>
                <a:gd name="connsiteY4" fmla="*/ 12482 h 15757"/>
                <a:gd name="connsiteX5" fmla="*/ 14077 w 105796"/>
                <a:gd name="connsiteY5" fmla="*/ 15370 h 1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757">
                  <a:moveTo>
                    <a:pt x="14077" y="15370"/>
                  </a:moveTo>
                  <a:cubicBezTo>
                    <a:pt x="40968" y="13204"/>
                    <a:pt x="105216" y="16453"/>
                    <a:pt x="105758" y="11580"/>
                  </a:cubicBezTo>
                  <a:cubicBezTo>
                    <a:pt x="106299" y="6527"/>
                    <a:pt x="101065" y="-512"/>
                    <a:pt x="96193" y="29"/>
                  </a:cubicBezTo>
                  <a:cubicBezTo>
                    <a:pt x="68400" y="3639"/>
                    <a:pt x="40426" y="1834"/>
                    <a:pt x="12453" y="3278"/>
                  </a:cubicBezTo>
                  <a:cubicBezTo>
                    <a:pt x="8121" y="3459"/>
                    <a:pt x="3249" y="5444"/>
                    <a:pt x="0" y="12482"/>
                  </a:cubicBezTo>
                  <a:cubicBezTo>
                    <a:pt x="5053" y="16814"/>
                    <a:pt x="9746" y="15731"/>
                    <a:pt x="14077" y="15370"/>
                  </a:cubicBezTo>
                  <a:close/>
                </a:path>
              </a:pathLst>
            </a:custGeom>
            <a:solidFill>
              <a:srgbClr val="000000"/>
            </a:solidFill>
            <a:ln w="1804" cap="flat">
              <a:noFill/>
              <a:prstDash val="solid"/>
              <a:miter/>
            </a:ln>
          </p:spPr>
          <p:txBody>
            <a:bodyPr rtlCol="0" anchor="ctr"/>
            <a:lstStyle/>
            <a:p>
              <a:endParaRPr lang="en-US"/>
            </a:p>
          </p:txBody>
        </p:sp>
      </p:grpSp>
    </p:spTree>
    <p:extLst>
      <p:ext uri="{BB962C8B-B14F-4D97-AF65-F5344CB8AC3E}">
        <p14:creationId xmlns:p14="http://schemas.microsoft.com/office/powerpoint/2010/main" val="3872774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421535"/>
            <a:ext cx="4218915" cy="2426329"/>
          </a:xfrm>
          <a:prstGeom prst="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507590" y="589390"/>
            <a:ext cx="7311060" cy="4188673"/>
          </a:xfrm>
        </p:spPr>
        <p:txBody>
          <a:bodyPr/>
          <a:lstStyle/>
          <a:p>
            <a:r>
              <a:rPr lang="en-GB" sz="2800" b="1" i="0" dirty="0">
                <a:solidFill>
                  <a:srgbClr val="F08B10"/>
                </a:solidFill>
                <a:effectLst/>
              </a:rPr>
              <a:t>A company should:</a:t>
            </a:r>
          </a:p>
          <a:p>
            <a:endParaRPr lang="en-GB" sz="2300" b="0" i="0" dirty="0">
              <a:solidFill>
                <a:srgbClr val="000000"/>
              </a:solidFill>
              <a:effectLst/>
            </a:endParaRPr>
          </a:p>
          <a:p>
            <a:pPr marL="342900" indent="-342900">
              <a:buFont typeface="Wingdings" panose="05000000000000000000" pitchFamily="2" charset="2"/>
              <a:buChar char="v"/>
            </a:pPr>
            <a:r>
              <a:rPr lang="en-GB" sz="2300" b="0" i="0" dirty="0">
                <a:solidFill>
                  <a:srgbClr val="000000"/>
                </a:solidFill>
                <a:effectLst/>
              </a:rPr>
              <a:t>Identify its stakeholders and recognize and have due regard for their interests as well as the legal rights of its stakeholders and </a:t>
            </a:r>
            <a:r>
              <a:rPr lang="en-GB" sz="2300" b="1" i="0" dirty="0">
                <a:solidFill>
                  <a:srgbClr val="027354"/>
                </a:solidFill>
                <a:effectLst/>
              </a:rPr>
              <a:t>respond to their expressed concerns;</a:t>
            </a:r>
          </a:p>
          <a:p>
            <a:pPr marL="342900" indent="-342900">
              <a:buFont typeface="Wingdings" panose="05000000000000000000" pitchFamily="2" charset="2"/>
              <a:buChar char="v"/>
            </a:pPr>
            <a:r>
              <a:rPr lang="en-GB" sz="2300" b="0" i="0" dirty="0">
                <a:solidFill>
                  <a:srgbClr val="000000"/>
                </a:solidFill>
                <a:effectLst/>
              </a:rPr>
              <a:t>Recognize that some stakeholders can significantly </a:t>
            </a:r>
            <a:r>
              <a:rPr lang="en-GB" sz="2300" b="1" i="0" dirty="0">
                <a:solidFill>
                  <a:srgbClr val="027354"/>
                </a:solidFill>
                <a:effectLst/>
              </a:rPr>
              <a:t>affect the activities </a:t>
            </a:r>
            <a:r>
              <a:rPr lang="en-GB" sz="2300" b="0" i="0" dirty="0">
                <a:solidFill>
                  <a:srgbClr val="000000"/>
                </a:solidFill>
                <a:effectLst/>
              </a:rPr>
              <a:t>of a company;</a:t>
            </a:r>
          </a:p>
          <a:p>
            <a:pPr marL="342900" indent="-342900">
              <a:buFont typeface="Wingdings" panose="05000000000000000000" pitchFamily="2" charset="2"/>
              <a:buChar char="v"/>
            </a:pPr>
            <a:r>
              <a:rPr lang="en-GB" sz="2300" b="0" i="0" dirty="0">
                <a:solidFill>
                  <a:srgbClr val="000000"/>
                </a:solidFill>
                <a:effectLst/>
              </a:rPr>
              <a:t>Assess and take into account the relative ability of stakeholders to </a:t>
            </a:r>
            <a:r>
              <a:rPr lang="en-GB" sz="2300" b="1" i="0" dirty="0">
                <a:solidFill>
                  <a:srgbClr val="027354"/>
                </a:solidFill>
                <a:effectLst/>
              </a:rPr>
              <a:t>positively engage </a:t>
            </a:r>
            <a:r>
              <a:rPr lang="en-GB" sz="2300" b="0" i="0" dirty="0">
                <a:solidFill>
                  <a:srgbClr val="000000"/>
                </a:solidFill>
                <a:effectLst/>
              </a:rPr>
              <a:t>and influence a company;</a:t>
            </a:r>
          </a:p>
          <a:p>
            <a:pPr marL="342900" indent="-342900">
              <a:buFont typeface="Wingdings" panose="05000000000000000000" pitchFamily="2" charset="2"/>
              <a:buChar char="v"/>
            </a:pPr>
            <a:r>
              <a:rPr lang="en-GB" sz="2300" b="0" i="0" dirty="0">
                <a:solidFill>
                  <a:srgbClr val="000000"/>
                </a:solidFill>
                <a:effectLst/>
              </a:rPr>
              <a:t>Take into account the relation of its stakeholder’s interests to the broader expectations of society and to sustainable development, as well as how they can possibly work together for the greater collective good;</a:t>
            </a:r>
            <a:endParaRPr lang="en-GB" sz="2300" dirty="0">
              <a:solidFill>
                <a:srgbClr val="000000"/>
              </a:solidFill>
            </a:endParaRPr>
          </a:p>
          <a:p>
            <a:pPr marL="342900" indent="-342900">
              <a:buFont typeface="Wingdings" panose="05000000000000000000" pitchFamily="2" charset="2"/>
              <a:buChar char="v"/>
            </a:pPr>
            <a:endParaRPr lang="en-GB" sz="2300" b="0" i="0" dirty="0">
              <a:solidFill>
                <a:srgbClr val="000000"/>
              </a:solidFill>
              <a:effectLst/>
            </a:endParaRPr>
          </a:p>
          <a:p>
            <a:r>
              <a:rPr lang="en-GB" sz="2300" b="0" i="0" dirty="0">
                <a:solidFill>
                  <a:srgbClr val="000000"/>
                </a:solidFill>
                <a:effectLst/>
              </a:rPr>
              <a:t>(</a:t>
            </a:r>
            <a:r>
              <a:rPr lang="en-GB" sz="2300" b="0" i="0" dirty="0">
                <a:solidFill>
                  <a:srgbClr val="000000"/>
                </a:solidFill>
                <a:effectLst/>
                <a:hlinkClick r:id="rId2"/>
              </a:rPr>
              <a:t>Source</a:t>
            </a:r>
            <a:r>
              <a:rPr lang="en-GB" sz="2300" b="0" i="0" dirty="0">
                <a:solidFill>
                  <a:srgbClr val="000000"/>
                </a:solidFill>
                <a:effectLst/>
              </a:rPr>
              <a:t>)</a:t>
            </a:r>
            <a:endParaRPr lang="en-IE" sz="23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7942" y="589390"/>
            <a:ext cx="3539904" cy="5616451"/>
          </a:xfrm>
        </p:spPr>
        <p:txBody>
          <a:bodyPr>
            <a:normAutofit/>
          </a:bodyPr>
          <a:lstStyle/>
          <a:p>
            <a:r>
              <a:rPr lang="en-IE" dirty="0">
                <a:solidFill>
                  <a:schemeClr val="bg1"/>
                </a:solidFill>
              </a:rPr>
              <a:t>Principle 4</a:t>
            </a:r>
          </a:p>
          <a:p>
            <a:r>
              <a:rPr lang="en-IE" b="1" dirty="0">
                <a:solidFill>
                  <a:schemeClr val="bg1"/>
                </a:solidFill>
              </a:rPr>
              <a:t>Respect for Stakeholder Interests</a:t>
            </a:r>
          </a:p>
          <a:p>
            <a:endParaRPr lang="en-IE" sz="1000" b="1" dirty="0">
              <a:solidFill>
                <a:srgbClr val="027354"/>
              </a:solidFill>
            </a:endParaRPr>
          </a:p>
          <a:p>
            <a:r>
              <a:rPr lang="en-US" sz="2800" dirty="0">
                <a:solidFill>
                  <a:srgbClr val="F08B10"/>
                </a:solidFill>
              </a:rPr>
              <a:t>Respect, consider and respond to the interests of stakeholders</a:t>
            </a:r>
          </a:p>
          <a:p>
            <a:endParaRPr lang="en-IE" dirty="0"/>
          </a:p>
        </p:txBody>
      </p:sp>
      <p:grpSp>
        <p:nvGrpSpPr>
          <p:cNvPr id="7" name="Graphic 4">
            <a:extLst>
              <a:ext uri="{FF2B5EF4-FFF2-40B4-BE49-F238E27FC236}">
                <a16:creationId xmlns:a16="http://schemas.microsoft.com/office/drawing/2014/main" id="{6ADD3F5C-6689-5C04-ADDA-559409F6D635}"/>
              </a:ext>
            </a:extLst>
          </p:cNvPr>
          <p:cNvGrpSpPr/>
          <p:nvPr/>
        </p:nvGrpSpPr>
        <p:grpSpPr>
          <a:xfrm>
            <a:off x="832794" y="4885492"/>
            <a:ext cx="2598469" cy="1737971"/>
            <a:chOff x="5594918" y="3386579"/>
            <a:chExt cx="1695226" cy="1318674"/>
          </a:xfrm>
        </p:grpSpPr>
        <p:sp>
          <p:nvSpPr>
            <p:cNvPr id="8" name="Freeform 1082">
              <a:extLst>
                <a:ext uri="{FF2B5EF4-FFF2-40B4-BE49-F238E27FC236}">
                  <a16:creationId xmlns:a16="http://schemas.microsoft.com/office/drawing/2014/main" id="{6C35A081-59F2-9D10-9D6D-8651155F281B}"/>
                </a:ext>
              </a:extLst>
            </p:cNvPr>
            <p:cNvSpPr/>
            <p:nvPr/>
          </p:nvSpPr>
          <p:spPr>
            <a:xfrm>
              <a:off x="6267688" y="3399779"/>
              <a:ext cx="118332" cy="108087"/>
            </a:xfrm>
            <a:custGeom>
              <a:avLst/>
              <a:gdLst>
                <a:gd name="connsiteX0" fmla="*/ 54806 w 118332"/>
                <a:gd name="connsiteY0" fmla="*/ 94371 h 108087"/>
                <a:gd name="connsiteX1" fmla="*/ 118333 w 118332"/>
                <a:gd name="connsiteY1" fmla="*/ 108087 h 108087"/>
                <a:gd name="connsiteX2" fmla="*/ 48309 w 118332"/>
                <a:gd name="connsiteY2" fmla="*/ 10812 h 108087"/>
                <a:gd name="connsiteX3" fmla="*/ 16004 w 118332"/>
                <a:gd name="connsiteY3" fmla="*/ 1247 h 108087"/>
                <a:gd name="connsiteX4" fmla="*/ 4093 w 118332"/>
                <a:gd name="connsiteY4" fmla="*/ 28138 h 108087"/>
                <a:gd name="connsiteX5" fmla="*/ 41812 w 118332"/>
                <a:gd name="connsiteY5" fmla="*/ 83723 h 108087"/>
                <a:gd name="connsiteX6" fmla="*/ 54806 w 118332"/>
                <a:gd name="connsiteY6" fmla="*/ 94371 h 10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32" h="108087">
                  <a:moveTo>
                    <a:pt x="54806" y="94371"/>
                  </a:moveTo>
                  <a:cubicBezTo>
                    <a:pt x="74839" y="93830"/>
                    <a:pt x="92525" y="101410"/>
                    <a:pt x="118333" y="108087"/>
                  </a:cubicBezTo>
                  <a:cubicBezTo>
                    <a:pt x="97037" y="69285"/>
                    <a:pt x="73034" y="39688"/>
                    <a:pt x="48309" y="10812"/>
                  </a:cubicBezTo>
                  <a:cubicBezTo>
                    <a:pt x="39826" y="1067"/>
                    <a:pt x="28637" y="-2002"/>
                    <a:pt x="16004" y="1247"/>
                  </a:cubicBezTo>
                  <a:cubicBezTo>
                    <a:pt x="664" y="5217"/>
                    <a:pt x="-4390" y="14782"/>
                    <a:pt x="4093" y="28138"/>
                  </a:cubicBezTo>
                  <a:cubicBezTo>
                    <a:pt x="16185" y="46907"/>
                    <a:pt x="29179" y="65135"/>
                    <a:pt x="41812" y="83723"/>
                  </a:cubicBezTo>
                  <a:cubicBezTo>
                    <a:pt x="45060" y="88235"/>
                    <a:pt x="48309" y="94371"/>
                    <a:pt x="54806" y="94371"/>
                  </a:cubicBezTo>
                  <a:close/>
                </a:path>
              </a:pathLst>
            </a:custGeom>
            <a:solidFill>
              <a:srgbClr val="FFFFFF"/>
            </a:solidFill>
            <a:ln w="1804" cap="flat">
              <a:noFill/>
              <a:prstDash val="solid"/>
              <a:miter/>
            </a:ln>
          </p:spPr>
          <p:txBody>
            <a:bodyPr rtlCol="0" anchor="ctr"/>
            <a:lstStyle/>
            <a:p>
              <a:endParaRPr lang="en-US"/>
            </a:p>
          </p:txBody>
        </p:sp>
        <p:sp>
          <p:nvSpPr>
            <p:cNvPr id="9" name="Freeform 1083">
              <a:extLst>
                <a:ext uri="{FF2B5EF4-FFF2-40B4-BE49-F238E27FC236}">
                  <a16:creationId xmlns:a16="http://schemas.microsoft.com/office/drawing/2014/main" id="{F5CCE4B4-54D6-A898-328E-24A2DC5793E3}"/>
                </a:ext>
              </a:extLst>
            </p:cNvPr>
            <p:cNvSpPr/>
            <p:nvPr/>
          </p:nvSpPr>
          <p:spPr>
            <a:xfrm>
              <a:off x="6464864" y="4035373"/>
              <a:ext cx="182487" cy="187366"/>
            </a:xfrm>
            <a:custGeom>
              <a:avLst/>
              <a:gdLst>
                <a:gd name="connsiteX0" fmla="*/ 86650 w 182487"/>
                <a:gd name="connsiteY0" fmla="*/ 187350 h 187366"/>
                <a:gd name="connsiteX1" fmla="*/ 182482 w 182487"/>
                <a:gd name="connsiteY1" fmla="*/ 96391 h 187366"/>
                <a:gd name="connsiteX2" fmla="*/ 95313 w 182487"/>
                <a:gd name="connsiteY2" fmla="*/ 18 h 187366"/>
                <a:gd name="connsiteX3" fmla="*/ 564 w 182487"/>
                <a:gd name="connsiteY3" fmla="*/ 95850 h 187366"/>
                <a:gd name="connsiteX4" fmla="*/ 86650 w 182487"/>
                <a:gd name="connsiteY4" fmla="*/ 187350 h 18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87" h="187366">
                  <a:moveTo>
                    <a:pt x="86650" y="187350"/>
                  </a:moveTo>
                  <a:cubicBezTo>
                    <a:pt x="140612" y="188252"/>
                    <a:pt x="181760" y="153240"/>
                    <a:pt x="182482" y="96391"/>
                  </a:cubicBezTo>
                  <a:cubicBezTo>
                    <a:pt x="183023" y="47302"/>
                    <a:pt x="142778" y="-1065"/>
                    <a:pt x="95313" y="18"/>
                  </a:cubicBezTo>
                  <a:cubicBezTo>
                    <a:pt x="41352" y="1281"/>
                    <a:pt x="23" y="35391"/>
                    <a:pt x="564" y="95850"/>
                  </a:cubicBezTo>
                  <a:cubicBezTo>
                    <a:pt x="-5932" y="147104"/>
                    <a:pt x="44961" y="186808"/>
                    <a:pt x="86650" y="187350"/>
                  </a:cubicBezTo>
                  <a:close/>
                </a:path>
              </a:pathLst>
            </a:custGeom>
            <a:solidFill>
              <a:srgbClr val="FFFFFF"/>
            </a:solidFill>
            <a:ln w="1804" cap="flat">
              <a:noFill/>
              <a:prstDash val="solid"/>
              <a:miter/>
            </a:ln>
          </p:spPr>
          <p:txBody>
            <a:bodyPr rtlCol="0" anchor="ctr"/>
            <a:lstStyle/>
            <a:p>
              <a:endParaRPr lang="en-US"/>
            </a:p>
          </p:txBody>
        </p:sp>
        <p:sp>
          <p:nvSpPr>
            <p:cNvPr id="10" name="Freeform 1084">
              <a:extLst>
                <a:ext uri="{FF2B5EF4-FFF2-40B4-BE49-F238E27FC236}">
                  <a16:creationId xmlns:a16="http://schemas.microsoft.com/office/drawing/2014/main" id="{435DD771-3D53-FD9B-EEB2-9B4AB4D41E08}"/>
                </a:ext>
              </a:extLst>
            </p:cNvPr>
            <p:cNvSpPr/>
            <p:nvPr/>
          </p:nvSpPr>
          <p:spPr>
            <a:xfrm>
              <a:off x="6379597" y="3982445"/>
              <a:ext cx="328279" cy="707781"/>
            </a:xfrm>
            <a:custGeom>
              <a:avLst/>
              <a:gdLst>
                <a:gd name="connsiteX0" fmla="*/ 165421 w 328279"/>
                <a:gd name="connsiteY0" fmla="*/ 548707 h 707781"/>
                <a:gd name="connsiteX1" fmla="*/ 177332 w 328279"/>
                <a:gd name="connsiteY1" fmla="*/ 465689 h 707781"/>
                <a:gd name="connsiteX2" fmla="*/ 215593 w 328279"/>
                <a:gd name="connsiteY2" fmla="*/ 437355 h 707781"/>
                <a:gd name="connsiteX3" fmla="*/ 246093 w 328279"/>
                <a:gd name="connsiteY3" fmla="*/ 468938 h 707781"/>
                <a:gd name="connsiteX4" fmla="*/ 249161 w 328279"/>
                <a:gd name="connsiteY4" fmla="*/ 479766 h 707781"/>
                <a:gd name="connsiteX5" fmla="*/ 264862 w 328279"/>
                <a:gd name="connsiteY5" fmla="*/ 585343 h 707781"/>
                <a:gd name="connsiteX6" fmla="*/ 275149 w 328279"/>
                <a:gd name="connsiteY6" fmla="*/ 674678 h 707781"/>
                <a:gd name="connsiteX7" fmla="*/ 304566 w 328279"/>
                <a:gd name="connsiteY7" fmla="*/ 702470 h 707781"/>
                <a:gd name="connsiteX8" fmla="*/ 326764 w 328279"/>
                <a:gd name="connsiteY8" fmla="*/ 671249 h 707781"/>
                <a:gd name="connsiteX9" fmla="*/ 327847 w 328279"/>
                <a:gd name="connsiteY9" fmla="*/ 651577 h 707781"/>
                <a:gd name="connsiteX10" fmla="*/ 320087 w 328279"/>
                <a:gd name="connsiteY10" fmla="*/ 545098 h 707781"/>
                <a:gd name="connsiteX11" fmla="*/ 281104 w 328279"/>
                <a:gd name="connsiteY11" fmla="*/ 283772 h 707781"/>
                <a:gd name="connsiteX12" fmla="*/ 263779 w 328279"/>
                <a:gd name="connsiteY12" fmla="*/ 223133 h 707781"/>
                <a:gd name="connsiteX13" fmla="*/ 252770 w 328279"/>
                <a:gd name="connsiteY13" fmla="*/ 228186 h 707781"/>
                <a:gd name="connsiteX14" fmla="*/ 178234 w 328279"/>
                <a:gd name="connsiteY14" fmla="*/ 256520 h 707781"/>
                <a:gd name="connsiteX15" fmla="*/ 71575 w 328279"/>
                <a:gd name="connsiteY15" fmla="*/ 162854 h 707781"/>
                <a:gd name="connsiteX16" fmla="*/ 64536 w 328279"/>
                <a:gd name="connsiteY16" fmla="*/ 76588 h 707781"/>
                <a:gd name="connsiteX17" fmla="*/ 52986 w 328279"/>
                <a:gd name="connsiteY17" fmla="*/ 17032 h 707781"/>
                <a:gd name="connsiteX18" fmla="*/ 18696 w 328279"/>
                <a:gd name="connsiteY18" fmla="*/ 2413 h 707781"/>
                <a:gd name="connsiteX19" fmla="*/ 1370 w 328279"/>
                <a:gd name="connsiteY19" fmla="*/ 30026 h 707781"/>
                <a:gd name="connsiteX20" fmla="*/ 4619 w 328279"/>
                <a:gd name="connsiteY20" fmla="*/ 83085 h 707781"/>
                <a:gd name="connsiteX21" fmla="*/ 54971 w 328279"/>
                <a:gd name="connsiteY21" fmla="*/ 229269 h 707781"/>
                <a:gd name="connsiteX22" fmla="*/ 104962 w 328279"/>
                <a:gd name="connsiteY22" fmla="*/ 427790 h 707781"/>
                <a:gd name="connsiteX23" fmla="*/ 92509 w 328279"/>
                <a:gd name="connsiteY23" fmla="*/ 677385 h 707781"/>
                <a:gd name="connsiteX24" fmla="*/ 120122 w 328279"/>
                <a:gd name="connsiteY24" fmla="*/ 707704 h 707781"/>
                <a:gd name="connsiteX25" fmla="*/ 151525 w 328279"/>
                <a:gd name="connsiteY25" fmla="*/ 674497 h 707781"/>
                <a:gd name="connsiteX26" fmla="*/ 165421 w 328279"/>
                <a:gd name="connsiteY26" fmla="*/ 548707 h 707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279" h="707781">
                  <a:moveTo>
                    <a:pt x="165421" y="548707"/>
                  </a:moveTo>
                  <a:cubicBezTo>
                    <a:pt x="166504" y="520553"/>
                    <a:pt x="166684" y="492219"/>
                    <a:pt x="177332" y="465689"/>
                  </a:cubicBezTo>
                  <a:cubicBezTo>
                    <a:pt x="184010" y="449086"/>
                    <a:pt x="196462" y="437355"/>
                    <a:pt x="215593" y="437355"/>
                  </a:cubicBezTo>
                  <a:cubicBezTo>
                    <a:pt x="235806" y="437355"/>
                    <a:pt x="241220" y="453237"/>
                    <a:pt x="246093" y="468938"/>
                  </a:cubicBezTo>
                  <a:cubicBezTo>
                    <a:pt x="247176" y="472547"/>
                    <a:pt x="248258" y="476157"/>
                    <a:pt x="249161" y="479766"/>
                  </a:cubicBezTo>
                  <a:cubicBezTo>
                    <a:pt x="258545" y="514417"/>
                    <a:pt x="261974" y="549790"/>
                    <a:pt x="264862" y="585343"/>
                  </a:cubicBezTo>
                  <a:cubicBezTo>
                    <a:pt x="267389" y="615302"/>
                    <a:pt x="268652" y="645260"/>
                    <a:pt x="275149" y="674678"/>
                  </a:cubicBezTo>
                  <a:cubicBezTo>
                    <a:pt x="279480" y="693988"/>
                    <a:pt x="289948" y="703554"/>
                    <a:pt x="304566" y="702470"/>
                  </a:cubicBezTo>
                  <a:cubicBezTo>
                    <a:pt x="317741" y="701568"/>
                    <a:pt x="324418" y="692544"/>
                    <a:pt x="326764" y="671249"/>
                  </a:cubicBezTo>
                  <a:cubicBezTo>
                    <a:pt x="327487" y="664752"/>
                    <a:pt x="327487" y="658074"/>
                    <a:pt x="327847" y="651577"/>
                  </a:cubicBezTo>
                  <a:cubicBezTo>
                    <a:pt x="330013" y="615663"/>
                    <a:pt x="323516" y="580471"/>
                    <a:pt x="320087" y="545098"/>
                  </a:cubicBezTo>
                  <a:cubicBezTo>
                    <a:pt x="311605" y="457207"/>
                    <a:pt x="298611" y="370219"/>
                    <a:pt x="281104" y="283772"/>
                  </a:cubicBezTo>
                  <a:cubicBezTo>
                    <a:pt x="276954" y="263017"/>
                    <a:pt x="273525" y="241722"/>
                    <a:pt x="263779" y="223133"/>
                  </a:cubicBezTo>
                  <a:cubicBezTo>
                    <a:pt x="258184" y="222952"/>
                    <a:pt x="255477" y="225659"/>
                    <a:pt x="252770" y="228186"/>
                  </a:cubicBezTo>
                  <a:cubicBezTo>
                    <a:pt x="232016" y="248399"/>
                    <a:pt x="206208" y="255979"/>
                    <a:pt x="178234" y="256520"/>
                  </a:cubicBezTo>
                  <a:cubicBezTo>
                    <a:pt x="134199" y="257423"/>
                    <a:pt x="73921" y="228547"/>
                    <a:pt x="71575" y="162854"/>
                  </a:cubicBezTo>
                  <a:cubicBezTo>
                    <a:pt x="70853" y="140115"/>
                    <a:pt x="67965" y="98786"/>
                    <a:pt x="64536" y="76588"/>
                  </a:cubicBezTo>
                  <a:cubicBezTo>
                    <a:pt x="62731" y="65398"/>
                    <a:pt x="58400" y="33635"/>
                    <a:pt x="52986" y="17032"/>
                  </a:cubicBezTo>
                  <a:cubicBezTo>
                    <a:pt x="48655" y="4218"/>
                    <a:pt x="30427" y="-4445"/>
                    <a:pt x="18696" y="2413"/>
                  </a:cubicBezTo>
                  <a:cubicBezTo>
                    <a:pt x="8048" y="8369"/>
                    <a:pt x="2995" y="18656"/>
                    <a:pt x="1370" y="30026"/>
                  </a:cubicBezTo>
                  <a:cubicBezTo>
                    <a:pt x="-1156" y="47893"/>
                    <a:pt x="-254" y="65398"/>
                    <a:pt x="4619" y="83085"/>
                  </a:cubicBezTo>
                  <a:cubicBezTo>
                    <a:pt x="18335" y="132896"/>
                    <a:pt x="36563" y="181082"/>
                    <a:pt x="54971" y="229269"/>
                  </a:cubicBezTo>
                  <a:cubicBezTo>
                    <a:pt x="79515" y="293517"/>
                    <a:pt x="98465" y="358849"/>
                    <a:pt x="104962" y="427790"/>
                  </a:cubicBezTo>
                  <a:cubicBezTo>
                    <a:pt x="109835" y="479585"/>
                    <a:pt x="97021" y="645621"/>
                    <a:pt x="92509" y="677385"/>
                  </a:cubicBezTo>
                  <a:cubicBezTo>
                    <a:pt x="89441" y="698500"/>
                    <a:pt x="98646" y="708787"/>
                    <a:pt x="120122" y="707704"/>
                  </a:cubicBezTo>
                  <a:cubicBezTo>
                    <a:pt x="130590" y="707163"/>
                    <a:pt x="145569" y="699403"/>
                    <a:pt x="151525" y="674497"/>
                  </a:cubicBezTo>
                  <a:cubicBezTo>
                    <a:pt x="161631" y="632988"/>
                    <a:pt x="163616" y="590938"/>
                    <a:pt x="165421" y="548707"/>
                  </a:cubicBezTo>
                  <a:close/>
                </a:path>
              </a:pathLst>
            </a:custGeom>
            <a:solidFill>
              <a:srgbClr val="FFFFFF"/>
            </a:solidFill>
            <a:ln w="1804" cap="flat">
              <a:noFill/>
              <a:prstDash val="solid"/>
              <a:miter/>
            </a:ln>
          </p:spPr>
          <p:txBody>
            <a:bodyPr rtlCol="0" anchor="ctr"/>
            <a:lstStyle/>
            <a:p>
              <a:endParaRPr lang="en-US"/>
            </a:p>
          </p:txBody>
        </p:sp>
        <p:sp>
          <p:nvSpPr>
            <p:cNvPr id="11" name="Freeform 1085">
              <a:extLst>
                <a:ext uri="{FF2B5EF4-FFF2-40B4-BE49-F238E27FC236}">
                  <a16:creationId xmlns:a16="http://schemas.microsoft.com/office/drawing/2014/main" id="{3CEEA5E5-DA0C-6BD4-C8B6-F516C4367FC5}"/>
                </a:ext>
              </a:extLst>
            </p:cNvPr>
            <p:cNvSpPr/>
            <p:nvPr/>
          </p:nvSpPr>
          <p:spPr>
            <a:xfrm>
              <a:off x="6034858" y="3480795"/>
              <a:ext cx="881885" cy="333681"/>
            </a:xfrm>
            <a:custGeom>
              <a:avLst/>
              <a:gdLst>
                <a:gd name="connsiteX0" fmla="*/ 541562 w 881885"/>
                <a:gd name="connsiteY0" fmla="*/ 300850 h 333681"/>
                <a:gd name="connsiteX1" fmla="*/ 620068 w 881885"/>
                <a:gd name="connsiteY1" fmla="*/ 282983 h 333681"/>
                <a:gd name="connsiteX2" fmla="*/ 740985 w 881885"/>
                <a:gd name="connsiteY2" fmla="*/ 197077 h 333681"/>
                <a:gd name="connsiteX3" fmla="*/ 786464 w 881885"/>
                <a:gd name="connsiteY3" fmla="*/ 186790 h 333681"/>
                <a:gd name="connsiteX4" fmla="*/ 821116 w 881885"/>
                <a:gd name="connsiteY4" fmla="*/ 198160 h 333681"/>
                <a:gd name="connsiteX5" fmla="*/ 862444 w 881885"/>
                <a:gd name="connsiteY5" fmla="*/ 197258 h 333681"/>
                <a:gd name="connsiteX6" fmla="*/ 868580 w 881885"/>
                <a:gd name="connsiteY6" fmla="*/ 138062 h 333681"/>
                <a:gd name="connsiteX7" fmla="*/ 807399 w 881885"/>
                <a:gd name="connsiteY7" fmla="*/ 118752 h 333681"/>
                <a:gd name="connsiteX8" fmla="*/ 710485 w 881885"/>
                <a:gd name="connsiteY8" fmla="*/ 143296 h 333681"/>
                <a:gd name="connsiteX9" fmla="*/ 642627 w 881885"/>
                <a:gd name="connsiteY9" fmla="*/ 187873 h 333681"/>
                <a:gd name="connsiteX10" fmla="*/ 566286 w 881885"/>
                <a:gd name="connsiteY10" fmla="*/ 201950 h 333681"/>
                <a:gd name="connsiteX11" fmla="*/ 646056 w 881885"/>
                <a:gd name="connsiteY11" fmla="*/ 92042 h 333681"/>
                <a:gd name="connsiteX12" fmla="*/ 697671 w 881885"/>
                <a:gd name="connsiteY12" fmla="*/ 61000 h 333681"/>
                <a:gd name="connsiteX13" fmla="*/ 755964 w 881885"/>
                <a:gd name="connsiteY13" fmla="*/ 50894 h 333681"/>
                <a:gd name="connsiteX14" fmla="*/ 780148 w 881885"/>
                <a:gd name="connsiteY14" fmla="*/ 44036 h 333681"/>
                <a:gd name="connsiteX15" fmla="*/ 784118 w 881885"/>
                <a:gd name="connsiteY15" fmla="*/ 6136 h 333681"/>
                <a:gd name="connsiteX16" fmla="*/ 760296 w 881885"/>
                <a:gd name="connsiteY16" fmla="*/ 0 h 333681"/>
                <a:gd name="connsiteX17" fmla="*/ 666991 w 881885"/>
                <a:gd name="connsiteY17" fmla="*/ 19130 h 333681"/>
                <a:gd name="connsiteX18" fmla="*/ 583973 w 881885"/>
                <a:gd name="connsiteY18" fmla="*/ 73453 h 333681"/>
                <a:gd name="connsiteX19" fmla="*/ 535245 w 881885"/>
                <a:gd name="connsiteY19" fmla="*/ 123986 h 333681"/>
                <a:gd name="connsiteX20" fmla="*/ 398807 w 881885"/>
                <a:gd name="connsiteY20" fmla="*/ 129580 h 333681"/>
                <a:gd name="connsiteX21" fmla="*/ 383286 w 881885"/>
                <a:gd name="connsiteY21" fmla="*/ 170548 h 333681"/>
                <a:gd name="connsiteX22" fmla="*/ 259301 w 881885"/>
                <a:gd name="connsiteY22" fmla="*/ 220539 h 333681"/>
                <a:gd name="connsiteX23" fmla="*/ 237463 w 881885"/>
                <a:gd name="connsiteY23" fmla="*/ 217651 h 333681"/>
                <a:gd name="connsiteX24" fmla="*/ 189277 w 881885"/>
                <a:gd name="connsiteY24" fmla="*/ 232450 h 333681"/>
                <a:gd name="connsiteX25" fmla="*/ 56810 w 881885"/>
                <a:gd name="connsiteY25" fmla="*/ 266199 h 333681"/>
                <a:gd name="connsiteX26" fmla="*/ 16203 w 881885"/>
                <a:gd name="connsiteY26" fmla="*/ 275945 h 333681"/>
                <a:gd name="connsiteX27" fmla="*/ 13496 w 881885"/>
                <a:gd name="connsiteY27" fmla="*/ 320882 h 333681"/>
                <a:gd name="connsiteX28" fmla="*/ 44898 w 881885"/>
                <a:gd name="connsiteY28" fmla="*/ 331711 h 333681"/>
                <a:gd name="connsiteX29" fmla="*/ 202271 w 881885"/>
                <a:gd name="connsiteY29" fmla="*/ 309332 h 333681"/>
                <a:gd name="connsiteX30" fmla="*/ 345567 w 881885"/>
                <a:gd name="connsiteY30" fmla="*/ 294533 h 333681"/>
                <a:gd name="connsiteX31" fmla="*/ 541562 w 881885"/>
                <a:gd name="connsiteY31" fmla="*/ 300850 h 33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81885" h="333681">
                  <a:moveTo>
                    <a:pt x="541562" y="300850"/>
                  </a:moveTo>
                  <a:cubicBezTo>
                    <a:pt x="568452" y="300489"/>
                    <a:pt x="593719" y="293992"/>
                    <a:pt x="620068" y="282983"/>
                  </a:cubicBezTo>
                  <a:cubicBezTo>
                    <a:pt x="676737" y="259521"/>
                    <a:pt x="707237" y="234796"/>
                    <a:pt x="740985" y="197077"/>
                  </a:cubicBezTo>
                  <a:cubicBezTo>
                    <a:pt x="753438" y="183361"/>
                    <a:pt x="768417" y="178850"/>
                    <a:pt x="786464" y="186790"/>
                  </a:cubicBezTo>
                  <a:cubicBezTo>
                    <a:pt x="797654" y="191663"/>
                    <a:pt x="809385" y="194912"/>
                    <a:pt x="821116" y="198160"/>
                  </a:cubicBezTo>
                  <a:cubicBezTo>
                    <a:pt x="834831" y="201950"/>
                    <a:pt x="848728" y="203394"/>
                    <a:pt x="862444" y="197258"/>
                  </a:cubicBezTo>
                  <a:cubicBezTo>
                    <a:pt x="885364" y="186790"/>
                    <a:pt x="888793" y="152500"/>
                    <a:pt x="868580" y="138062"/>
                  </a:cubicBezTo>
                  <a:cubicBezTo>
                    <a:pt x="850352" y="125068"/>
                    <a:pt x="828515" y="122000"/>
                    <a:pt x="807399" y="118752"/>
                  </a:cubicBezTo>
                  <a:cubicBezTo>
                    <a:pt x="772026" y="113338"/>
                    <a:pt x="739180" y="116947"/>
                    <a:pt x="710485" y="143296"/>
                  </a:cubicBezTo>
                  <a:cubicBezTo>
                    <a:pt x="690633" y="161524"/>
                    <a:pt x="668254" y="177767"/>
                    <a:pt x="642627" y="187873"/>
                  </a:cubicBezTo>
                  <a:cubicBezTo>
                    <a:pt x="618804" y="197258"/>
                    <a:pt x="594801" y="207184"/>
                    <a:pt x="566286" y="201950"/>
                  </a:cubicBezTo>
                  <a:cubicBezTo>
                    <a:pt x="589929" y="161163"/>
                    <a:pt x="618985" y="127234"/>
                    <a:pt x="646056" y="92042"/>
                  </a:cubicBezTo>
                  <a:cubicBezTo>
                    <a:pt x="659411" y="74536"/>
                    <a:pt x="676737" y="64971"/>
                    <a:pt x="697671" y="61000"/>
                  </a:cubicBezTo>
                  <a:cubicBezTo>
                    <a:pt x="716982" y="57391"/>
                    <a:pt x="736473" y="54684"/>
                    <a:pt x="755964" y="50894"/>
                  </a:cubicBezTo>
                  <a:cubicBezTo>
                    <a:pt x="764266" y="49269"/>
                    <a:pt x="772749" y="47645"/>
                    <a:pt x="780148" y="44036"/>
                  </a:cubicBezTo>
                  <a:cubicBezTo>
                    <a:pt x="798015" y="35373"/>
                    <a:pt x="799278" y="19311"/>
                    <a:pt x="784118" y="6136"/>
                  </a:cubicBezTo>
                  <a:cubicBezTo>
                    <a:pt x="776900" y="0"/>
                    <a:pt x="768778" y="0"/>
                    <a:pt x="760296" y="0"/>
                  </a:cubicBezTo>
                  <a:cubicBezTo>
                    <a:pt x="727991" y="361"/>
                    <a:pt x="697852" y="11550"/>
                    <a:pt x="666991" y="19130"/>
                  </a:cubicBezTo>
                  <a:cubicBezTo>
                    <a:pt x="633062" y="27432"/>
                    <a:pt x="605630" y="45480"/>
                    <a:pt x="583973" y="73453"/>
                  </a:cubicBezTo>
                  <a:cubicBezTo>
                    <a:pt x="569716" y="92042"/>
                    <a:pt x="553292" y="108645"/>
                    <a:pt x="535245" y="123986"/>
                  </a:cubicBezTo>
                  <a:cubicBezTo>
                    <a:pt x="487419" y="164412"/>
                    <a:pt x="451325" y="166938"/>
                    <a:pt x="398807" y="129580"/>
                  </a:cubicBezTo>
                  <a:cubicBezTo>
                    <a:pt x="393212" y="144379"/>
                    <a:pt x="389242" y="157914"/>
                    <a:pt x="383286" y="170548"/>
                  </a:cubicBezTo>
                  <a:cubicBezTo>
                    <a:pt x="361449" y="218012"/>
                    <a:pt x="308029" y="239308"/>
                    <a:pt x="259301" y="220539"/>
                  </a:cubicBezTo>
                  <a:cubicBezTo>
                    <a:pt x="252082" y="217832"/>
                    <a:pt x="245224" y="215305"/>
                    <a:pt x="237463" y="217651"/>
                  </a:cubicBezTo>
                  <a:cubicBezTo>
                    <a:pt x="221401" y="222524"/>
                    <a:pt x="204798" y="225592"/>
                    <a:pt x="189277" y="232450"/>
                  </a:cubicBezTo>
                  <a:cubicBezTo>
                    <a:pt x="147046" y="251400"/>
                    <a:pt x="103191" y="263672"/>
                    <a:pt x="56810" y="266199"/>
                  </a:cubicBezTo>
                  <a:cubicBezTo>
                    <a:pt x="42732" y="266921"/>
                    <a:pt x="28655" y="268545"/>
                    <a:pt x="16203" y="275945"/>
                  </a:cubicBezTo>
                  <a:cubicBezTo>
                    <a:pt x="-4552" y="288216"/>
                    <a:pt x="-5274" y="306264"/>
                    <a:pt x="13496" y="320882"/>
                  </a:cubicBezTo>
                  <a:cubicBezTo>
                    <a:pt x="22880" y="328101"/>
                    <a:pt x="33528" y="330267"/>
                    <a:pt x="44898" y="331711"/>
                  </a:cubicBezTo>
                  <a:cubicBezTo>
                    <a:pt x="99401" y="338208"/>
                    <a:pt x="152280" y="328101"/>
                    <a:pt x="202271" y="309332"/>
                  </a:cubicBezTo>
                  <a:cubicBezTo>
                    <a:pt x="249736" y="291646"/>
                    <a:pt x="297020" y="287856"/>
                    <a:pt x="345567" y="294533"/>
                  </a:cubicBezTo>
                  <a:cubicBezTo>
                    <a:pt x="410899" y="303376"/>
                    <a:pt x="476230" y="301752"/>
                    <a:pt x="541562" y="300850"/>
                  </a:cubicBezTo>
                  <a:close/>
                </a:path>
              </a:pathLst>
            </a:custGeom>
            <a:solidFill>
              <a:srgbClr val="FFFFFF"/>
            </a:solidFill>
            <a:ln w="1804" cap="flat">
              <a:noFill/>
              <a:prstDash val="solid"/>
              <a:miter/>
            </a:ln>
          </p:spPr>
          <p:txBody>
            <a:bodyPr rtlCol="0" anchor="ctr"/>
            <a:lstStyle/>
            <a:p>
              <a:endParaRPr lang="en-US"/>
            </a:p>
          </p:txBody>
        </p:sp>
        <p:sp>
          <p:nvSpPr>
            <p:cNvPr id="12" name="Freeform 1086">
              <a:extLst>
                <a:ext uri="{FF2B5EF4-FFF2-40B4-BE49-F238E27FC236}">
                  <a16:creationId xmlns:a16="http://schemas.microsoft.com/office/drawing/2014/main" id="{CBF7E7EC-C180-4E31-A2B2-E47E16545CED}"/>
                </a:ext>
              </a:extLst>
            </p:cNvPr>
            <p:cNvSpPr/>
            <p:nvPr/>
          </p:nvSpPr>
          <p:spPr>
            <a:xfrm>
              <a:off x="6238928" y="3508752"/>
              <a:ext cx="181170" cy="186284"/>
            </a:xfrm>
            <a:custGeom>
              <a:avLst/>
              <a:gdLst>
                <a:gd name="connsiteX0" fmla="*/ 28701 w 181170"/>
                <a:gd name="connsiteY0" fmla="*/ 163165 h 186284"/>
                <a:gd name="connsiteX1" fmla="*/ 104320 w 181170"/>
                <a:gd name="connsiteY1" fmla="*/ 184100 h 186284"/>
                <a:gd name="connsiteX2" fmla="*/ 180840 w 181170"/>
                <a:gd name="connsiteY2" fmla="*/ 74553 h 186284"/>
                <a:gd name="connsiteX3" fmla="*/ 56675 w 181170"/>
                <a:gd name="connsiteY3" fmla="*/ 3446 h 186284"/>
                <a:gd name="connsiteX4" fmla="*/ 28701 w 181170"/>
                <a:gd name="connsiteY4" fmla="*/ 163165 h 18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0" h="186284">
                  <a:moveTo>
                    <a:pt x="28701" y="163165"/>
                  </a:moveTo>
                  <a:cubicBezTo>
                    <a:pt x="49636" y="181032"/>
                    <a:pt x="76165" y="190958"/>
                    <a:pt x="104320" y="184100"/>
                  </a:cubicBezTo>
                  <a:cubicBezTo>
                    <a:pt x="155574" y="171467"/>
                    <a:pt x="184630" y="134651"/>
                    <a:pt x="180840" y="74553"/>
                  </a:cubicBezTo>
                  <a:cubicBezTo>
                    <a:pt x="181202" y="11748"/>
                    <a:pt x="97461" y="-9007"/>
                    <a:pt x="56675" y="3446"/>
                  </a:cubicBezTo>
                  <a:cubicBezTo>
                    <a:pt x="7585" y="18426"/>
                    <a:pt x="-27246" y="115520"/>
                    <a:pt x="28701" y="163165"/>
                  </a:cubicBezTo>
                  <a:close/>
                </a:path>
              </a:pathLst>
            </a:custGeom>
            <a:solidFill>
              <a:srgbClr val="FFFFFF"/>
            </a:solidFill>
            <a:ln w="1804" cap="flat">
              <a:noFill/>
              <a:prstDash val="solid"/>
              <a:miter/>
            </a:ln>
          </p:spPr>
          <p:txBody>
            <a:bodyPr rtlCol="0" anchor="ctr"/>
            <a:lstStyle/>
            <a:p>
              <a:endParaRPr lang="en-US"/>
            </a:p>
          </p:txBody>
        </p:sp>
        <p:sp>
          <p:nvSpPr>
            <p:cNvPr id="13" name="Freeform 1087">
              <a:extLst>
                <a:ext uri="{FF2B5EF4-FFF2-40B4-BE49-F238E27FC236}">
                  <a16:creationId xmlns:a16="http://schemas.microsoft.com/office/drawing/2014/main" id="{7AE72935-B3DD-6D57-0143-117BDFEB34C6}"/>
                </a:ext>
              </a:extLst>
            </p:cNvPr>
            <p:cNvSpPr/>
            <p:nvPr/>
          </p:nvSpPr>
          <p:spPr>
            <a:xfrm>
              <a:off x="6558279" y="3974696"/>
              <a:ext cx="80043" cy="85781"/>
            </a:xfrm>
            <a:custGeom>
              <a:avLst/>
              <a:gdLst>
                <a:gd name="connsiteX0" fmla="*/ 10742 w 80043"/>
                <a:gd name="connsiteY0" fmla="*/ 46258 h 85781"/>
                <a:gd name="connsiteX1" fmla="*/ 80044 w 80043"/>
                <a:gd name="connsiteY1" fmla="*/ 85781 h 85781"/>
                <a:gd name="connsiteX2" fmla="*/ 74088 w 80043"/>
                <a:gd name="connsiteY2" fmla="*/ 55281 h 85781"/>
                <a:gd name="connsiteX3" fmla="*/ 36549 w 80043"/>
                <a:gd name="connsiteY3" fmla="*/ 4929 h 85781"/>
                <a:gd name="connsiteX4" fmla="*/ 996 w 80043"/>
                <a:gd name="connsiteY4" fmla="*/ 8358 h 85781"/>
                <a:gd name="connsiteX5" fmla="*/ 10742 w 80043"/>
                <a:gd name="connsiteY5" fmla="*/ 46258 h 8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43" h="85781">
                  <a:moveTo>
                    <a:pt x="10742" y="46258"/>
                  </a:moveTo>
                  <a:cubicBezTo>
                    <a:pt x="40159" y="51672"/>
                    <a:pt x="58206" y="60515"/>
                    <a:pt x="80044" y="85781"/>
                  </a:cubicBezTo>
                  <a:cubicBezTo>
                    <a:pt x="77337" y="71524"/>
                    <a:pt x="75893" y="63222"/>
                    <a:pt x="74088" y="55281"/>
                  </a:cubicBezTo>
                  <a:cubicBezTo>
                    <a:pt x="69396" y="32722"/>
                    <a:pt x="54056" y="17743"/>
                    <a:pt x="36549" y="4929"/>
                  </a:cubicBezTo>
                  <a:cubicBezTo>
                    <a:pt x="25360" y="-3373"/>
                    <a:pt x="6410" y="-485"/>
                    <a:pt x="996" y="8358"/>
                  </a:cubicBezTo>
                  <a:cubicBezTo>
                    <a:pt x="-2433" y="14675"/>
                    <a:pt x="3523" y="44814"/>
                    <a:pt x="10742" y="46258"/>
                  </a:cubicBezTo>
                  <a:close/>
                </a:path>
              </a:pathLst>
            </a:custGeom>
            <a:solidFill>
              <a:srgbClr val="FFFFFF"/>
            </a:solidFill>
            <a:ln w="1804" cap="flat">
              <a:noFill/>
              <a:prstDash val="solid"/>
              <a:miter/>
            </a:ln>
          </p:spPr>
          <p:txBody>
            <a:bodyPr rtlCol="0" anchor="ctr"/>
            <a:lstStyle/>
            <a:p>
              <a:endParaRPr lang="en-US"/>
            </a:p>
          </p:txBody>
        </p:sp>
        <p:sp>
          <p:nvSpPr>
            <p:cNvPr id="14" name="Freeform 1088">
              <a:extLst>
                <a:ext uri="{FF2B5EF4-FFF2-40B4-BE49-F238E27FC236}">
                  <a16:creationId xmlns:a16="http://schemas.microsoft.com/office/drawing/2014/main" id="{2D718E71-8144-B804-D591-B85F00129353}"/>
                </a:ext>
              </a:extLst>
            </p:cNvPr>
            <p:cNvSpPr/>
            <p:nvPr/>
          </p:nvSpPr>
          <p:spPr>
            <a:xfrm>
              <a:off x="6735100" y="3964674"/>
              <a:ext cx="347124" cy="715066"/>
            </a:xfrm>
            <a:custGeom>
              <a:avLst/>
              <a:gdLst>
                <a:gd name="connsiteX0" fmla="*/ 192702 w 347124"/>
                <a:gd name="connsiteY0" fmla="*/ 204087 h 715066"/>
                <a:gd name="connsiteX1" fmla="*/ 107518 w 347124"/>
                <a:gd name="connsiteY1" fmla="*/ 118542 h 715066"/>
                <a:gd name="connsiteX2" fmla="*/ 62220 w 347124"/>
                <a:gd name="connsiteY2" fmla="*/ 18019 h 715066"/>
                <a:gd name="connsiteX3" fmla="*/ 39480 w 347124"/>
                <a:gd name="connsiteY3" fmla="*/ 693 h 715066"/>
                <a:gd name="connsiteX4" fmla="*/ 1761 w 347124"/>
                <a:gd name="connsiteY4" fmla="*/ 37329 h 715066"/>
                <a:gd name="connsiteX5" fmla="*/ 13853 w 347124"/>
                <a:gd name="connsiteY5" fmla="*/ 65844 h 715066"/>
                <a:gd name="connsiteX6" fmla="*/ 90012 w 347124"/>
                <a:gd name="connsiteY6" fmla="*/ 193800 h 715066"/>
                <a:gd name="connsiteX7" fmla="*/ 157871 w 347124"/>
                <a:gd name="connsiteY7" fmla="*/ 341608 h 715066"/>
                <a:gd name="connsiteX8" fmla="*/ 147403 w 347124"/>
                <a:gd name="connsiteY8" fmla="*/ 402428 h 715066"/>
                <a:gd name="connsiteX9" fmla="*/ 100119 w 347124"/>
                <a:gd name="connsiteY9" fmla="*/ 446463 h 715066"/>
                <a:gd name="connsiteX10" fmla="*/ 81710 w 347124"/>
                <a:gd name="connsiteY10" fmla="*/ 500425 h 715066"/>
                <a:gd name="connsiteX11" fmla="*/ 132965 w 347124"/>
                <a:gd name="connsiteY11" fmla="*/ 615387 h 715066"/>
                <a:gd name="connsiteX12" fmla="*/ 151193 w 347124"/>
                <a:gd name="connsiteY12" fmla="*/ 640111 h 715066"/>
                <a:gd name="connsiteX13" fmla="*/ 168518 w 347124"/>
                <a:gd name="connsiteY13" fmla="*/ 647511 h 715066"/>
                <a:gd name="connsiteX14" fmla="*/ 183498 w 347124"/>
                <a:gd name="connsiteY14" fmla="*/ 620620 h 715066"/>
                <a:gd name="connsiteX15" fmla="*/ 150652 w 347124"/>
                <a:gd name="connsiteY15" fmla="*/ 533813 h 715066"/>
                <a:gd name="connsiteX16" fmla="*/ 153900 w 347124"/>
                <a:gd name="connsiteY16" fmla="*/ 493928 h 715066"/>
                <a:gd name="connsiteX17" fmla="*/ 229879 w 347124"/>
                <a:gd name="connsiteY17" fmla="*/ 428596 h 715066"/>
                <a:gd name="connsiteX18" fmla="*/ 271569 w 347124"/>
                <a:gd name="connsiteY18" fmla="*/ 455126 h 715066"/>
                <a:gd name="connsiteX19" fmla="*/ 279149 w 347124"/>
                <a:gd name="connsiteY19" fmla="*/ 652023 h 715066"/>
                <a:gd name="connsiteX20" fmla="*/ 282217 w 347124"/>
                <a:gd name="connsiteY20" fmla="*/ 696961 h 715066"/>
                <a:gd name="connsiteX21" fmla="*/ 310010 w 347124"/>
                <a:gd name="connsiteY21" fmla="*/ 714827 h 715066"/>
                <a:gd name="connsiteX22" fmla="*/ 336178 w 347124"/>
                <a:gd name="connsiteY22" fmla="*/ 676928 h 715066"/>
                <a:gd name="connsiteX23" fmla="*/ 345563 w 347124"/>
                <a:gd name="connsiteY23" fmla="*/ 401705 h 715066"/>
                <a:gd name="connsiteX24" fmla="*/ 299903 w 347124"/>
                <a:gd name="connsiteY24" fmla="*/ 151749 h 715066"/>
                <a:gd name="connsiteX25" fmla="*/ 192702 w 347124"/>
                <a:gd name="connsiteY25" fmla="*/ 204087 h 71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7124" h="715066">
                  <a:moveTo>
                    <a:pt x="192702" y="204087"/>
                  </a:moveTo>
                  <a:cubicBezTo>
                    <a:pt x="150652" y="200477"/>
                    <a:pt x="110225" y="168534"/>
                    <a:pt x="107518" y="118542"/>
                  </a:cubicBezTo>
                  <a:cubicBezTo>
                    <a:pt x="105353" y="78116"/>
                    <a:pt x="83876" y="48338"/>
                    <a:pt x="62220" y="18019"/>
                  </a:cubicBezTo>
                  <a:cubicBezTo>
                    <a:pt x="55542" y="8814"/>
                    <a:pt x="51210" y="2498"/>
                    <a:pt x="39480" y="693"/>
                  </a:cubicBezTo>
                  <a:cubicBezTo>
                    <a:pt x="13853" y="-3638"/>
                    <a:pt x="-6180" y="12785"/>
                    <a:pt x="1761" y="37329"/>
                  </a:cubicBezTo>
                  <a:cubicBezTo>
                    <a:pt x="5009" y="47075"/>
                    <a:pt x="9702" y="56460"/>
                    <a:pt x="13853" y="65844"/>
                  </a:cubicBezTo>
                  <a:cubicBezTo>
                    <a:pt x="34246" y="111504"/>
                    <a:pt x="65829" y="150486"/>
                    <a:pt x="90012" y="193800"/>
                  </a:cubicBezTo>
                  <a:cubicBezTo>
                    <a:pt x="116542" y="241265"/>
                    <a:pt x="142711" y="288909"/>
                    <a:pt x="157871" y="341608"/>
                  </a:cubicBezTo>
                  <a:cubicBezTo>
                    <a:pt x="164187" y="363265"/>
                    <a:pt x="163285" y="385102"/>
                    <a:pt x="147403" y="402428"/>
                  </a:cubicBezTo>
                  <a:cubicBezTo>
                    <a:pt x="132965" y="418309"/>
                    <a:pt x="117444" y="433830"/>
                    <a:pt x="100119" y="446463"/>
                  </a:cubicBezTo>
                  <a:cubicBezTo>
                    <a:pt x="80267" y="460901"/>
                    <a:pt x="76657" y="478046"/>
                    <a:pt x="81710" y="500425"/>
                  </a:cubicBezTo>
                  <a:cubicBezTo>
                    <a:pt x="90915" y="542295"/>
                    <a:pt x="112752" y="578570"/>
                    <a:pt x="132965" y="615387"/>
                  </a:cubicBezTo>
                  <a:cubicBezTo>
                    <a:pt x="137838" y="624410"/>
                    <a:pt x="143433" y="633253"/>
                    <a:pt x="151193" y="640111"/>
                  </a:cubicBezTo>
                  <a:cubicBezTo>
                    <a:pt x="156246" y="644623"/>
                    <a:pt x="161119" y="648594"/>
                    <a:pt x="168518" y="647511"/>
                  </a:cubicBezTo>
                  <a:cubicBezTo>
                    <a:pt x="182956" y="645706"/>
                    <a:pt x="189092" y="637043"/>
                    <a:pt x="183498" y="620620"/>
                  </a:cubicBezTo>
                  <a:cubicBezTo>
                    <a:pt x="173572" y="591383"/>
                    <a:pt x="162743" y="562327"/>
                    <a:pt x="150652" y="533813"/>
                  </a:cubicBezTo>
                  <a:cubicBezTo>
                    <a:pt x="144335" y="519013"/>
                    <a:pt x="145057" y="504575"/>
                    <a:pt x="153900" y="493928"/>
                  </a:cubicBezTo>
                  <a:cubicBezTo>
                    <a:pt x="175376" y="468120"/>
                    <a:pt x="197214" y="441771"/>
                    <a:pt x="229879" y="428596"/>
                  </a:cubicBezTo>
                  <a:cubicBezTo>
                    <a:pt x="258214" y="417226"/>
                    <a:pt x="270667" y="425348"/>
                    <a:pt x="271569" y="455126"/>
                  </a:cubicBezTo>
                  <a:cubicBezTo>
                    <a:pt x="273735" y="520818"/>
                    <a:pt x="276442" y="586330"/>
                    <a:pt x="279149" y="652023"/>
                  </a:cubicBezTo>
                  <a:cubicBezTo>
                    <a:pt x="279690" y="667002"/>
                    <a:pt x="280412" y="681981"/>
                    <a:pt x="282217" y="696961"/>
                  </a:cubicBezTo>
                  <a:cubicBezTo>
                    <a:pt x="284022" y="712662"/>
                    <a:pt x="294489" y="716091"/>
                    <a:pt x="310010" y="714827"/>
                  </a:cubicBezTo>
                  <a:cubicBezTo>
                    <a:pt x="332569" y="713023"/>
                    <a:pt x="334193" y="706165"/>
                    <a:pt x="336178" y="676928"/>
                  </a:cubicBezTo>
                  <a:cubicBezTo>
                    <a:pt x="342315" y="585248"/>
                    <a:pt x="350616" y="493928"/>
                    <a:pt x="345563" y="401705"/>
                  </a:cubicBezTo>
                  <a:cubicBezTo>
                    <a:pt x="341592" y="328073"/>
                    <a:pt x="307664" y="163300"/>
                    <a:pt x="299903" y="151749"/>
                  </a:cubicBezTo>
                  <a:cubicBezTo>
                    <a:pt x="257853" y="204809"/>
                    <a:pt x="245761" y="208599"/>
                    <a:pt x="192702" y="204087"/>
                  </a:cubicBezTo>
                  <a:close/>
                </a:path>
              </a:pathLst>
            </a:custGeom>
            <a:solidFill>
              <a:srgbClr val="FFFFFF"/>
            </a:solidFill>
            <a:ln w="1804" cap="flat">
              <a:noFill/>
              <a:prstDash val="solid"/>
              <a:miter/>
            </a:ln>
          </p:spPr>
          <p:txBody>
            <a:bodyPr rtlCol="0" anchor="ctr"/>
            <a:lstStyle/>
            <a:p>
              <a:endParaRPr lang="en-US"/>
            </a:p>
          </p:txBody>
        </p:sp>
        <p:sp>
          <p:nvSpPr>
            <p:cNvPr id="15" name="Freeform 1089">
              <a:extLst>
                <a:ext uri="{FF2B5EF4-FFF2-40B4-BE49-F238E27FC236}">
                  <a16:creationId xmlns:a16="http://schemas.microsoft.com/office/drawing/2014/main" id="{FA5BA1AC-6738-0730-699C-763462DDF20F}"/>
                </a:ext>
              </a:extLst>
            </p:cNvPr>
            <p:cNvSpPr/>
            <p:nvPr/>
          </p:nvSpPr>
          <p:spPr>
            <a:xfrm>
              <a:off x="6939156" y="3922901"/>
              <a:ext cx="76717" cy="70800"/>
            </a:xfrm>
            <a:custGeom>
              <a:avLst/>
              <a:gdLst>
                <a:gd name="connsiteX0" fmla="*/ 15717 w 76717"/>
                <a:gd name="connsiteY0" fmla="*/ 40482 h 70800"/>
                <a:gd name="connsiteX1" fmla="*/ 76717 w 76717"/>
                <a:gd name="connsiteY1" fmla="*/ 70801 h 70800"/>
                <a:gd name="connsiteX2" fmla="*/ 35209 w 76717"/>
                <a:gd name="connsiteY2" fmla="*/ 3665 h 70800"/>
                <a:gd name="connsiteX3" fmla="*/ 377 w 76717"/>
                <a:gd name="connsiteY3" fmla="*/ 11064 h 70800"/>
                <a:gd name="connsiteX4" fmla="*/ 15717 w 76717"/>
                <a:gd name="connsiteY4" fmla="*/ 40482 h 7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17" h="70800">
                  <a:moveTo>
                    <a:pt x="15717" y="40482"/>
                  </a:moveTo>
                  <a:cubicBezTo>
                    <a:pt x="34126" y="41384"/>
                    <a:pt x="62280" y="58348"/>
                    <a:pt x="76717" y="70801"/>
                  </a:cubicBezTo>
                  <a:cubicBezTo>
                    <a:pt x="68777" y="44271"/>
                    <a:pt x="55963" y="13952"/>
                    <a:pt x="35209" y="3665"/>
                  </a:cubicBezTo>
                  <a:cubicBezTo>
                    <a:pt x="24561" y="-1569"/>
                    <a:pt x="2182" y="-2832"/>
                    <a:pt x="377" y="11064"/>
                  </a:cubicBezTo>
                  <a:cubicBezTo>
                    <a:pt x="-1969" y="19907"/>
                    <a:pt x="7055" y="39940"/>
                    <a:pt x="15717" y="40482"/>
                  </a:cubicBezTo>
                  <a:close/>
                </a:path>
              </a:pathLst>
            </a:custGeom>
            <a:solidFill>
              <a:srgbClr val="FFFFFF"/>
            </a:solidFill>
            <a:ln w="1804" cap="flat">
              <a:noFill/>
              <a:prstDash val="solid"/>
              <a:miter/>
            </a:ln>
          </p:spPr>
          <p:txBody>
            <a:bodyPr rtlCol="0" anchor="ctr"/>
            <a:lstStyle/>
            <a:p>
              <a:endParaRPr lang="en-US"/>
            </a:p>
          </p:txBody>
        </p:sp>
        <p:sp>
          <p:nvSpPr>
            <p:cNvPr id="16" name="Freeform 1090">
              <a:extLst>
                <a:ext uri="{FF2B5EF4-FFF2-40B4-BE49-F238E27FC236}">
                  <a16:creationId xmlns:a16="http://schemas.microsoft.com/office/drawing/2014/main" id="{4C90B0C0-2AC8-C1DD-6D54-912F27B2BEF3}"/>
                </a:ext>
              </a:extLst>
            </p:cNvPr>
            <p:cNvSpPr/>
            <p:nvPr/>
          </p:nvSpPr>
          <p:spPr>
            <a:xfrm>
              <a:off x="6855004" y="3977551"/>
              <a:ext cx="175663" cy="181687"/>
            </a:xfrm>
            <a:custGeom>
              <a:avLst/>
              <a:gdLst>
                <a:gd name="connsiteX0" fmla="*/ 5120 w 175663"/>
                <a:gd name="connsiteY0" fmla="*/ 66322 h 181687"/>
                <a:gd name="connsiteX1" fmla="*/ 96621 w 175663"/>
                <a:gd name="connsiteY1" fmla="*/ 181645 h 181687"/>
                <a:gd name="connsiteX2" fmla="*/ 159245 w 175663"/>
                <a:gd name="connsiteY2" fmla="*/ 143204 h 181687"/>
                <a:gd name="connsiteX3" fmla="*/ 152748 w 175663"/>
                <a:gd name="connsiteY3" fmla="*/ 28423 h 181687"/>
                <a:gd name="connsiteX4" fmla="*/ 65759 w 175663"/>
                <a:gd name="connsiteY4" fmla="*/ 7488 h 181687"/>
                <a:gd name="connsiteX5" fmla="*/ 5120 w 175663"/>
                <a:gd name="connsiteY5" fmla="*/ 66322 h 18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63" h="181687">
                  <a:moveTo>
                    <a:pt x="5120" y="66322"/>
                  </a:moveTo>
                  <a:cubicBezTo>
                    <a:pt x="-12747" y="115411"/>
                    <a:pt x="15768" y="181104"/>
                    <a:pt x="96621" y="181645"/>
                  </a:cubicBezTo>
                  <a:cubicBezTo>
                    <a:pt x="122609" y="182547"/>
                    <a:pt x="144085" y="169012"/>
                    <a:pt x="159245" y="143204"/>
                  </a:cubicBezTo>
                  <a:cubicBezTo>
                    <a:pt x="182706" y="103319"/>
                    <a:pt x="181443" y="65420"/>
                    <a:pt x="152748" y="28423"/>
                  </a:cubicBezTo>
                  <a:cubicBezTo>
                    <a:pt x="130730" y="-92"/>
                    <a:pt x="98786" y="-7311"/>
                    <a:pt x="65759" y="7488"/>
                  </a:cubicBezTo>
                  <a:cubicBezTo>
                    <a:pt x="38147" y="19940"/>
                    <a:pt x="15588" y="37807"/>
                    <a:pt x="5120" y="66322"/>
                  </a:cubicBezTo>
                  <a:close/>
                </a:path>
              </a:pathLst>
            </a:custGeom>
            <a:solidFill>
              <a:srgbClr val="FFFFFF"/>
            </a:solidFill>
            <a:ln w="1804" cap="flat">
              <a:noFill/>
              <a:prstDash val="solid"/>
              <a:miter/>
            </a:ln>
          </p:spPr>
          <p:txBody>
            <a:bodyPr rtlCol="0" anchor="ctr"/>
            <a:lstStyle/>
            <a:p>
              <a:endParaRPr lang="en-US"/>
            </a:p>
          </p:txBody>
        </p:sp>
        <p:sp>
          <p:nvSpPr>
            <p:cNvPr id="17" name="Freeform 1091">
              <a:extLst>
                <a:ext uri="{FF2B5EF4-FFF2-40B4-BE49-F238E27FC236}">
                  <a16:creationId xmlns:a16="http://schemas.microsoft.com/office/drawing/2014/main" id="{CFF1AB2B-9439-CE87-DCBA-FA352AB6054A}"/>
                </a:ext>
              </a:extLst>
            </p:cNvPr>
            <p:cNvSpPr/>
            <p:nvPr/>
          </p:nvSpPr>
          <p:spPr>
            <a:xfrm>
              <a:off x="6057940" y="3947359"/>
              <a:ext cx="61299" cy="98680"/>
            </a:xfrm>
            <a:custGeom>
              <a:avLst/>
              <a:gdLst>
                <a:gd name="connsiteX0" fmla="*/ 26148 w 61299"/>
                <a:gd name="connsiteY0" fmla="*/ 98680 h 98680"/>
                <a:gd name="connsiteX1" fmla="*/ 57911 w 61299"/>
                <a:gd name="connsiteY1" fmla="*/ 40207 h 98680"/>
                <a:gd name="connsiteX2" fmla="*/ 46000 w 61299"/>
                <a:gd name="connsiteY2" fmla="*/ 4473 h 98680"/>
                <a:gd name="connsiteX3" fmla="*/ 10447 w 61299"/>
                <a:gd name="connsiteY3" fmla="*/ 9707 h 98680"/>
                <a:gd name="connsiteX4" fmla="*/ 7379 w 61299"/>
                <a:gd name="connsiteY4" fmla="*/ 40929 h 98680"/>
                <a:gd name="connsiteX5" fmla="*/ 26148 w 61299"/>
                <a:gd name="connsiteY5" fmla="*/ 98680 h 9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299" h="98680">
                  <a:moveTo>
                    <a:pt x="26148" y="98680"/>
                  </a:moveTo>
                  <a:cubicBezTo>
                    <a:pt x="40766" y="84604"/>
                    <a:pt x="49971" y="55728"/>
                    <a:pt x="57911" y="40207"/>
                  </a:cubicBezTo>
                  <a:cubicBezTo>
                    <a:pt x="65311" y="25769"/>
                    <a:pt x="60257" y="13316"/>
                    <a:pt x="46000" y="4473"/>
                  </a:cubicBezTo>
                  <a:cubicBezTo>
                    <a:pt x="33908" y="-2926"/>
                    <a:pt x="20914" y="-1121"/>
                    <a:pt x="10447" y="9707"/>
                  </a:cubicBezTo>
                  <a:cubicBezTo>
                    <a:pt x="-2728" y="23423"/>
                    <a:pt x="-3089" y="28476"/>
                    <a:pt x="7379" y="40929"/>
                  </a:cubicBezTo>
                  <a:cubicBezTo>
                    <a:pt x="17124" y="52479"/>
                    <a:pt x="29035" y="80092"/>
                    <a:pt x="26148" y="98680"/>
                  </a:cubicBezTo>
                  <a:close/>
                </a:path>
              </a:pathLst>
            </a:custGeom>
            <a:solidFill>
              <a:srgbClr val="FFFFFF"/>
            </a:solidFill>
            <a:ln w="1804" cap="flat">
              <a:noFill/>
              <a:prstDash val="solid"/>
              <a:miter/>
            </a:ln>
          </p:spPr>
          <p:txBody>
            <a:bodyPr rtlCol="0" anchor="ctr"/>
            <a:lstStyle/>
            <a:p>
              <a:endParaRPr lang="en-US"/>
            </a:p>
          </p:txBody>
        </p:sp>
        <p:sp>
          <p:nvSpPr>
            <p:cNvPr id="18" name="Freeform 1092">
              <a:extLst>
                <a:ext uri="{FF2B5EF4-FFF2-40B4-BE49-F238E27FC236}">
                  <a16:creationId xmlns:a16="http://schemas.microsoft.com/office/drawing/2014/main" id="{A659F78B-72B2-FD32-C198-A2A13FA1A9E5}"/>
                </a:ext>
              </a:extLst>
            </p:cNvPr>
            <p:cNvSpPr/>
            <p:nvPr/>
          </p:nvSpPr>
          <p:spPr>
            <a:xfrm>
              <a:off x="5692628" y="4048137"/>
              <a:ext cx="537762" cy="641366"/>
            </a:xfrm>
            <a:custGeom>
              <a:avLst/>
              <a:gdLst>
                <a:gd name="connsiteX0" fmla="*/ 16435 w 537762"/>
                <a:gd name="connsiteY0" fmla="*/ 520373 h 641366"/>
                <a:gd name="connsiteX1" fmla="*/ 57944 w 537762"/>
                <a:gd name="connsiteY1" fmla="*/ 525247 h 641366"/>
                <a:gd name="connsiteX2" fmla="*/ 137714 w 537762"/>
                <a:gd name="connsiteY2" fmla="*/ 509365 h 641366"/>
                <a:gd name="connsiteX3" fmla="*/ 189329 w 537762"/>
                <a:gd name="connsiteY3" fmla="*/ 467314 h 641366"/>
                <a:gd name="connsiteX4" fmla="*/ 213152 w 537762"/>
                <a:gd name="connsiteY4" fmla="*/ 401441 h 641366"/>
                <a:gd name="connsiteX5" fmla="*/ 239140 w 537762"/>
                <a:gd name="connsiteY5" fmla="*/ 383575 h 641366"/>
                <a:gd name="connsiteX6" fmla="*/ 263143 w 537762"/>
                <a:gd name="connsiteY6" fmla="*/ 399998 h 641366"/>
                <a:gd name="connsiteX7" fmla="*/ 277400 w 537762"/>
                <a:gd name="connsiteY7" fmla="*/ 448365 h 641366"/>
                <a:gd name="connsiteX8" fmla="*/ 285702 w 537762"/>
                <a:gd name="connsiteY8" fmla="*/ 599963 h 641366"/>
                <a:gd name="connsiteX9" fmla="*/ 326489 w 537762"/>
                <a:gd name="connsiteY9" fmla="*/ 641291 h 641366"/>
                <a:gd name="connsiteX10" fmla="*/ 349950 w 537762"/>
                <a:gd name="connsiteY10" fmla="*/ 614220 h 641366"/>
                <a:gd name="connsiteX11" fmla="*/ 349950 w 537762"/>
                <a:gd name="connsiteY11" fmla="*/ 484820 h 641366"/>
                <a:gd name="connsiteX12" fmla="*/ 341468 w 537762"/>
                <a:gd name="connsiteY12" fmla="*/ 282690 h 641366"/>
                <a:gd name="connsiteX13" fmla="*/ 382255 w 537762"/>
                <a:gd name="connsiteY13" fmla="*/ 197326 h 641366"/>
                <a:gd name="connsiteX14" fmla="*/ 505699 w 537762"/>
                <a:gd name="connsiteY14" fmla="*/ 78754 h 641366"/>
                <a:gd name="connsiteX15" fmla="*/ 534936 w 537762"/>
                <a:gd name="connsiteY15" fmla="*/ 34358 h 641366"/>
                <a:gd name="connsiteX16" fmla="*/ 528078 w 537762"/>
                <a:gd name="connsiteY16" fmla="*/ 3858 h 641366"/>
                <a:gd name="connsiteX17" fmla="*/ 499744 w 537762"/>
                <a:gd name="connsiteY17" fmla="*/ 7106 h 641366"/>
                <a:gd name="connsiteX18" fmla="*/ 482960 w 537762"/>
                <a:gd name="connsiteY18" fmla="*/ 22086 h 641366"/>
                <a:gd name="connsiteX19" fmla="*/ 411311 w 537762"/>
                <a:gd name="connsiteY19" fmla="*/ 89222 h 641366"/>
                <a:gd name="connsiteX20" fmla="*/ 354282 w 537762"/>
                <a:gd name="connsiteY20" fmla="*/ 104021 h 641366"/>
                <a:gd name="connsiteX21" fmla="*/ 320894 w 537762"/>
                <a:gd name="connsiteY21" fmla="*/ 106367 h 641366"/>
                <a:gd name="connsiteX22" fmla="*/ 244373 w 537762"/>
                <a:gd name="connsiteY22" fmla="*/ 95899 h 641366"/>
                <a:gd name="connsiteX23" fmla="*/ 221814 w 537762"/>
                <a:gd name="connsiteY23" fmla="*/ 138311 h 641366"/>
                <a:gd name="connsiteX24" fmla="*/ 214776 w 537762"/>
                <a:gd name="connsiteY24" fmla="*/ 153651 h 641366"/>
                <a:gd name="connsiteX25" fmla="*/ 164243 w 537762"/>
                <a:gd name="connsiteY25" fmla="*/ 269696 h 641366"/>
                <a:gd name="connsiteX26" fmla="*/ 130134 w 537762"/>
                <a:gd name="connsiteY26" fmla="*/ 388267 h 641366"/>
                <a:gd name="connsiteX27" fmla="*/ 80142 w 537762"/>
                <a:gd name="connsiteY27" fmla="*/ 455042 h 641366"/>
                <a:gd name="connsiteX28" fmla="*/ 50906 w 537762"/>
                <a:gd name="connsiteY28" fmla="*/ 464968 h 641366"/>
                <a:gd name="connsiteX29" fmla="*/ 16074 w 537762"/>
                <a:gd name="connsiteY29" fmla="*/ 475797 h 641366"/>
                <a:gd name="connsiteX30" fmla="*/ 12 w 537762"/>
                <a:gd name="connsiteY30" fmla="*/ 499800 h 641366"/>
                <a:gd name="connsiteX31" fmla="*/ 16435 w 537762"/>
                <a:gd name="connsiteY31" fmla="*/ 520373 h 64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7762" h="641366">
                  <a:moveTo>
                    <a:pt x="16435" y="520373"/>
                  </a:moveTo>
                  <a:cubicBezTo>
                    <a:pt x="29790" y="525788"/>
                    <a:pt x="43867" y="526149"/>
                    <a:pt x="57944" y="525247"/>
                  </a:cubicBezTo>
                  <a:cubicBezTo>
                    <a:pt x="85196" y="523442"/>
                    <a:pt x="111184" y="514779"/>
                    <a:pt x="137714" y="509365"/>
                  </a:cubicBezTo>
                  <a:cubicBezTo>
                    <a:pt x="163702" y="504131"/>
                    <a:pt x="178862" y="490234"/>
                    <a:pt x="189329" y="467314"/>
                  </a:cubicBezTo>
                  <a:cubicBezTo>
                    <a:pt x="199255" y="446018"/>
                    <a:pt x="204489" y="423098"/>
                    <a:pt x="213152" y="401441"/>
                  </a:cubicBezTo>
                  <a:cubicBezTo>
                    <a:pt x="217844" y="389530"/>
                    <a:pt x="226687" y="383575"/>
                    <a:pt x="239140" y="383575"/>
                  </a:cubicBezTo>
                  <a:cubicBezTo>
                    <a:pt x="250510" y="383575"/>
                    <a:pt x="258631" y="389711"/>
                    <a:pt x="263143" y="399998"/>
                  </a:cubicBezTo>
                  <a:cubicBezTo>
                    <a:pt x="269820" y="415519"/>
                    <a:pt x="275415" y="431220"/>
                    <a:pt x="277400" y="448365"/>
                  </a:cubicBezTo>
                  <a:cubicBezTo>
                    <a:pt x="283175" y="498717"/>
                    <a:pt x="282273" y="549430"/>
                    <a:pt x="285702" y="599963"/>
                  </a:cubicBezTo>
                  <a:cubicBezTo>
                    <a:pt x="287868" y="631545"/>
                    <a:pt x="295808" y="639847"/>
                    <a:pt x="326489" y="641291"/>
                  </a:cubicBezTo>
                  <a:cubicBezTo>
                    <a:pt x="342912" y="642193"/>
                    <a:pt x="350131" y="635155"/>
                    <a:pt x="349950" y="614220"/>
                  </a:cubicBezTo>
                  <a:cubicBezTo>
                    <a:pt x="349590" y="571087"/>
                    <a:pt x="350492" y="527954"/>
                    <a:pt x="349950" y="484820"/>
                  </a:cubicBezTo>
                  <a:cubicBezTo>
                    <a:pt x="349048" y="417323"/>
                    <a:pt x="346341" y="349826"/>
                    <a:pt x="341468" y="282690"/>
                  </a:cubicBezTo>
                  <a:cubicBezTo>
                    <a:pt x="338761" y="244790"/>
                    <a:pt x="353921" y="220787"/>
                    <a:pt x="382255" y="197326"/>
                  </a:cubicBezTo>
                  <a:cubicBezTo>
                    <a:pt x="426111" y="160870"/>
                    <a:pt x="467980" y="121888"/>
                    <a:pt x="505699" y="78754"/>
                  </a:cubicBezTo>
                  <a:cubicBezTo>
                    <a:pt x="517611" y="65219"/>
                    <a:pt x="527717" y="50601"/>
                    <a:pt x="534936" y="34358"/>
                  </a:cubicBezTo>
                  <a:cubicBezTo>
                    <a:pt x="539809" y="23530"/>
                    <a:pt x="538907" y="11618"/>
                    <a:pt x="528078" y="3858"/>
                  </a:cubicBezTo>
                  <a:cubicBezTo>
                    <a:pt x="518152" y="-3361"/>
                    <a:pt x="508406" y="609"/>
                    <a:pt x="499744" y="7106"/>
                  </a:cubicBezTo>
                  <a:cubicBezTo>
                    <a:pt x="493788" y="11618"/>
                    <a:pt x="488193" y="16672"/>
                    <a:pt x="482960" y="22086"/>
                  </a:cubicBezTo>
                  <a:cubicBezTo>
                    <a:pt x="460039" y="45547"/>
                    <a:pt x="436217" y="67926"/>
                    <a:pt x="411311" y="89222"/>
                  </a:cubicBezTo>
                  <a:cubicBezTo>
                    <a:pt x="394708" y="103479"/>
                    <a:pt x="376119" y="110518"/>
                    <a:pt x="354282" y="104021"/>
                  </a:cubicBezTo>
                  <a:cubicBezTo>
                    <a:pt x="343273" y="100772"/>
                    <a:pt x="332084" y="104562"/>
                    <a:pt x="320894" y="106367"/>
                  </a:cubicBezTo>
                  <a:cubicBezTo>
                    <a:pt x="307900" y="108352"/>
                    <a:pt x="254661" y="103841"/>
                    <a:pt x="244373" y="95899"/>
                  </a:cubicBezTo>
                  <a:cubicBezTo>
                    <a:pt x="234809" y="105645"/>
                    <a:pt x="229033" y="126219"/>
                    <a:pt x="221814" y="138311"/>
                  </a:cubicBezTo>
                  <a:cubicBezTo>
                    <a:pt x="218927" y="143183"/>
                    <a:pt x="216941" y="148417"/>
                    <a:pt x="214776" y="153651"/>
                  </a:cubicBezTo>
                  <a:cubicBezTo>
                    <a:pt x="197811" y="192273"/>
                    <a:pt x="180305" y="230713"/>
                    <a:pt x="164243" y="269696"/>
                  </a:cubicBezTo>
                  <a:cubicBezTo>
                    <a:pt x="148542" y="307956"/>
                    <a:pt x="132660" y="346939"/>
                    <a:pt x="130134" y="388267"/>
                  </a:cubicBezTo>
                  <a:cubicBezTo>
                    <a:pt x="127968" y="423640"/>
                    <a:pt x="110101" y="442770"/>
                    <a:pt x="80142" y="455042"/>
                  </a:cubicBezTo>
                  <a:cubicBezTo>
                    <a:pt x="70577" y="459012"/>
                    <a:pt x="60651" y="461900"/>
                    <a:pt x="50906" y="464968"/>
                  </a:cubicBezTo>
                  <a:cubicBezTo>
                    <a:pt x="39355" y="468758"/>
                    <a:pt x="27444" y="471826"/>
                    <a:pt x="16074" y="475797"/>
                  </a:cubicBezTo>
                  <a:cubicBezTo>
                    <a:pt x="4885" y="479587"/>
                    <a:pt x="12" y="488971"/>
                    <a:pt x="12" y="499800"/>
                  </a:cubicBezTo>
                  <a:cubicBezTo>
                    <a:pt x="-349" y="510267"/>
                    <a:pt x="7412" y="516584"/>
                    <a:pt x="16435" y="520373"/>
                  </a:cubicBezTo>
                  <a:close/>
                </a:path>
              </a:pathLst>
            </a:custGeom>
            <a:solidFill>
              <a:srgbClr val="FFFFFF"/>
            </a:solidFill>
            <a:ln w="1804" cap="flat">
              <a:noFill/>
              <a:prstDash val="solid"/>
              <a:miter/>
            </a:ln>
          </p:spPr>
          <p:txBody>
            <a:bodyPr rtlCol="0" anchor="ctr"/>
            <a:lstStyle/>
            <a:p>
              <a:endParaRPr lang="en-US"/>
            </a:p>
          </p:txBody>
        </p:sp>
        <p:sp>
          <p:nvSpPr>
            <p:cNvPr id="19" name="Freeform 1093">
              <a:extLst>
                <a:ext uri="{FF2B5EF4-FFF2-40B4-BE49-F238E27FC236}">
                  <a16:creationId xmlns:a16="http://schemas.microsoft.com/office/drawing/2014/main" id="{2DFFA63C-8D93-B009-F6A1-C79639D53579}"/>
                </a:ext>
              </a:extLst>
            </p:cNvPr>
            <p:cNvSpPr/>
            <p:nvPr/>
          </p:nvSpPr>
          <p:spPr>
            <a:xfrm>
              <a:off x="5888876" y="3960216"/>
              <a:ext cx="181872" cy="178671"/>
            </a:xfrm>
            <a:custGeom>
              <a:avLst/>
              <a:gdLst>
                <a:gd name="connsiteX0" fmla="*/ 181857 w 181872"/>
                <a:gd name="connsiteY0" fmla="*/ 81673 h 178671"/>
                <a:gd name="connsiteX1" fmla="*/ 143055 w 181872"/>
                <a:gd name="connsiteY1" fmla="*/ 15078 h 178671"/>
                <a:gd name="connsiteX2" fmla="*/ 24303 w 181872"/>
                <a:gd name="connsiteY2" fmla="*/ 27350 h 178671"/>
                <a:gd name="connsiteX3" fmla="*/ 11670 w 181872"/>
                <a:gd name="connsiteY3" fmla="*/ 130762 h 178671"/>
                <a:gd name="connsiteX4" fmla="*/ 93064 w 181872"/>
                <a:gd name="connsiteY4" fmla="*/ 178406 h 178671"/>
                <a:gd name="connsiteX5" fmla="*/ 181857 w 181872"/>
                <a:gd name="connsiteY5" fmla="*/ 81673 h 17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872" h="178671">
                  <a:moveTo>
                    <a:pt x="181857" y="81673"/>
                  </a:moveTo>
                  <a:cubicBezTo>
                    <a:pt x="182037" y="62723"/>
                    <a:pt x="171750" y="35832"/>
                    <a:pt x="143055" y="15078"/>
                  </a:cubicBezTo>
                  <a:cubicBezTo>
                    <a:pt x="110750" y="-8384"/>
                    <a:pt x="59856" y="-4594"/>
                    <a:pt x="24303" y="27350"/>
                  </a:cubicBezTo>
                  <a:cubicBezTo>
                    <a:pt x="-2948" y="51714"/>
                    <a:pt x="-7460" y="98276"/>
                    <a:pt x="11670" y="130762"/>
                  </a:cubicBezTo>
                  <a:cubicBezTo>
                    <a:pt x="30078" y="161984"/>
                    <a:pt x="58954" y="176241"/>
                    <a:pt x="93064" y="178406"/>
                  </a:cubicBezTo>
                  <a:cubicBezTo>
                    <a:pt x="144318" y="181655"/>
                    <a:pt x="182759" y="155306"/>
                    <a:pt x="181857" y="81673"/>
                  </a:cubicBezTo>
                  <a:close/>
                </a:path>
              </a:pathLst>
            </a:custGeom>
            <a:solidFill>
              <a:srgbClr val="FFFFFF"/>
            </a:solidFill>
            <a:ln w="1804" cap="flat">
              <a:noFill/>
              <a:prstDash val="solid"/>
              <a:miter/>
            </a:ln>
          </p:spPr>
          <p:txBody>
            <a:bodyPr rtlCol="0" anchor="ctr"/>
            <a:lstStyle/>
            <a:p>
              <a:endParaRPr lang="en-US"/>
            </a:p>
          </p:txBody>
        </p:sp>
        <p:sp>
          <p:nvSpPr>
            <p:cNvPr id="20" name="Freeform 1094">
              <a:extLst>
                <a:ext uri="{FF2B5EF4-FFF2-40B4-BE49-F238E27FC236}">
                  <a16:creationId xmlns:a16="http://schemas.microsoft.com/office/drawing/2014/main" id="{2F50CF09-726B-F264-27C7-C8D7CAAE931A}"/>
                </a:ext>
              </a:extLst>
            </p:cNvPr>
            <p:cNvSpPr/>
            <p:nvPr/>
          </p:nvSpPr>
          <p:spPr>
            <a:xfrm>
              <a:off x="6018333" y="3386579"/>
              <a:ext cx="912735" cy="445501"/>
            </a:xfrm>
            <a:custGeom>
              <a:avLst/>
              <a:gdLst>
                <a:gd name="connsiteX0" fmla="*/ 392774 w 912735"/>
                <a:gd name="connsiteY0" fmla="*/ 406617 h 445501"/>
                <a:gd name="connsiteX1" fmla="*/ 611869 w 912735"/>
                <a:gd name="connsiteY1" fmla="*/ 402466 h 445501"/>
                <a:gd name="connsiteX2" fmla="*/ 765271 w 912735"/>
                <a:gd name="connsiteY2" fmla="*/ 305551 h 445501"/>
                <a:gd name="connsiteX3" fmla="*/ 800644 w 912735"/>
                <a:gd name="connsiteY3" fmla="*/ 295625 h 445501"/>
                <a:gd name="connsiteX4" fmla="*/ 847567 w 912735"/>
                <a:gd name="connsiteY4" fmla="*/ 304829 h 445501"/>
                <a:gd name="connsiteX5" fmla="*/ 912357 w 912735"/>
                <a:gd name="connsiteY5" fmla="*/ 258628 h 445501"/>
                <a:gd name="connsiteX6" fmla="*/ 892324 w 912735"/>
                <a:gd name="connsiteY6" fmla="*/ 217480 h 445501"/>
                <a:gd name="connsiteX7" fmla="*/ 822662 w 912735"/>
                <a:gd name="connsiteY7" fmla="*/ 199613 h 445501"/>
                <a:gd name="connsiteX8" fmla="*/ 723041 w 912735"/>
                <a:gd name="connsiteY8" fmla="*/ 221450 h 445501"/>
                <a:gd name="connsiteX9" fmla="*/ 683156 w 912735"/>
                <a:gd name="connsiteY9" fmla="*/ 252672 h 445501"/>
                <a:gd name="connsiteX10" fmla="*/ 612952 w 912735"/>
                <a:gd name="connsiteY10" fmla="*/ 279022 h 445501"/>
                <a:gd name="connsiteX11" fmla="*/ 664567 w 912735"/>
                <a:gd name="connsiteY11" fmla="*/ 207374 h 445501"/>
                <a:gd name="connsiteX12" fmla="*/ 734591 w 912735"/>
                <a:gd name="connsiteY12" fmla="*/ 166947 h 445501"/>
                <a:gd name="connsiteX13" fmla="*/ 795049 w 912735"/>
                <a:gd name="connsiteY13" fmla="*/ 154495 h 445501"/>
                <a:gd name="connsiteX14" fmla="*/ 814541 w 912735"/>
                <a:gd name="connsiteY14" fmla="*/ 91149 h 445501"/>
                <a:gd name="connsiteX15" fmla="*/ 788191 w 912735"/>
                <a:gd name="connsiteY15" fmla="*/ 77433 h 445501"/>
                <a:gd name="connsiteX16" fmla="*/ 675937 w 912735"/>
                <a:gd name="connsiteY16" fmla="*/ 99811 h 445501"/>
                <a:gd name="connsiteX17" fmla="*/ 592197 w 912735"/>
                <a:gd name="connsiteY17" fmla="*/ 157743 h 445501"/>
                <a:gd name="connsiteX18" fmla="*/ 529934 w 912735"/>
                <a:gd name="connsiteY18" fmla="*/ 218022 h 445501"/>
                <a:gd name="connsiteX19" fmla="*/ 419845 w 912735"/>
                <a:gd name="connsiteY19" fmla="*/ 191672 h 445501"/>
                <a:gd name="connsiteX20" fmla="*/ 333037 w 912735"/>
                <a:gd name="connsiteY20" fmla="*/ 41699 h 445501"/>
                <a:gd name="connsiteX21" fmla="*/ 270232 w 912735"/>
                <a:gd name="connsiteY21" fmla="*/ 9 h 445501"/>
                <a:gd name="connsiteX22" fmla="*/ 233957 w 912735"/>
                <a:gd name="connsiteY22" fmla="*/ 16071 h 445501"/>
                <a:gd name="connsiteX23" fmla="*/ 242619 w 912735"/>
                <a:gd name="connsiteY23" fmla="*/ 49098 h 445501"/>
                <a:gd name="connsiteX24" fmla="*/ 273120 w 912735"/>
                <a:gd name="connsiteY24" fmla="*/ 92953 h 445501"/>
                <a:gd name="connsiteX25" fmla="*/ 270773 w 912735"/>
                <a:gd name="connsiteY25" fmla="*/ 112986 h 445501"/>
                <a:gd name="connsiteX26" fmla="*/ 206886 w 912735"/>
                <a:gd name="connsiteY26" fmla="*/ 184995 h 445501"/>
                <a:gd name="connsiteX27" fmla="*/ 226016 w 912735"/>
                <a:gd name="connsiteY27" fmla="*/ 281187 h 445501"/>
                <a:gd name="connsiteX28" fmla="*/ 237927 w 912735"/>
                <a:gd name="connsiteY28" fmla="*/ 301039 h 445501"/>
                <a:gd name="connsiteX29" fmla="*/ 124048 w 912735"/>
                <a:gd name="connsiteY29" fmla="*/ 340202 h 445501"/>
                <a:gd name="connsiteX30" fmla="*/ 40489 w 912735"/>
                <a:gd name="connsiteY30" fmla="*/ 350489 h 445501"/>
                <a:gd name="connsiteX31" fmla="*/ 424 w 912735"/>
                <a:gd name="connsiteY31" fmla="*/ 386945 h 445501"/>
                <a:gd name="connsiteX32" fmla="*/ 30743 w 912735"/>
                <a:gd name="connsiteY32" fmla="*/ 431883 h 445501"/>
                <a:gd name="connsiteX33" fmla="*/ 132711 w 912735"/>
                <a:gd name="connsiteY33" fmla="*/ 440365 h 445501"/>
                <a:gd name="connsiteX34" fmla="*/ 240995 w 912735"/>
                <a:gd name="connsiteY34" fmla="*/ 411309 h 445501"/>
                <a:gd name="connsiteX35" fmla="*/ 345489 w 912735"/>
                <a:gd name="connsiteY35" fmla="*/ 401924 h 445501"/>
                <a:gd name="connsiteX36" fmla="*/ 392774 w 912735"/>
                <a:gd name="connsiteY36" fmla="*/ 406617 h 445501"/>
                <a:gd name="connsiteX37" fmla="*/ 253448 w 912735"/>
                <a:gd name="connsiteY37" fmla="*/ 41157 h 445501"/>
                <a:gd name="connsiteX38" fmla="*/ 265359 w 912735"/>
                <a:gd name="connsiteY38" fmla="*/ 14267 h 445501"/>
                <a:gd name="connsiteX39" fmla="*/ 297664 w 912735"/>
                <a:gd name="connsiteY39" fmla="*/ 23832 h 445501"/>
                <a:gd name="connsiteX40" fmla="*/ 367688 w 912735"/>
                <a:gd name="connsiteY40" fmla="*/ 121107 h 445501"/>
                <a:gd name="connsiteX41" fmla="*/ 304161 w 912735"/>
                <a:gd name="connsiteY41" fmla="*/ 107391 h 445501"/>
                <a:gd name="connsiteX42" fmla="*/ 290986 w 912735"/>
                <a:gd name="connsiteY42" fmla="*/ 96563 h 445501"/>
                <a:gd name="connsiteX43" fmla="*/ 253448 w 912735"/>
                <a:gd name="connsiteY43" fmla="*/ 41157 h 445501"/>
                <a:gd name="connsiteX44" fmla="*/ 277451 w 912735"/>
                <a:gd name="connsiteY44" fmla="*/ 125619 h 445501"/>
                <a:gd name="connsiteX45" fmla="*/ 401617 w 912735"/>
                <a:gd name="connsiteY45" fmla="*/ 196726 h 445501"/>
                <a:gd name="connsiteX46" fmla="*/ 325096 w 912735"/>
                <a:gd name="connsiteY46" fmla="*/ 306273 h 445501"/>
                <a:gd name="connsiteX47" fmla="*/ 249477 w 912735"/>
                <a:gd name="connsiteY47" fmla="*/ 285338 h 445501"/>
                <a:gd name="connsiteX48" fmla="*/ 277451 w 912735"/>
                <a:gd name="connsiteY48" fmla="*/ 125619 h 445501"/>
                <a:gd name="connsiteX49" fmla="*/ 218977 w 912735"/>
                <a:gd name="connsiteY49" fmla="*/ 403549 h 445501"/>
                <a:gd name="connsiteX50" fmla="*/ 61604 w 912735"/>
                <a:gd name="connsiteY50" fmla="*/ 425927 h 445501"/>
                <a:gd name="connsiteX51" fmla="*/ 30202 w 912735"/>
                <a:gd name="connsiteY51" fmla="*/ 415099 h 445501"/>
                <a:gd name="connsiteX52" fmla="*/ 32909 w 912735"/>
                <a:gd name="connsiteY52" fmla="*/ 370161 h 445501"/>
                <a:gd name="connsiteX53" fmla="*/ 73515 w 912735"/>
                <a:gd name="connsiteY53" fmla="*/ 360415 h 445501"/>
                <a:gd name="connsiteX54" fmla="*/ 205983 w 912735"/>
                <a:gd name="connsiteY54" fmla="*/ 326667 h 445501"/>
                <a:gd name="connsiteX55" fmla="*/ 254170 w 912735"/>
                <a:gd name="connsiteY55" fmla="*/ 311868 h 445501"/>
                <a:gd name="connsiteX56" fmla="*/ 276007 w 912735"/>
                <a:gd name="connsiteY56" fmla="*/ 314755 h 445501"/>
                <a:gd name="connsiteX57" fmla="*/ 399993 w 912735"/>
                <a:gd name="connsiteY57" fmla="*/ 264764 h 445501"/>
                <a:gd name="connsiteX58" fmla="*/ 415513 w 912735"/>
                <a:gd name="connsiteY58" fmla="*/ 223797 h 445501"/>
                <a:gd name="connsiteX59" fmla="*/ 551951 w 912735"/>
                <a:gd name="connsiteY59" fmla="*/ 218202 h 445501"/>
                <a:gd name="connsiteX60" fmla="*/ 600679 w 912735"/>
                <a:gd name="connsiteY60" fmla="*/ 167669 h 445501"/>
                <a:gd name="connsiteX61" fmla="*/ 683697 w 912735"/>
                <a:gd name="connsiteY61" fmla="*/ 113347 h 445501"/>
                <a:gd name="connsiteX62" fmla="*/ 777002 w 912735"/>
                <a:gd name="connsiteY62" fmla="*/ 94216 h 445501"/>
                <a:gd name="connsiteX63" fmla="*/ 800824 w 912735"/>
                <a:gd name="connsiteY63" fmla="*/ 100353 h 445501"/>
                <a:gd name="connsiteX64" fmla="*/ 796854 w 912735"/>
                <a:gd name="connsiteY64" fmla="*/ 138252 h 445501"/>
                <a:gd name="connsiteX65" fmla="*/ 772671 w 912735"/>
                <a:gd name="connsiteY65" fmla="*/ 145110 h 445501"/>
                <a:gd name="connsiteX66" fmla="*/ 714378 w 912735"/>
                <a:gd name="connsiteY66" fmla="*/ 155217 h 445501"/>
                <a:gd name="connsiteX67" fmla="*/ 662762 w 912735"/>
                <a:gd name="connsiteY67" fmla="*/ 186258 h 445501"/>
                <a:gd name="connsiteX68" fmla="*/ 582993 w 912735"/>
                <a:gd name="connsiteY68" fmla="*/ 296167 h 445501"/>
                <a:gd name="connsiteX69" fmla="*/ 659333 w 912735"/>
                <a:gd name="connsiteY69" fmla="*/ 282090 h 445501"/>
                <a:gd name="connsiteX70" fmla="*/ 727191 w 912735"/>
                <a:gd name="connsiteY70" fmla="*/ 237513 h 445501"/>
                <a:gd name="connsiteX71" fmla="*/ 824106 w 912735"/>
                <a:gd name="connsiteY71" fmla="*/ 212968 h 445501"/>
                <a:gd name="connsiteX72" fmla="*/ 885286 w 912735"/>
                <a:gd name="connsiteY72" fmla="*/ 232279 h 445501"/>
                <a:gd name="connsiteX73" fmla="*/ 879150 w 912735"/>
                <a:gd name="connsiteY73" fmla="*/ 291474 h 445501"/>
                <a:gd name="connsiteX74" fmla="*/ 837822 w 912735"/>
                <a:gd name="connsiteY74" fmla="*/ 292377 h 445501"/>
                <a:gd name="connsiteX75" fmla="*/ 803171 w 912735"/>
                <a:gd name="connsiteY75" fmla="*/ 281007 h 445501"/>
                <a:gd name="connsiteX76" fmla="*/ 757691 w 912735"/>
                <a:gd name="connsiteY76" fmla="*/ 291294 h 445501"/>
                <a:gd name="connsiteX77" fmla="*/ 636774 w 912735"/>
                <a:gd name="connsiteY77" fmla="*/ 377199 h 445501"/>
                <a:gd name="connsiteX78" fmla="*/ 558268 w 912735"/>
                <a:gd name="connsiteY78" fmla="*/ 395066 h 445501"/>
                <a:gd name="connsiteX79" fmla="*/ 362273 w 912735"/>
                <a:gd name="connsiteY79" fmla="*/ 388749 h 445501"/>
                <a:gd name="connsiteX80" fmla="*/ 218977 w 912735"/>
                <a:gd name="connsiteY80" fmla="*/ 403549 h 44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12735" h="445501">
                  <a:moveTo>
                    <a:pt x="392774" y="406617"/>
                  </a:moveTo>
                  <a:cubicBezTo>
                    <a:pt x="430132" y="407699"/>
                    <a:pt x="585158" y="412211"/>
                    <a:pt x="611869" y="402466"/>
                  </a:cubicBezTo>
                  <a:cubicBezTo>
                    <a:pt x="676298" y="379004"/>
                    <a:pt x="715099" y="354459"/>
                    <a:pt x="765271" y="305551"/>
                  </a:cubicBezTo>
                  <a:cubicBezTo>
                    <a:pt x="775558" y="295625"/>
                    <a:pt x="786026" y="291294"/>
                    <a:pt x="800644" y="295625"/>
                  </a:cubicBezTo>
                  <a:cubicBezTo>
                    <a:pt x="815804" y="300137"/>
                    <a:pt x="832046" y="301220"/>
                    <a:pt x="847567" y="304829"/>
                  </a:cubicBezTo>
                  <a:cubicBezTo>
                    <a:pt x="895393" y="315658"/>
                    <a:pt x="909289" y="292377"/>
                    <a:pt x="912357" y="258628"/>
                  </a:cubicBezTo>
                  <a:cubicBezTo>
                    <a:pt x="914162" y="238956"/>
                    <a:pt x="909831" y="225241"/>
                    <a:pt x="892324" y="217480"/>
                  </a:cubicBezTo>
                  <a:cubicBezTo>
                    <a:pt x="869946" y="207734"/>
                    <a:pt x="846845" y="203584"/>
                    <a:pt x="822662" y="199613"/>
                  </a:cubicBezTo>
                  <a:cubicBezTo>
                    <a:pt x="785484" y="193297"/>
                    <a:pt x="752277" y="197086"/>
                    <a:pt x="723041" y="221450"/>
                  </a:cubicBezTo>
                  <a:cubicBezTo>
                    <a:pt x="710046" y="232279"/>
                    <a:pt x="696872" y="242746"/>
                    <a:pt x="683156" y="252672"/>
                  </a:cubicBezTo>
                  <a:cubicBezTo>
                    <a:pt x="664928" y="265666"/>
                    <a:pt x="638579" y="273247"/>
                    <a:pt x="612952" y="279022"/>
                  </a:cubicBezTo>
                  <a:cubicBezTo>
                    <a:pt x="630999" y="248341"/>
                    <a:pt x="651212" y="229572"/>
                    <a:pt x="664567" y="207374"/>
                  </a:cubicBezTo>
                  <a:cubicBezTo>
                    <a:pt x="680088" y="181205"/>
                    <a:pt x="704632" y="170015"/>
                    <a:pt x="734591" y="166947"/>
                  </a:cubicBezTo>
                  <a:cubicBezTo>
                    <a:pt x="754984" y="164782"/>
                    <a:pt x="775378" y="160270"/>
                    <a:pt x="795049" y="154495"/>
                  </a:cubicBezTo>
                  <a:cubicBezTo>
                    <a:pt x="827354" y="145110"/>
                    <a:pt x="835475" y="117137"/>
                    <a:pt x="814541" y="91149"/>
                  </a:cubicBezTo>
                  <a:cubicBezTo>
                    <a:pt x="807863" y="82847"/>
                    <a:pt x="799561" y="77252"/>
                    <a:pt x="788191" y="77433"/>
                  </a:cubicBezTo>
                  <a:cubicBezTo>
                    <a:pt x="775197" y="77433"/>
                    <a:pt x="700120" y="92231"/>
                    <a:pt x="675937" y="99811"/>
                  </a:cubicBezTo>
                  <a:cubicBezTo>
                    <a:pt x="642188" y="110279"/>
                    <a:pt x="613493" y="127604"/>
                    <a:pt x="592197" y="157743"/>
                  </a:cubicBezTo>
                  <a:cubicBezTo>
                    <a:pt x="575593" y="181385"/>
                    <a:pt x="554658" y="202501"/>
                    <a:pt x="529934" y="218022"/>
                  </a:cubicBezTo>
                  <a:cubicBezTo>
                    <a:pt x="484815" y="246717"/>
                    <a:pt x="438072" y="238595"/>
                    <a:pt x="419845" y="191672"/>
                  </a:cubicBezTo>
                  <a:cubicBezTo>
                    <a:pt x="398368" y="136808"/>
                    <a:pt x="368590" y="87719"/>
                    <a:pt x="333037" y="41699"/>
                  </a:cubicBezTo>
                  <a:cubicBezTo>
                    <a:pt x="317155" y="21125"/>
                    <a:pt x="300912" y="190"/>
                    <a:pt x="270232" y="9"/>
                  </a:cubicBezTo>
                  <a:cubicBezTo>
                    <a:pt x="254891" y="-171"/>
                    <a:pt x="241717" y="2175"/>
                    <a:pt x="233957" y="16071"/>
                  </a:cubicBezTo>
                  <a:cubicBezTo>
                    <a:pt x="226738" y="29066"/>
                    <a:pt x="235220" y="38992"/>
                    <a:pt x="242619" y="49098"/>
                  </a:cubicBezTo>
                  <a:cubicBezTo>
                    <a:pt x="253087" y="63356"/>
                    <a:pt x="263193" y="78154"/>
                    <a:pt x="273120" y="92953"/>
                  </a:cubicBezTo>
                  <a:cubicBezTo>
                    <a:pt x="280338" y="103782"/>
                    <a:pt x="284309" y="108654"/>
                    <a:pt x="270773" y="112986"/>
                  </a:cubicBezTo>
                  <a:cubicBezTo>
                    <a:pt x="257959" y="117137"/>
                    <a:pt x="226196" y="125078"/>
                    <a:pt x="206886" y="184995"/>
                  </a:cubicBezTo>
                  <a:cubicBezTo>
                    <a:pt x="195516" y="219104"/>
                    <a:pt x="205622" y="253033"/>
                    <a:pt x="226016" y="281187"/>
                  </a:cubicBezTo>
                  <a:cubicBezTo>
                    <a:pt x="229806" y="286421"/>
                    <a:pt x="235942" y="290030"/>
                    <a:pt x="237927" y="301039"/>
                  </a:cubicBezTo>
                  <a:cubicBezTo>
                    <a:pt x="200749" y="316741"/>
                    <a:pt x="163211" y="330637"/>
                    <a:pt x="124048" y="340202"/>
                  </a:cubicBezTo>
                  <a:cubicBezTo>
                    <a:pt x="96436" y="346880"/>
                    <a:pt x="68282" y="346699"/>
                    <a:pt x="40489" y="350489"/>
                  </a:cubicBezTo>
                  <a:cubicBezTo>
                    <a:pt x="16847" y="353738"/>
                    <a:pt x="3131" y="366732"/>
                    <a:pt x="424" y="386945"/>
                  </a:cubicBezTo>
                  <a:cubicBezTo>
                    <a:pt x="-2284" y="406977"/>
                    <a:pt x="8003" y="421776"/>
                    <a:pt x="30743" y="431883"/>
                  </a:cubicBezTo>
                  <a:cubicBezTo>
                    <a:pt x="63770" y="446501"/>
                    <a:pt x="99865" y="449389"/>
                    <a:pt x="132711" y="440365"/>
                  </a:cubicBezTo>
                  <a:cubicBezTo>
                    <a:pt x="168625" y="430439"/>
                    <a:pt x="205803" y="424844"/>
                    <a:pt x="240995" y="411309"/>
                  </a:cubicBezTo>
                  <a:cubicBezTo>
                    <a:pt x="274383" y="398675"/>
                    <a:pt x="303078" y="397412"/>
                    <a:pt x="345489" y="401924"/>
                  </a:cubicBezTo>
                  <a:cubicBezTo>
                    <a:pt x="361010" y="403549"/>
                    <a:pt x="376892" y="406075"/>
                    <a:pt x="392774" y="406617"/>
                  </a:cubicBezTo>
                  <a:close/>
                  <a:moveTo>
                    <a:pt x="253448" y="41157"/>
                  </a:moveTo>
                  <a:cubicBezTo>
                    <a:pt x="244785" y="27802"/>
                    <a:pt x="249838" y="18418"/>
                    <a:pt x="265359" y="14267"/>
                  </a:cubicBezTo>
                  <a:cubicBezTo>
                    <a:pt x="277992" y="11018"/>
                    <a:pt x="289182" y="14086"/>
                    <a:pt x="297664" y="23832"/>
                  </a:cubicBezTo>
                  <a:cubicBezTo>
                    <a:pt x="322389" y="52708"/>
                    <a:pt x="346392" y="82305"/>
                    <a:pt x="367688" y="121107"/>
                  </a:cubicBezTo>
                  <a:cubicBezTo>
                    <a:pt x="342060" y="114610"/>
                    <a:pt x="324194" y="107030"/>
                    <a:pt x="304161" y="107391"/>
                  </a:cubicBezTo>
                  <a:cubicBezTo>
                    <a:pt x="297664" y="107572"/>
                    <a:pt x="294235" y="101435"/>
                    <a:pt x="290986" y="96563"/>
                  </a:cubicBezTo>
                  <a:cubicBezTo>
                    <a:pt x="278534" y="78154"/>
                    <a:pt x="265540" y="59926"/>
                    <a:pt x="253448" y="41157"/>
                  </a:cubicBezTo>
                  <a:close/>
                  <a:moveTo>
                    <a:pt x="277451" y="125619"/>
                  </a:moveTo>
                  <a:cubicBezTo>
                    <a:pt x="318238" y="113347"/>
                    <a:pt x="401797" y="134101"/>
                    <a:pt x="401617" y="196726"/>
                  </a:cubicBezTo>
                  <a:cubicBezTo>
                    <a:pt x="405226" y="256643"/>
                    <a:pt x="376170" y="293640"/>
                    <a:pt x="325096" y="306273"/>
                  </a:cubicBezTo>
                  <a:cubicBezTo>
                    <a:pt x="296942" y="313131"/>
                    <a:pt x="270232" y="303205"/>
                    <a:pt x="249477" y="285338"/>
                  </a:cubicBezTo>
                  <a:cubicBezTo>
                    <a:pt x="193350" y="237693"/>
                    <a:pt x="228181" y="140598"/>
                    <a:pt x="277451" y="125619"/>
                  </a:cubicBezTo>
                  <a:close/>
                  <a:moveTo>
                    <a:pt x="218977" y="403549"/>
                  </a:moveTo>
                  <a:cubicBezTo>
                    <a:pt x="169167" y="422137"/>
                    <a:pt x="116107" y="432244"/>
                    <a:pt x="61604" y="425927"/>
                  </a:cubicBezTo>
                  <a:cubicBezTo>
                    <a:pt x="50235" y="424664"/>
                    <a:pt x="39586" y="422318"/>
                    <a:pt x="30202" y="415099"/>
                  </a:cubicBezTo>
                  <a:cubicBezTo>
                    <a:pt x="11433" y="400480"/>
                    <a:pt x="12154" y="382433"/>
                    <a:pt x="32909" y="370161"/>
                  </a:cubicBezTo>
                  <a:cubicBezTo>
                    <a:pt x="45362" y="362761"/>
                    <a:pt x="59438" y="361318"/>
                    <a:pt x="73515" y="360415"/>
                  </a:cubicBezTo>
                  <a:cubicBezTo>
                    <a:pt x="119897" y="357889"/>
                    <a:pt x="163933" y="345616"/>
                    <a:pt x="205983" y="326667"/>
                  </a:cubicBezTo>
                  <a:cubicBezTo>
                    <a:pt x="221504" y="319628"/>
                    <a:pt x="238107" y="316741"/>
                    <a:pt x="254170" y="311868"/>
                  </a:cubicBezTo>
                  <a:cubicBezTo>
                    <a:pt x="261750" y="309522"/>
                    <a:pt x="268788" y="311868"/>
                    <a:pt x="276007" y="314755"/>
                  </a:cubicBezTo>
                  <a:cubicBezTo>
                    <a:pt x="324735" y="333525"/>
                    <a:pt x="377974" y="312229"/>
                    <a:pt x="399993" y="264764"/>
                  </a:cubicBezTo>
                  <a:cubicBezTo>
                    <a:pt x="405768" y="252131"/>
                    <a:pt x="409919" y="238595"/>
                    <a:pt x="415513" y="223797"/>
                  </a:cubicBezTo>
                  <a:cubicBezTo>
                    <a:pt x="468031" y="261155"/>
                    <a:pt x="504126" y="258809"/>
                    <a:pt x="551951" y="218202"/>
                  </a:cubicBezTo>
                  <a:cubicBezTo>
                    <a:pt x="569999" y="202862"/>
                    <a:pt x="586422" y="186258"/>
                    <a:pt x="600679" y="167669"/>
                  </a:cubicBezTo>
                  <a:cubicBezTo>
                    <a:pt x="622155" y="139516"/>
                    <a:pt x="649768" y="121468"/>
                    <a:pt x="683697" y="113347"/>
                  </a:cubicBezTo>
                  <a:cubicBezTo>
                    <a:pt x="714558" y="105767"/>
                    <a:pt x="744697" y="94578"/>
                    <a:pt x="777002" y="94216"/>
                  </a:cubicBezTo>
                  <a:cubicBezTo>
                    <a:pt x="785484" y="94036"/>
                    <a:pt x="793786" y="94216"/>
                    <a:pt x="800824" y="100353"/>
                  </a:cubicBezTo>
                  <a:cubicBezTo>
                    <a:pt x="815984" y="113527"/>
                    <a:pt x="814721" y="129589"/>
                    <a:pt x="796854" y="138252"/>
                  </a:cubicBezTo>
                  <a:cubicBezTo>
                    <a:pt x="789454" y="141862"/>
                    <a:pt x="780792" y="143666"/>
                    <a:pt x="772671" y="145110"/>
                  </a:cubicBezTo>
                  <a:cubicBezTo>
                    <a:pt x="753360" y="148720"/>
                    <a:pt x="733869" y="151607"/>
                    <a:pt x="714378" y="155217"/>
                  </a:cubicBezTo>
                  <a:cubicBezTo>
                    <a:pt x="693262" y="159007"/>
                    <a:pt x="676117" y="168752"/>
                    <a:pt x="662762" y="186258"/>
                  </a:cubicBezTo>
                  <a:cubicBezTo>
                    <a:pt x="635691" y="221631"/>
                    <a:pt x="606635" y="255380"/>
                    <a:pt x="582993" y="296167"/>
                  </a:cubicBezTo>
                  <a:cubicBezTo>
                    <a:pt x="611508" y="301581"/>
                    <a:pt x="635511" y="291474"/>
                    <a:pt x="659333" y="282090"/>
                  </a:cubicBezTo>
                  <a:cubicBezTo>
                    <a:pt x="684960" y="271983"/>
                    <a:pt x="707339" y="255740"/>
                    <a:pt x="727191" y="237513"/>
                  </a:cubicBezTo>
                  <a:cubicBezTo>
                    <a:pt x="755887" y="211164"/>
                    <a:pt x="788733" y="207374"/>
                    <a:pt x="824106" y="212968"/>
                  </a:cubicBezTo>
                  <a:cubicBezTo>
                    <a:pt x="845221" y="216217"/>
                    <a:pt x="866878" y="219285"/>
                    <a:pt x="885286" y="232279"/>
                  </a:cubicBezTo>
                  <a:cubicBezTo>
                    <a:pt x="905499" y="246717"/>
                    <a:pt x="902070" y="281007"/>
                    <a:pt x="879150" y="291474"/>
                  </a:cubicBezTo>
                  <a:cubicBezTo>
                    <a:pt x="865615" y="297791"/>
                    <a:pt x="851538" y="296167"/>
                    <a:pt x="837822" y="292377"/>
                  </a:cubicBezTo>
                  <a:cubicBezTo>
                    <a:pt x="826091" y="289128"/>
                    <a:pt x="814180" y="285880"/>
                    <a:pt x="803171" y="281007"/>
                  </a:cubicBezTo>
                  <a:cubicBezTo>
                    <a:pt x="784943" y="273066"/>
                    <a:pt x="770144" y="277578"/>
                    <a:pt x="757691" y="291294"/>
                  </a:cubicBezTo>
                  <a:cubicBezTo>
                    <a:pt x="723762" y="329013"/>
                    <a:pt x="693262" y="353738"/>
                    <a:pt x="636774" y="377199"/>
                  </a:cubicBezTo>
                  <a:cubicBezTo>
                    <a:pt x="610425" y="388028"/>
                    <a:pt x="585158" y="394705"/>
                    <a:pt x="558268" y="395066"/>
                  </a:cubicBezTo>
                  <a:cubicBezTo>
                    <a:pt x="492937" y="395968"/>
                    <a:pt x="427425" y="397593"/>
                    <a:pt x="362273" y="388749"/>
                  </a:cubicBezTo>
                  <a:cubicBezTo>
                    <a:pt x="313545" y="382072"/>
                    <a:pt x="266442" y="385862"/>
                    <a:pt x="218977" y="403549"/>
                  </a:cubicBezTo>
                  <a:close/>
                </a:path>
              </a:pathLst>
            </a:custGeom>
            <a:solidFill>
              <a:srgbClr val="000000"/>
            </a:solidFill>
            <a:ln w="1804" cap="flat">
              <a:noFill/>
              <a:prstDash val="solid"/>
              <a:miter/>
            </a:ln>
          </p:spPr>
          <p:txBody>
            <a:bodyPr rtlCol="0" anchor="ctr"/>
            <a:lstStyle/>
            <a:p>
              <a:endParaRPr lang="en-US"/>
            </a:p>
          </p:txBody>
        </p:sp>
        <p:sp>
          <p:nvSpPr>
            <p:cNvPr id="21" name="Freeform 1095">
              <a:extLst>
                <a:ext uri="{FF2B5EF4-FFF2-40B4-BE49-F238E27FC236}">
                  <a16:creationId xmlns:a16="http://schemas.microsoft.com/office/drawing/2014/main" id="{0C843F41-AEFC-D217-1EB4-D88A5E53F9A5}"/>
                </a:ext>
              </a:extLst>
            </p:cNvPr>
            <p:cNvSpPr/>
            <p:nvPr/>
          </p:nvSpPr>
          <p:spPr>
            <a:xfrm>
              <a:off x="5676144" y="3930264"/>
              <a:ext cx="570408" cy="774725"/>
            </a:xfrm>
            <a:custGeom>
              <a:avLst/>
              <a:gdLst>
                <a:gd name="connsiteX0" fmla="*/ 27866 w 570408"/>
                <a:gd name="connsiteY0" fmla="*/ 651782 h 774725"/>
                <a:gd name="connsiteX1" fmla="*/ 66487 w 570408"/>
                <a:gd name="connsiteY1" fmla="*/ 657738 h 774725"/>
                <a:gd name="connsiteX2" fmla="*/ 149686 w 570408"/>
                <a:gd name="connsiteY2" fmla="*/ 645827 h 774725"/>
                <a:gd name="connsiteX3" fmla="*/ 218807 w 570408"/>
                <a:gd name="connsiteY3" fmla="*/ 591504 h 774725"/>
                <a:gd name="connsiteX4" fmla="*/ 240283 w 570408"/>
                <a:gd name="connsiteY4" fmla="*/ 533572 h 774725"/>
                <a:gd name="connsiteX5" fmla="*/ 255984 w 570408"/>
                <a:gd name="connsiteY5" fmla="*/ 519134 h 774725"/>
                <a:gd name="connsiteX6" fmla="*/ 271505 w 570408"/>
                <a:gd name="connsiteY6" fmla="*/ 532669 h 774725"/>
                <a:gd name="connsiteX7" fmla="*/ 279988 w 570408"/>
                <a:gd name="connsiteY7" fmla="*/ 559379 h 774725"/>
                <a:gd name="connsiteX8" fmla="*/ 285943 w 570408"/>
                <a:gd name="connsiteY8" fmla="*/ 635178 h 774725"/>
                <a:gd name="connsiteX9" fmla="*/ 290094 w 570408"/>
                <a:gd name="connsiteY9" fmla="*/ 733537 h 774725"/>
                <a:gd name="connsiteX10" fmla="*/ 318970 w 570408"/>
                <a:gd name="connsiteY10" fmla="*/ 772158 h 774725"/>
                <a:gd name="connsiteX11" fmla="*/ 361381 w 570408"/>
                <a:gd name="connsiteY11" fmla="*/ 770353 h 774725"/>
                <a:gd name="connsiteX12" fmla="*/ 383579 w 570408"/>
                <a:gd name="connsiteY12" fmla="*/ 739131 h 774725"/>
                <a:gd name="connsiteX13" fmla="*/ 375458 w 570408"/>
                <a:gd name="connsiteY13" fmla="*/ 452358 h 774725"/>
                <a:gd name="connsiteX14" fmla="*/ 374556 w 570408"/>
                <a:gd name="connsiteY14" fmla="*/ 379267 h 774725"/>
                <a:gd name="connsiteX15" fmla="*/ 391520 w 570408"/>
                <a:gd name="connsiteY15" fmla="*/ 344977 h 774725"/>
                <a:gd name="connsiteX16" fmla="*/ 444579 w 570408"/>
                <a:gd name="connsiteY16" fmla="*/ 294625 h 774725"/>
                <a:gd name="connsiteX17" fmla="*/ 514242 w 570408"/>
                <a:gd name="connsiteY17" fmla="*/ 228932 h 774725"/>
                <a:gd name="connsiteX18" fmla="*/ 565858 w 570408"/>
                <a:gd name="connsiteY18" fmla="*/ 159089 h 774725"/>
                <a:gd name="connsiteX19" fmla="*/ 552142 w 570408"/>
                <a:gd name="connsiteY19" fmla="*/ 106751 h 774725"/>
                <a:gd name="connsiteX20" fmla="*/ 505399 w 570408"/>
                <a:gd name="connsiteY20" fmla="*/ 112346 h 774725"/>
                <a:gd name="connsiteX21" fmla="*/ 458837 w 570408"/>
                <a:gd name="connsiteY21" fmla="*/ 156923 h 774725"/>
                <a:gd name="connsiteX22" fmla="*/ 414982 w 570408"/>
                <a:gd name="connsiteY22" fmla="*/ 196266 h 774725"/>
                <a:gd name="connsiteX23" fmla="*/ 388452 w 570408"/>
                <a:gd name="connsiteY23" fmla="*/ 202402 h 774725"/>
                <a:gd name="connsiteX24" fmla="*/ 456491 w 570408"/>
                <a:gd name="connsiteY24" fmla="*/ 61994 h 774725"/>
                <a:gd name="connsiteX25" fmla="*/ 435556 w 570408"/>
                <a:gd name="connsiteY25" fmla="*/ 8754 h 774725"/>
                <a:gd name="connsiteX26" fmla="*/ 380511 w 570408"/>
                <a:gd name="connsiteY26" fmla="*/ 19402 h 774725"/>
                <a:gd name="connsiteX27" fmla="*/ 351094 w 570408"/>
                <a:gd name="connsiteY27" fmla="*/ 26802 h 774725"/>
                <a:gd name="connsiteX28" fmla="*/ 274032 w 570408"/>
                <a:gd name="connsiteY28" fmla="*/ 19222 h 774725"/>
                <a:gd name="connsiteX29" fmla="*/ 200760 w 570408"/>
                <a:gd name="connsiteY29" fmla="*/ 84373 h 774725"/>
                <a:gd name="connsiteX30" fmla="*/ 249307 w 570408"/>
                <a:gd name="connsiteY30" fmla="*/ 208178 h 774725"/>
                <a:gd name="connsiteX31" fmla="*/ 212851 w 570408"/>
                <a:gd name="connsiteY31" fmla="*/ 275314 h 774725"/>
                <a:gd name="connsiteX32" fmla="*/ 128209 w 570408"/>
                <a:gd name="connsiteY32" fmla="*/ 515886 h 774725"/>
                <a:gd name="connsiteX33" fmla="*/ 92295 w 570408"/>
                <a:gd name="connsiteY33" fmla="*/ 559379 h 774725"/>
                <a:gd name="connsiteX34" fmla="*/ 33099 w 570408"/>
                <a:gd name="connsiteY34" fmla="*/ 576885 h 774725"/>
                <a:gd name="connsiteX35" fmla="*/ 73 w 570408"/>
                <a:gd name="connsiteY35" fmla="*/ 612980 h 774725"/>
                <a:gd name="connsiteX36" fmla="*/ 27866 w 570408"/>
                <a:gd name="connsiteY36" fmla="*/ 651782 h 774725"/>
                <a:gd name="connsiteX37" fmla="*/ 392423 w 570408"/>
                <a:gd name="connsiteY37" fmla="*/ 26982 h 774725"/>
                <a:gd name="connsiteX38" fmla="*/ 427976 w 570408"/>
                <a:gd name="connsiteY38" fmla="*/ 21749 h 774725"/>
                <a:gd name="connsiteX39" fmla="*/ 439887 w 570408"/>
                <a:gd name="connsiteY39" fmla="*/ 57482 h 774725"/>
                <a:gd name="connsiteX40" fmla="*/ 408124 w 570408"/>
                <a:gd name="connsiteY40" fmla="*/ 115956 h 774725"/>
                <a:gd name="connsiteX41" fmla="*/ 389355 w 570408"/>
                <a:gd name="connsiteY41" fmla="*/ 58385 h 774725"/>
                <a:gd name="connsiteX42" fmla="*/ 392423 w 570408"/>
                <a:gd name="connsiteY42" fmla="*/ 26982 h 774725"/>
                <a:gd name="connsiteX43" fmla="*/ 224582 w 570408"/>
                <a:gd name="connsiteY43" fmla="*/ 160713 h 774725"/>
                <a:gd name="connsiteX44" fmla="*/ 237215 w 570408"/>
                <a:gd name="connsiteY44" fmla="*/ 57302 h 774725"/>
                <a:gd name="connsiteX45" fmla="*/ 355967 w 570408"/>
                <a:gd name="connsiteY45" fmla="*/ 45029 h 774725"/>
                <a:gd name="connsiteX46" fmla="*/ 394769 w 570408"/>
                <a:gd name="connsiteY46" fmla="*/ 111625 h 774725"/>
                <a:gd name="connsiteX47" fmla="*/ 305976 w 570408"/>
                <a:gd name="connsiteY47" fmla="*/ 208358 h 774725"/>
                <a:gd name="connsiteX48" fmla="*/ 224582 w 570408"/>
                <a:gd name="connsiteY48" fmla="*/ 160713 h 774725"/>
                <a:gd name="connsiteX49" fmla="*/ 32378 w 570408"/>
                <a:gd name="connsiteY49" fmla="*/ 593489 h 774725"/>
                <a:gd name="connsiteX50" fmla="*/ 67209 w 570408"/>
                <a:gd name="connsiteY50" fmla="*/ 582661 h 774725"/>
                <a:gd name="connsiteX51" fmla="*/ 96446 w 570408"/>
                <a:gd name="connsiteY51" fmla="*/ 572735 h 774725"/>
                <a:gd name="connsiteX52" fmla="*/ 146437 w 570408"/>
                <a:gd name="connsiteY52" fmla="*/ 505960 h 774725"/>
                <a:gd name="connsiteX53" fmla="*/ 180546 w 570408"/>
                <a:gd name="connsiteY53" fmla="*/ 387388 h 774725"/>
                <a:gd name="connsiteX54" fmla="*/ 231079 w 570408"/>
                <a:gd name="connsiteY54" fmla="*/ 271344 h 774725"/>
                <a:gd name="connsiteX55" fmla="*/ 238118 w 570408"/>
                <a:gd name="connsiteY55" fmla="*/ 256003 h 774725"/>
                <a:gd name="connsiteX56" fmla="*/ 260677 w 570408"/>
                <a:gd name="connsiteY56" fmla="*/ 213592 h 774725"/>
                <a:gd name="connsiteX57" fmla="*/ 337198 w 570408"/>
                <a:gd name="connsiteY57" fmla="*/ 224059 h 774725"/>
                <a:gd name="connsiteX58" fmla="*/ 370585 w 570408"/>
                <a:gd name="connsiteY58" fmla="*/ 221713 h 774725"/>
                <a:gd name="connsiteX59" fmla="*/ 427615 w 570408"/>
                <a:gd name="connsiteY59" fmla="*/ 206914 h 774725"/>
                <a:gd name="connsiteX60" fmla="*/ 499263 w 570408"/>
                <a:gd name="connsiteY60" fmla="*/ 139778 h 774725"/>
                <a:gd name="connsiteX61" fmla="*/ 516047 w 570408"/>
                <a:gd name="connsiteY61" fmla="*/ 124799 h 774725"/>
                <a:gd name="connsiteX62" fmla="*/ 544382 w 570408"/>
                <a:gd name="connsiteY62" fmla="*/ 121551 h 774725"/>
                <a:gd name="connsiteX63" fmla="*/ 551240 w 570408"/>
                <a:gd name="connsiteY63" fmla="*/ 152050 h 774725"/>
                <a:gd name="connsiteX64" fmla="*/ 522003 w 570408"/>
                <a:gd name="connsiteY64" fmla="*/ 196447 h 774725"/>
                <a:gd name="connsiteX65" fmla="*/ 398559 w 570408"/>
                <a:gd name="connsiteY65" fmla="*/ 315018 h 774725"/>
                <a:gd name="connsiteX66" fmla="*/ 357772 w 570408"/>
                <a:gd name="connsiteY66" fmla="*/ 400382 h 774725"/>
                <a:gd name="connsiteX67" fmla="*/ 366254 w 570408"/>
                <a:gd name="connsiteY67" fmla="*/ 602513 h 774725"/>
                <a:gd name="connsiteX68" fmla="*/ 366254 w 570408"/>
                <a:gd name="connsiteY68" fmla="*/ 731912 h 774725"/>
                <a:gd name="connsiteX69" fmla="*/ 342792 w 570408"/>
                <a:gd name="connsiteY69" fmla="*/ 758984 h 774725"/>
                <a:gd name="connsiteX70" fmla="*/ 302005 w 570408"/>
                <a:gd name="connsiteY70" fmla="*/ 717655 h 774725"/>
                <a:gd name="connsiteX71" fmla="*/ 293704 w 570408"/>
                <a:gd name="connsiteY71" fmla="*/ 566057 h 774725"/>
                <a:gd name="connsiteX72" fmla="*/ 279446 w 570408"/>
                <a:gd name="connsiteY72" fmla="*/ 517690 h 774725"/>
                <a:gd name="connsiteX73" fmla="*/ 255443 w 570408"/>
                <a:gd name="connsiteY73" fmla="*/ 501267 h 774725"/>
                <a:gd name="connsiteX74" fmla="*/ 229455 w 570408"/>
                <a:gd name="connsiteY74" fmla="*/ 519134 h 774725"/>
                <a:gd name="connsiteX75" fmla="*/ 205632 w 570408"/>
                <a:gd name="connsiteY75" fmla="*/ 585007 h 774725"/>
                <a:gd name="connsiteX76" fmla="*/ 154017 w 570408"/>
                <a:gd name="connsiteY76" fmla="*/ 627057 h 774725"/>
                <a:gd name="connsiteX77" fmla="*/ 74248 w 570408"/>
                <a:gd name="connsiteY77" fmla="*/ 642939 h 774725"/>
                <a:gd name="connsiteX78" fmla="*/ 32739 w 570408"/>
                <a:gd name="connsiteY78" fmla="*/ 638066 h 774725"/>
                <a:gd name="connsiteX79" fmla="*/ 16135 w 570408"/>
                <a:gd name="connsiteY79" fmla="*/ 617492 h 774725"/>
                <a:gd name="connsiteX80" fmla="*/ 32378 w 570408"/>
                <a:gd name="connsiteY80" fmla="*/ 593489 h 7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70408" h="774725">
                  <a:moveTo>
                    <a:pt x="27866" y="651782"/>
                  </a:moveTo>
                  <a:cubicBezTo>
                    <a:pt x="40499" y="656655"/>
                    <a:pt x="52952" y="657918"/>
                    <a:pt x="66487" y="657738"/>
                  </a:cubicBezTo>
                  <a:cubicBezTo>
                    <a:pt x="94821" y="657196"/>
                    <a:pt x="122073" y="650338"/>
                    <a:pt x="149686" y="645827"/>
                  </a:cubicBezTo>
                  <a:cubicBezTo>
                    <a:pt x="184336" y="640232"/>
                    <a:pt x="205272" y="622365"/>
                    <a:pt x="218807" y="591504"/>
                  </a:cubicBezTo>
                  <a:cubicBezTo>
                    <a:pt x="227109" y="572554"/>
                    <a:pt x="232884" y="552702"/>
                    <a:pt x="240283" y="533572"/>
                  </a:cubicBezTo>
                  <a:cubicBezTo>
                    <a:pt x="243171" y="526172"/>
                    <a:pt x="247502" y="519856"/>
                    <a:pt x="255984" y="519134"/>
                  </a:cubicBezTo>
                  <a:cubicBezTo>
                    <a:pt x="265369" y="518412"/>
                    <a:pt x="268437" y="525631"/>
                    <a:pt x="271505" y="532669"/>
                  </a:cubicBezTo>
                  <a:cubicBezTo>
                    <a:pt x="275295" y="541332"/>
                    <a:pt x="278905" y="549814"/>
                    <a:pt x="279988" y="559379"/>
                  </a:cubicBezTo>
                  <a:cubicBezTo>
                    <a:pt x="282875" y="584466"/>
                    <a:pt x="285582" y="609732"/>
                    <a:pt x="285943" y="635178"/>
                  </a:cubicBezTo>
                  <a:cubicBezTo>
                    <a:pt x="286485" y="668025"/>
                    <a:pt x="287928" y="700690"/>
                    <a:pt x="290094" y="733537"/>
                  </a:cubicBezTo>
                  <a:cubicBezTo>
                    <a:pt x="291718" y="757720"/>
                    <a:pt x="296772" y="765842"/>
                    <a:pt x="318970" y="772158"/>
                  </a:cubicBezTo>
                  <a:cubicBezTo>
                    <a:pt x="333949" y="776309"/>
                    <a:pt x="346221" y="775226"/>
                    <a:pt x="361381" y="770353"/>
                  </a:cubicBezTo>
                  <a:cubicBezTo>
                    <a:pt x="379609" y="764398"/>
                    <a:pt x="385023" y="758081"/>
                    <a:pt x="383579" y="739131"/>
                  </a:cubicBezTo>
                  <a:cubicBezTo>
                    <a:pt x="382136" y="722347"/>
                    <a:pt x="374917" y="531226"/>
                    <a:pt x="375458" y="452358"/>
                  </a:cubicBezTo>
                  <a:cubicBezTo>
                    <a:pt x="375639" y="427995"/>
                    <a:pt x="371848" y="403811"/>
                    <a:pt x="374556" y="379267"/>
                  </a:cubicBezTo>
                  <a:cubicBezTo>
                    <a:pt x="376180" y="365551"/>
                    <a:pt x="380150" y="353098"/>
                    <a:pt x="391520" y="344977"/>
                  </a:cubicBezTo>
                  <a:cubicBezTo>
                    <a:pt x="411553" y="330539"/>
                    <a:pt x="426532" y="311048"/>
                    <a:pt x="444579" y="294625"/>
                  </a:cubicBezTo>
                  <a:cubicBezTo>
                    <a:pt x="468041" y="272968"/>
                    <a:pt x="491863" y="251672"/>
                    <a:pt x="514242" y="228932"/>
                  </a:cubicBezTo>
                  <a:cubicBezTo>
                    <a:pt x="534816" y="208178"/>
                    <a:pt x="552683" y="185077"/>
                    <a:pt x="565858" y="159089"/>
                  </a:cubicBezTo>
                  <a:cubicBezTo>
                    <a:pt x="575423" y="140139"/>
                    <a:pt x="569467" y="119926"/>
                    <a:pt x="552142" y="106751"/>
                  </a:cubicBezTo>
                  <a:cubicBezTo>
                    <a:pt x="535358" y="93938"/>
                    <a:pt x="523086" y="94299"/>
                    <a:pt x="505399" y="112346"/>
                  </a:cubicBezTo>
                  <a:cubicBezTo>
                    <a:pt x="490239" y="127686"/>
                    <a:pt x="472734" y="140320"/>
                    <a:pt x="458837" y="156923"/>
                  </a:cubicBezTo>
                  <a:cubicBezTo>
                    <a:pt x="446204" y="171903"/>
                    <a:pt x="431225" y="184897"/>
                    <a:pt x="414982" y="196266"/>
                  </a:cubicBezTo>
                  <a:cubicBezTo>
                    <a:pt x="407222" y="201681"/>
                    <a:pt x="399822" y="207636"/>
                    <a:pt x="388452" y="202402"/>
                  </a:cubicBezTo>
                  <a:cubicBezTo>
                    <a:pt x="409387" y="153494"/>
                    <a:pt x="431225" y="106932"/>
                    <a:pt x="456491" y="61994"/>
                  </a:cubicBezTo>
                  <a:cubicBezTo>
                    <a:pt x="468041" y="41601"/>
                    <a:pt x="459017" y="21929"/>
                    <a:pt x="435556" y="8754"/>
                  </a:cubicBezTo>
                  <a:cubicBezTo>
                    <a:pt x="410109" y="-5503"/>
                    <a:pt x="395852" y="-2615"/>
                    <a:pt x="380511" y="19402"/>
                  </a:cubicBezTo>
                  <a:cubicBezTo>
                    <a:pt x="367878" y="37630"/>
                    <a:pt x="369864" y="39796"/>
                    <a:pt x="351094" y="26802"/>
                  </a:cubicBezTo>
                  <a:cubicBezTo>
                    <a:pt x="328174" y="10920"/>
                    <a:pt x="298035" y="14710"/>
                    <a:pt x="274032" y="19222"/>
                  </a:cubicBezTo>
                  <a:cubicBezTo>
                    <a:pt x="234328" y="26802"/>
                    <a:pt x="213393" y="47556"/>
                    <a:pt x="200760" y="84373"/>
                  </a:cubicBezTo>
                  <a:cubicBezTo>
                    <a:pt x="178381" y="156743"/>
                    <a:pt x="231260" y="190311"/>
                    <a:pt x="249307" y="208178"/>
                  </a:cubicBezTo>
                  <a:cubicBezTo>
                    <a:pt x="232704" y="228752"/>
                    <a:pt x="223138" y="252213"/>
                    <a:pt x="212851" y="275314"/>
                  </a:cubicBezTo>
                  <a:cubicBezTo>
                    <a:pt x="178381" y="353279"/>
                    <a:pt x="140481" y="430161"/>
                    <a:pt x="128209" y="515886"/>
                  </a:cubicBezTo>
                  <a:cubicBezTo>
                    <a:pt x="125141" y="537362"/>
                    <a:pt x="111966" y="551078"/>
                    <a:pt x="92295" y="559379"/>
                  </a:cubicBezTo>
                  <a:cubicBezTo>
                    <a:pt x="73165" y="567321"/>
                    <a:pt x="53493" y="573096"/>
                    <a:pt x="33099" y="576885"/>
                  </a:cubicBezTo>
                  <a:cubicBezTo>
                    <a:pt x="12345" y="580675"/>
                    <a:pt x="795" y="594211"/>
                    <a:pt x="73" y="612980"/>
                  </a:cubicBezTo>
                  <a:cubicBezTo>
                    <a:pt x="-830" y="633915"/>
                    <a:pt x="6570" y="643661"/>
                    <a:pt x="27866" y="651782"/>
                  </a:cubicBezTo>
                  <a:close/>
                  <a:moveTo>
                    <a:pt x="392423" y="26982"/>
                  </a:moveTo>
                  <a:cubicBezTo>
                    <a:pt x="402710" y="16154"/>
                    <a:pt x="415704" y="14169"/>
                    <a:pt x="427976" y="21749"/>
                  </a:cubicBezTo>
                  <a:cubicBezTo>
                    <a:pt x="442233" y="30411"/>
                    <a:pt x="447287" y="42864"/>
                    <a:pt x="439887" y="57482"/>
                  </a:cubicBezTo>
                  <a:cubicBezTo>
                    <a:pt x="431946" y="73003"/>
                    <a:pt x="422742" y="101698"/>
                    <a:pt x="408124" y="115956"/>
                  </a:cubicBezTo>
                  <a:cubicBezTo>
                    <a:pt x="410831" y="97367"/>
                    <a:pt x="399100" y="69754"/>
                    <a:pt x="389355" y="58385"/>
                  </a:cubicBezTo>
                  <a:cubicBezTo>
                    <a:pt x="378887" y="45932"/>
                    <a:pt x="379248" y="40878"/>
                    <a:pt x="392423" y="26982"/>
                  </a:cubicBezTo>
                  <a:close/>
                  <a:moveTo>
                    <a:pt x="224582" y="160713"/>
                  </a:moveTo>
                  <a:cubicBezTo>
                    <a:pt x="205452" y="128228"/>
                    <a:pt x="210144" y="81666"/>
                    <a:pt x="237215" y="57302"/>
                  </a:cubicBezTo>
                  <a:cubicBezTo>
                    <a:pt x="272769" y="25358"/>
                    <a:pt x="323662" y="21568"/>
                    <a:pt x="355967" y="45029"/>
                  </a:cubicBezTo>
                  <a:cubicBezTo>
                    <a:pt x="384662" y="65784"/>
                    <a:pt x="394769" y="92855"/>
                    <a:pt x="394769" y="111625"/>
                  </a:cubicBezTo>
                  <a:cubicBezTo>
                    <a:pt x="395671" y="185257"/>
                    <a:pt x="357050" y="211607"/>
                    <a:pt x="305976" y="208358"/>
                  </a:cubicBezTo>
                  <a:cubicBezTo>
                    <a:pt x="271686" y="206193"/>
                    <a:pt x="242990" y="191755"/>
                    <a:pt x="224582" y="160713"/>
                  </a:cubicBezTo>
                  <a:close/>
                  <a:moveTo>
                    <a:pt x="32378" y="593489"/>
                  </a:moveTo>
                  <a:cubicBezTo>
                    <a:pt x="43928" y="589518"/>
                    <a:pt x="55659" y="586270"/>
                    <a:pt x="67209" y="582661"/>
                  </a:cubicBezTo>
                  <a:cubicBezTo>
                    <a:pt x="76955" y="579592"/>
                    <a:pt x="86881" y="576524"/>
                    <a:pt x="96446" y="572735"/>
                  </a:cubicBezTo>
                  <a:cubicBezTo>
                    <a:pt x="126224" y="560462"/>
                    <a:pt x="144091" y="541332"/>
                    <a:pt x="146437" y="505960"/>
                  </a:cubicBezTo>
                  <a:cubicBezTo>
                    <a:pt x="149144" y="464631"/>
                    <a:pt x="164845" y="425649"/>
                    <a:pt x="180546" y="387388"/>
                  </a:cubicBezTo>
                  <a:cubicBezTo>
                    <a:pt x="196609" y="348406"/>
                    <a:pt x="214115" y="309965"/>
                    <a:pt x="231079" y="271344"/>
                  </a:cubicBezTo>
                  <a:cubicBezTo>
                    <a:pt x="233425" y="266110"/>
                    <a:pt x="235230" y="260876"/>
                    <a:pt x="238118" y="256003"/>
                  </a:cubicBezTo>
                  <a:cubicBezTo>
                    <a:pt x="245156" y="244092"/>
                    <a:pt x="251112" y="223338"/>
                    <a:pt x="260677" y="213592"/>
                  </a:cubicBezTo>
                  <a:cubicBezTo>
                    <a:pt x="270964" y="221533"/>
                    <a:pt x="324204" y="226045"/>
                    <a:pt x="337198" y="224059"/>
                  </a:cubicBezTo>
                  <a:cubicBezTo>
                    <a:pt x="348387" y="222435"/>
                    <a:pt x="359577" y="218465"/>
                    <a:pt x="370585" y="221713"/>
                  </a:cubicBezTo>
                  <a:cubicBezTo>
                    <a:pt x="392603" y="228210"/>
                    <a:pt x="411012" y="221172"/>
                    <a:pt x="427615" y="206914"/>
                  </a:cubicBezTo>
                  <a:cubicBezTo>
                    <a:pt x="452521" y="185619"/>
                    <a:pt x="476523" y="163240"/>
                    <a:pt x="499263" y="139778"/>
                  </a:cubicBezTo>
                  <a:cubicBezTo>
                    <a:pt x="504497" y="134364"/>
                    <a:pt x="510092" y="129311"/>
                    <a:pt x="516047" y="124799"/>
                  </a:cubicBezTo>
                  <a:cubicBezTo>
                    <a:pt x="524710" y="118302"/>
                    <a:pt x="534636" y="114332"/>
                    <a:pt x="544382" y="121551"/>
                  </a:cubicBezTo>
                  <a:cubicBezTo>
                    <a:pt x="555029" y="129311"/>
                    <a:pt x="556112" y="141041"/>
                    <a:pt x="551240" y="152050"/>
                  </a:cubicBezTo>
                  <a:cubicBezTo>
                    <a:pt x="544021" y="168293"/>
                    <a:pt x="533914" y="183092"/>
                    <a:pt x="522003" y="196447"/>
                  </a:cubicBezTo>
                  <a:cubicBezTo>
                    <a:pt x="484284" y="239580"/>
                    <a:pt x="442233" y="278563"/>
                    <a:pt x="398559" y="315018"/>
                  </a:cubicBezTo>
                  <a:cubicBezTo>
                    <a:pt x="370405" y="338480"/>
                    <a:pt x="355065" y="362483"/>
                    <a:pt x="357772" y="400382"/>
                  </a:cubicBezTo>
                  <a:cubicBezTo>
                    <a:pt x="362645" y="467699"/>
                    <a:pt x="365352" y="535196"/>
                    <a:pt x="366254" y="602513"/>
                  </a:cubicBezTo>
                  <a:cubicBezTo>
                    <a:pt x="366796" y="645646"/>
                    <a:pt x="366073" y="688779"/>
                    <a:pt x="366254" y="731912"/>
                  </a:cubicBezTo>
                  <a:cubicBezTo>
                    <a:pt x="366434" y="752847"/>
                    <a:pt x="359215" y="759886"/>
                    <a:pt x="342792" y="758984"/>
                  </a:cubicBezTo>
                  <a:cubicBezTo>
                    <a:pt x="312292" y="757540"/>
                    <a:pt x="304171" y="749057"/>
                    <a:pt x="302005" y="717655"/>
                  </a:cubicBezTo>
                  <a:cubicBezTo>
                    <a:pt x="298576" y="667122"/>
                    <a:pt x="299479" y="616409"/>
                    <a:pt x="293704" y="566057"/>
                  </a:cubicBezTo>
                  <a:cubicBezTo>
                    <a:pt x="291718" y="548912"/>
                    <a:pt x="286304" y="533211"/>
                    <a:pt x="279446" y="517690"/>
                  </a:cubicBezTo>
                  <a:cubicBezTo>
                    <a:pt x="274934" y="507403"/>
                    <a:pt x="266633" y="501267"/>
                    <a:pt x="255443" y="501267"/>
                  </a:cubicBezTo>
                  <a:cubicBezTo>
                    <a:pt x="243171" y="501267"/>
                    <a:pt x="234328" y="507223"/>
                    <a:pt x="229455" y="519134"/>
                  </a:cubicBezTo>
                  <a:cubicBezTo>
                    <a:pt x="220792" y="540791"/>
                    <a:pt x="215559" y="563711"/>
                    <a:pt x="205632" y="585007"/>
                  </a:cubicBezTo>
                  <a:cubicBezTo>
                    <a:pt x="194984" y="607927"/>
                    <a:pt x="180005" y="621824"/>
                    <a:pt x="154017" y="627057"/>
                  </a:cubicBezTo>
                  <a:cubicBezTo>
                    <a:pt x="127487" y="632471"/>
                    <a:pt x="101679" y="641134"/>
                    <a:pt x="74248" y="642939"/>
                  </a:cubicBezTo>
                  <a:cubicBezTo>
                    <a:pt x="59990" y="643841"/>
                    <a:pt x="46093" y="643480"/>
                    <a:pt x="32739" y="638066"/>
                  </a:cubicBezTo>
                  <a:cubicBezTo>
                    <a:pt x="23534" y="634276"/>
                    <a:pt x="15954" y="628140"/>
                    <a:pt x="16135" y="617492"/>
                  </a:cubicBezTo>
                  <a:cubicBezTo>
                    <a:pt x="16496" y="606844"/>
                    <a:pt x="21188" y="597460"/>
                    <a:pt x="32378" y="593489"/>
                  </a:cubicBezTo>
                  <a:close/>
                </a:path>
              </a:pathLst>
            </a:custGeom>
            <a:solidFill>
              <a:srgbClr val="000000"/>
            </a:solidFill>
            <a:ln w="1804" cap="flat">
              <a:noFill/>
              <a:prstDash val="solid"/>
              <a:miter/>
            </a:ln>
          </p:spPr>
          <p:txBody>
            <a:bodyPr rtlCol="0" anchor="ctr"/>
            <a:lstStyle/>
            <a:p>
              <a:endParaRPr lang="en-US"/>
            </a:p>
          </p:txBody>
        </p:sp>
        <p:sp>
          <p:nvSpPr>
            <p:cNvPr id="22" name="Freeform 1096">
              <a:extLst>
                <a:ext uri="{FF2B5EF4-FFF2-40B4-BE49-F238E27FC236}">
                  <a16:creationId xmlns:a16="http://schemas.microsoft.com/office/drawing/2014/main" id="{E17003A0-FB83-6A05-D622-A02B6F57B864}"/>
                </a:ext>
              </a:extLst>
            </p:cNvPr>
            <p:cNvSpPr/>
            <p:nvPr/>
          </p:nvSpPr>
          <p:spPr>
            <a:xfrm>
              <a:off x="6367558" y="3958531"/>
              <a:ext cx="355928" cy="743556"/>
            </a:xfrm>
            <a:custGeom>
              <a:avLst/>
              <a:gdLst>
                <a:gd name="connsiteX0" fmla="*/ 172587 w 355928"/>
                <a:gd name="connsiteY0" fmla="*/ 711225 h 743556"/>
                <a:gd name="connsiteX1" fmla="*/ 188107 w 355928"/>
                <a:gd name="connsiteY1" fmla="*/ 622612 h 743556"/>
                <a:gd name="connsiteX2" fmla="*/ 198034 w 355928"/>
                <a:gd name="connsiteY2" fmla="*/ 513425 h 743556"/>
                <a:gd name="connsiteX3" fmla="*/ 217344 w 355928"/>
                <a:gd name="connsiteY3" fmla="*/ 483828 h 743556"/>
                <a:gd name="connsiteX4" fmla="*/ 238099 w 355928"/>
                <a:gd name="connsiteY4" fmla="*/ 489423 h 743556"/>
                <a:gd name="connsiteX5" fmla="*/ 254341 w 355928"/>
                <a:gd name="connsiteY5" fmla="*/ 545911 h 743556"/>
                <a:gd name="connsiteX6" fmla="*/ 271848 w 355928"/>
                <a:gd name="connsiteY6" fmla="*/ 705089 h 743556"/>
                <a:gd name="connsiteX7" fmla="*/ 325990 w 355928"/>
                <a:gd name="connsiteY7" fmla="*/ 741364 h 743556"/>
                <a:gd name="connsiteX8" fmla="*/ 351617 w 355928"/>
                <a:gd name="connsiteY8" fmla="*/ 708518 h 743556"/>
                <a:gd name="connsiteX9" fmla="*/ 353061 w 355928"/>
                <a:gd name="connsiteY9" fmla="*/ 607452 h 743556"/>
                <a:gd name="connsiteX10" fmla="*/ 332847 w 355928"/>
                <a:gd name="connsiteY10" fmla="*/ 439792 h 743556"/>
                <a:gd name="connsiteX11" fmla="*/ 293143 w 355928"/>
                <a:gd name="connsiteY11" fmla="*/ 252821 h 743556"/>
                <a:gd name="connsiteX12" fmla="*/ 291519 w 355928"/>
                <a:gd name="connsiteY12" fmla="*/ 201567 h 743556"/>
                <a:gd name="connsiteX13" fmla="*/ 294407 w 355928"/>
                <a:gd name="connsiteY13" fmla="*/ 162585 h 743556"/>
                <a:gd name="connsiteX14" fmla="*/ 277262 w 355928"/>
                <a:gd name="connsiteY14" fmla="*/ 62963 h 743556"/>
                <a:gd name="connsiteX15" fmla="*/ 216622 w 355928"/>
                <a:gd name="connsiteY15" fmla="*/ 1241 h 743556"/>
                <a:gd name="connsiteX16" fmla="*/ 178001 w 355928"/>
                <a:gd name="connsiteY16" fmla="*/ 39321 h 743556"/>
                <a:gd name="connsiteX17" fmla="*/ 161578 w 355928"/>
                <a:gd name="connsiteY17" fmla="*/ 66212 h 743556"/>
                <a:gd name="connsiteX18" fmla="*/ 94803 w 355928"/>
                <a:gd name="connsiteY18" fmla="*/ 116383 h 743556"/>
                <a:gd name="connsiteX19" fmla="*/ 89208 w 355928"/>
                <a:gd name="connsiteY19" fmla="*/ 122880 h 743556"/>
                <a:gd name="connsiteX20" fmla="*/ 74048 w 355928"/>
                <a:gd name="connsiteY20" fmla="*/ 30117 h 743556"/>
                <a:gd name="connsiteX21" fmla="*/ 41021 w 355928"/>
                <a:gd name="connsiteY21" fmla="*/ 7919 h 743556"/>
                <a:gd name="connsiteX22" fmla="*/ 5468 w 355928"/>
                <a:gd name="connsiteY22" fmla="*/ 32283 h 743556"/>
                <a:gd name="connsiteX23" fmla="*/ 235 w 355928"/>
                <a:gd name="connsiteY23" fmla="*/ 59715 h 743556"/>
                <a:gd name="connsiteX24" fmla="*/ 15575 w 355928"/>
                <a:gd name="connsiteY24" fmla="*/ 153380 h 743556"/>
                <a:gd name="connsiteX25" fmla="*/ 56181 w 355928"/>
                <a:gd name="connsiteY25" fmla="*/ 264191 h 743556"/>
                <a:gd name="connsiteX26" fmla="*/ 101841 w 355928"/>
                <a:gd name="connsiteY26" fmla="*/ 550964 h 743556"/>
                <a:gd name="connsiteX27" fmla="*/ 87945 w 355928"/>
                <a:gd name="connsiteY27" fmla="*/ 707976 h 743556"/>
                <a:gd name="connsiteX28" fmla="*/ 119527 w 355928"/>
                <a:gd name="connsiteY28" fmla="*/ 743529 h 743556"/>
                <a:gd name="connsiteX29" fmla="*/ 172587 w 355928"/>
                <a:gd name="connsiteY29" fmla="*/ 711225 h 743556"/>
                <a:gd name="connsiteX30" fmla="*/ 192078 w 355928"/>
                <a:gd name="connsiteY30" fmla="*/ 24522 h 743556"/>
                <a:gd name="connsiteX31" fmla="*/ 227631 w 355928"/>
                <a:gd name="connsiteY31" fmla="*/ 21093 h 743556"/>
                <a:gd name="connsiteX32" fmla="*/ 265170 w 355928"/>
                <a:gd name="connsiteY32" fmla="*/ 71445 h 743556"/>
                <a:gd name="connsiteX33" fmla="*/ 271125 w 355928"/>
                <a:gd name="connsiteY33" fmla="*/ 101945 h 743556"/>
                <a:gd name="connsiteX34" fmla="*/ 201824 w 355928"/>
                <a:gd name="connsiteY34" fmla="*/ 62422 h 743556"/>
                <a:gd name="connsiteX35" fmla="*/ 192078 w 355928"/>
                <a:gd name="connsiteY35" fmla="*/ 24522 h 743556"/>
                <a:gd name="connsiteX36" fmla="*/ 97690 w 355928"/>
                <a:gd name="connsiteY36" fmla="*/ 172691 h 743556"/>
                <a:gd name="connsiteX37" fmla="*/ 192439 w 355928"/>
                <a:gd name="connsiteY37" fmla="*/ 76860 h 743556"/>
                <a:gd name="connsiteX38" fmla="*/ 279608 w 355928"/>
                <a:gd name="connsiteY38" fmla="*/ 173232 h 743556"/>
                <a:gd name="connsiteX39" fmla="*/ 183776 w 355928"/>
                <a:gd name="connsiteY39" fmla="*/ 264191 h 743556"/>
                <a:gd name="connsiteX40" fmla="*/ 97690 w 355928"/>
                <a:gd name="connsiteY40" fmla="*/ 172691 h 743556"/>
                <a:gd name="connsiteX41" fmla="*/ 132341 w 355928"/>
                <a:gd name="connsiteY41" fmla="*/ 731438 h 743556"/>
                <a:gd name="connsiteX42" fmla="*/ 104729 w 355928"/>
                <a:gd name="connsiteY42" fmla="*/ 701118 h 743556"/>
                <a:gd name="connsiteX43" fmla="*/ 117181 w 355928"/>
                <a:gd name="connsiteY43" fmla="*/ 451523 h 743556"/>
                <a:gd name="connsiteX44" fmla="*/ 67190 w 355928"/>
                <a:gd name="connsiteY44" fmla="*/ 253002 h 743556"/>
                <a:gd name="connsiteX45" fmla="*/ 16838 w 355928"/>
                <a:gd name="connsiteY45" fmla="*/ 106818 h 743556"/>
                <a:gd name="connsiteX46" fmla="*/ 13589 w 355928"/>
                <a:gd name="connsiteY46" fmla="*/ 53759 h 743556"/>
                <a:gd name="connsiteX47" fmla="*/ 30915 w 355928"/>
                <a:gd name="connsiteY47" fmla="*/ 26146 h 743556"/>
                <a:gd name="connsiteX48" fmla="*/ 65205 w 355928"/>
                <a:gd name="connsiteY48" fmla="*/ 40765 h 743556"/>
                <a:gd name="connsiteX49" fmla="*/ 76755 w 355928"/>
                <a:gd name="connsiteY49" fmla="*/ 100321 h 743556"/>
                <a:gd name="connsiteX50" fmla="*/ 83794 w 355928"/>
                <a:gd name="connsiteY50" fmla="*/ 186588 h 743556"/>
                <a:gd name="connsiteX51" fmla="*/ 190454 w 355928"/>
                <a:gd name="connsiteY51" fmla="*/ 280253 h 743556"/>
                <a:gd name="connsiteX52" fmla="*/ 264989 w 355928"/>
                <a:gd name="connsiteY52" fmla="*/ 251919 h 743556"/>
                <a:gd name="connsiteX53" fmla="*/ 275998 w 355928"/>
                <a:gd name="connsiteY53" fmla="*/ 246866 h 743556"/>
                <a:gd name="connsiteX54" fmla="*/ 293324 w 355928"/>
                <a:gd name="connsiteY54" fmla="*/ 307505 h 743556"/>
                <a:gd name="connsiteX55" fmla="*/ 332306 w 355928"/>
                <a:gd name="connsiteY55" fmla="*/ 568831 h 743556"/>
                <a:gd name="connsiteX56" fmla="*/ 340066 w 355928"/>
                <a:gd name="connsiteY56" fmla="*/ 675311 h 743556"/>
                <a:gd name="connsiteX57" fmla="*/ 338984 w 355928"/>
                <a:gd name="connsiteY57" fmla="*/ 694982 h 743556"/>
                <a:gd name="connsiteX58" fmla="*/ 316785 w 355928"/>
                <a:gd name="connsiteY58" fmla="*/ 726204 h 743556"/>
                <a:gd name="connsiteX59" fmla="*/ 287368 w 355928"/>
                <a:gd name="connsiteY59" fmla="*/ 698411 h 743556"/>
                <a:gd name="connsiteX60" fmla="*/ 277081 w 355928"/>
                <a:gd name="connsiteY60" fmla="*/ 609076 h 743556"/>
                <a:gd name="connsiteX61" fmla="*/ 261380 w 355928"/>
                <a:gd name="connsiteY61" fmla="*/ 503499 h 743556"/>
                <a:gd name="connsiteX62" fmla="*/ 258312 w 355928"/>
                <a:gd name="connsiteY62" fmla="*/ 492671 h 743556"/>
                <a:gd name="connsiteX63" fmla="*/ 227812 w 355928"/>
                <a:gd name="connsiteY63" fmla="*/ 461088 h 743556"/>
                <a:gd name="connsiteX64" fmla="*/ 189551 w 355928"/>
                <a:gd name="connsiteY64" fmla="*/ 489423 h 743556"/>
                <a:gd name="connsiteX65" fmla="*/ 177640 w 355928"/>
                <a:gd name="connsiteY65" fmla="*/ 572441 h 743556"/>
                <a:gd name="connsiteX66" fmla="*/ 163924 w 355928"/>
                <a:gd name="connsiteY66" fmla="*/ 698050 h 743556"/>
                <a:gd name="connsiteX67" fmla="*/ 132341 w 355928"/>
                <a:gd name="connsiteY67" fmla="*/ 731438 h 74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5928" h="743556">
                  <a:moveTo>
                    <a:pt x="172587" y="711225"/>
                  </a:moveTo>
                  <a:cubicBezTo>
                    <a:pt x="179264" y="681988"/>
                    <a:pt x="185039" y="652571"/>
                    <a:pt x="188107" y="622612"/>
                  </a:cubicBezTo>
                  <a:cubicBezTo>
                    <a:pt x="191898" y="586337"/>
                    <a:pt x="189010" y="549340"/>
                    <a:pt x="198034" y="513425"/>
                  </a:cubicBezTo>
                  <a:cubicBezTo>
                    <a:pt x="201282" y="500792"/>
                    <a:pt x="206335" y="490686"/>
                    <a:pt x="217344" y="483828"/>
                  </a:cubicBezTo>
                  <a:cubicBezTo>
                    <a:pt x="226007" y="478594"/>
                    <a:pt x="232865" y="479316"/>
                    <a:pt x="238099" y="489423"/>
                  </a:cubicBezTo>
                  <a:cubicBezTo>
                    <a:pt x="247303" y="507289"/>
                    <a:pt x="251273" y="526600"/>
                    <a:pt x="254341" y="545911"/>
                  </a:cubicBezTo>
                  <a:cubicBezTo>
                    <a:pt x="262643" y="598609"/>
                    <a:pt x="267155" y="651849"/>
                    <a:pt x="271848" y="705089"/>
                  </a:cubicBezTo>
                  <a:cubicBezTo>
                    <a:pt x="274374" y="733603"/>
                    <a:pt x="282134" y="743710"/>
                    <a:pt x="325990" y="741364"/>
                  </a:cubicBezTo>
                  <a:cubicBezTo>
                    <a:pt x="337359" y="741724"/>
                    <a:pt x="348007" y="729453"/>
                    <a:pt x="351617" y="708518"/>
                  </a:cubicBezTo>
                  <a:cubicBezTo>
                    <a:pt x="357573" y="674949"/>
                    <a:pt x="356670" y="641021"/>
                    <a:pt x="353061" y="607452"/>
                  </a:cubicBezTo>
                  <a:cubicBezTo>
                    <a:pt x="346924" y="551505"/>
                    <a:pt x="340428" y="495559"/>
                    <a:pt x="332847" y="439792"/>
                  </a:cubicBezTo>
                  <a:cubicBezTo>
                    <a:pt x="324185" y="376446"/>
                    <a:pt x="313176" y="313641"/>
                    <a:pt x="293143" y="252821"/>
                  </a:cubicBezTo>
                  <a:cubicBezTo>
                    <a:pt x="287368" y="235316"/>
                    <a:pt x="283578" y="219434"/>
                    <a:pt x="291519" y="201567"/>
                  </a:cubicBezTo>
                  <a:cubicBezTo>
                    <a:pt x="296753" y="189475"/>
                    <a:pt x="296211" y="175398"/>
                    <a:pt x="294407" y="162585"/>
                  </a:cubicBezTo>
                  <a:cubicBezTo>
                    <a:pt x="289714" y="129197"/>
                    <a:pt x="286285" y="95268"/>
                    <a:pt x="277262" y="62963"/>
                  </a:cubicBezTo>
                  <a:cubicBezTo>
                    <a:pt x="268960" y="33004"/>
                    <a:pt x="247844" y="10987"/>
                    <a:pt x="216622" y="1241"/>
                  </a:cubicBezTo>
                  <a:cubicBezTo>
                    <a:pt x="200560" y="-3812"/>
                    <a:pt x="170962" y="6114"/>
                    <a:pt x="178001" y="39321"/>
                  </a:cubicBezTo>
                  <a:cubicBezTo>
                    <a:pt x="181972" y="57549"/>
                    <a:pt x="181611" y="62963"/>
                    <a:pt x="161578" y="66212"/>
                  </a:cubicBezTo>
                  <a:cubicBezTo>
                    <a:pt x="129995" y="71445"/>
                    <a:pt x="109060" y="88951"/>
                    <a:pt x="94803" y="116383"/>
                  </a:cubicBezTo>
                  <a:cubicBezTo>
                    <a:pt x="93900" y="118008"/>
                    <a:pt x="92456" y="119090"/>
                    <a:pt x="89208" y="122880"/>
                  </a:cubicBezTo>
                  <a:cubicBezTo>
                    <a:pt x="93539" y="106096"/>
                    <a:pt x="83433" y="46360"/>
                    <a:pt x="74048" y="30117"/>
                  </a:cubicBezTo>
                  <a:cubicBezTo>
                    <a:pt x="66649" y="17303"/>
                    <a:pt x="56903" y="6475"/>
                    <a:pt x="41021" y="7919"/>
                  </a:cubicBezTo>
                  <a:cubicBezTo>
                    <a:pt x="25320" y="9182"/>
                    <a:pt x="13048" y="17845"/>
                    <a:pt x="5468" y="32283"/>
                  </a:cubicBezTo>
                  <a:cubicBezTo>
                    <a:pt x="956" y="40946"/>
                    <a:pt x="595" y="50330"/>
                    <a:pt x="235" y="59715"/>
                  </a:cubicBezTo>
                  <a:cubicBezTo>
                    <a:pt x="-1209" y="92019"/>
                    <a:pt x="4024" y="123061"/>
                    <a:pt x="15575" y="153380"/>
                  </a:cubicBezTo>
                  <a:cubicBezTo>
                    <a:pt x="29651" y="190197"/>
                    <a:pt x="42826" y="227194"/>
                    <a:pt x="56181" y="264191"/>
                  </a:cubicBezTo>
                  <a:cubicBezTo>
                    <a:pt x="89388" y="356955"/>
                    <a:pt x="110684" y="451523"/>
                    <a:pt x="101841" y="550964"/>
                  </a:cubicBezTo>
                  <a:cubicBezTo>
                    <a:pt x="97149" y="603301"/>
                    <a:pt x="92817" y="655639"/>
                    <a:pt x="87945" y="707976"/>
                  </a:cubicBezTo>
                  <a:cubicBezTo>
                    <a:pt x="85960" y="730355"/>
                    <a:pt x="97690" y="744251"/>
                    <a:pt x="119527" y="743529"/>
                  </a:cubicBezTo>
                  <a:cubicBezTo>
                    <a:pt x="156344" y="743529"/>
                    <a:pt x="168616" y="728730"/>
                    <a:pt x="172587" y="711225"/>
                  </a:cubicBezTo>
                  <a:close/>
                  <a:moveTo>
                    <a:pt x="192078" y="24522"/>
                  </a:moveTo>
                  <a:cubicBezTo>
                    <a:pt x="197492" y="15499"/>
                    <a:pt x="216442" y="12791"/>
                    <a:pt x="227631" y="21093"/>
                  </a:cubicBezTo>
                  <a:cubicBezTo>
                    <a:pt x="244957" y="33907"/>
                    <a:pt x="260478" y="48886"/>
                    <a:pt x="265170" y="71445"/>
                  </a:cubicBezTo>
                  <a:cubicBezTo>
                    <a:pt x="266794" y="79567"/>
                    <a:pt x="268238" y="87688"/>
                    <a:pt x="271125" y="101945"/>
                  </a:cubicBezTo>
                  <a:cubicBezTo>
                    <a:pt x="249288" y="76679"/>
                    <a:pt x="231060" y="67836"/>
                    <a:pt x="201824" y="62422"/>
                  </a:cubicBezTo>
                  <a:cubicBezTo>
                    <a:pt x="194244" y="60978"/>
                    <a:pt x="188288" y="30839"/>
                    <a:pt x="192078" y="24522"/>
                  </a:cubicBezTo>
                  <a:close/>
                  <a:moveTo>
                    <a:pt x="97690" y="172691"/>
                  </a:moveTo>
                  <a:cubicBezTo>
                    <a:pt x="97149" y="112052"/>
                    <a:pt x="138477" y="78123"/>
                    <a:pt x="192439" y="76860"/>
                  </a:cubicBezTo>
                  <a:cubicBezTo>
                    <a:pt x="239903" y="75777"/>
                    <a:pt x="280330" y="124144"/>
                    <a:pt x="279608" y="173232"/>
                  </a:cubicBezTo>
                  <a:cubicBezTo>
                    <a:pt x="278886" y="230082"/>
                    <a:pt x="237558" y="265094"/>
                    <a:pt x="183776" y="264191"/>
                  </a:cubicBezTo>
                  <a:cubicBezTo>
                    <a:pt x="142267" y="263650"/>
                    <a:pt x="91374" y="223946"/>
                    <a:pt x="97690" y="172691"/>
                  </a:cubicBezTo>
                  <a:close/>
                  <a:moveTo>
                    <a:pt x="132341" y="731438"/>
                  </a:moveTo>
                  <a:cubicBezTo>
                    <a:pt x="110865" y="732521"/>
                    <a:pt x="101661" y="722234"/>
                    <a:pt x="104729" y="701118"/>
                  </a:cubicBezTo>
                  <a:cubicBezTo>
                    <a:pt x="109241" y="669535"/>
                    <a:pt x="122054" y="503499"/>
                    <a:pt x="117181" y="451523"/>
                  </a:cubicBezTo>
                  <a:cubicBezTo>
                    <a:pt x="110684" y="382582"/>
                    <a:pt x="91735" y="317250"/>
                    <a:pt x="67190" y="253002"/>
                  </a:cubicBezTo>
                  <a:cubicBezTo>
                    <a:pt x="48782" y="204815"/>
                    <a:pt x="30554" y="156629"/>
                    <a:pt x="16838" y="106818"/>
                  </a:cubicBezTo>
                  <a:cubicBezTo>
                    <a:pt x="11965" y="89312"/>
                    <a:pt x="11063" y="71626"/>
                    <a:pt x="13589" y="53759"/>
                  </a:cubicBezTo>
                  <a:cubicBezTo>
                    <a:pt x="15214" y="42209"/>
                    <a:pt x="20267" y="32102"/>
                    <a:pt x="30915" y="26146"/>
                  </a:cubicBezTo>
                  <a:cubicBezTo>
                    <a:pt x="42646" y="19469"/>
                    <a:pt x="61054" y="27951"/>
                    <a:pt x="65205" y="40765"/>
                  </a:cubicBezTo>
                  <a:cubicBezTo>
                    <a:pt x="70800" y="57368"/>
                    <a:pt x="75131" y="89132"/>
                    <a:pt x="76755" y="100321"/>
                  </a:cubicBezTo>
                  <a:cubicBezTo>
                    <a:pt x="80184" y="122520"/>
                    <a:pt x="83072" y="163848"/>
                    <a:pt x="83794" y="186588"/>
                  </a:cubicBezTo>
                  <a:cubicBezTo>
                    <a:pt x="86140" y="252280"/>
                    <a:pt x="146418" y="281156"/>
                    <a:pt x="190454" y="280253"/>
                  </a:cubicBezTo>
                  <a:cubicBezTo>
                    <a:pt x="218246" y="279712"/>
                    <a:pt x="244235" y="272132"/>
                    <a:pt x="264989" y="251919"/>
                  </a:cubicBezTo>
                  <a:cubicBezTo>
                    <a:pt x="267697" y="249393"/>
                    <a:pt x="270404" y="246686"/>
                    <a:pt x="275998" y="246866"/>
                  </a:cubicBezTo>
                  <a:cubicBezTo>
                    <a:pt x="285744" y="265455"/>
                    <a:pt x="289173" y="286931"/>
                    <a:pt x="293324" y="307505"/>
                  </a:cubicBezTo>
                  <a:cubicBezTo>
                    <a:pt x="310830" y="393952"/>
                    <a:pt x="324004" y="481121"/>
                    <a:pt x="332306" y="568831"/>
                  </a:cubicBezTo>
                  <a:cubicBezTo>
                    <a:pt x="335735" y="604384"/>
                    <a:pt x="342232" y="639577"/>
                    <a:pt x="340066" y="675311"/>
                  </a:cubicBezTo>
                  <a:cubicBezTo>
                    <a:pt x="339705" y="681807"/>
                    <a:pt x="339705" y="688485"/>
                    <a:pt x="338984" y="694982"/>
                  </a:cubicBezTo>
                  <a:cubicBezTo>
                    <a:pt x="336637" y="716278"/>
                    <a:pt x="329960" y="725302"/>
                    <a:pt x="316785" y="726204"/>
                  </a:cubicBezTo>
                  <a:cubicBezTo>
                    <a:pt x="302167" y="727287"/>
                    <a:pt x="291519" y="717722"/>
                    <a:pt x="287368" y="698411"/>
                  </a:cubicBezTo>
                  <a:cubicBezTo>
                    <a:pt x="280871" y="668994"/>
                    <a:pt x="279427" y="639035"/>
                    <a:pt x="277081" y="609076"/>
                  </a:cubicBezTo>
                  <a:cubicBezTo>
                    <a:pt x="274193" y="573523"/>
                    <a:pt x="270945" y="537970"/>
                    <a:pt x="261380" y="503499"/>
                  </a:cubicBezTo>
                  <a:cubicBezTo>
                    <a:pt x="260478" y="499890"/>
                    <a:pt x="259395" y="496280"/>
                    <a:pt x="258312" y="492671"/>
                  </a:cubicBezTo>
                  <a:cubicBezTo>
                    <a:pt x="253259" y="477150"/>
                    <a:pt x="247844" y="461088"/>
                    <a:pt x="227812" y="461088"/>
                  </a:cubicBezTo>
                  <a:cubicBezTo>
                    <a:pt x="208682" y="461088"/>
                    <a:pt x="196229" y="472638"/>
                    <a:pt x="189551" y="489423"/>
                  </a:cubicBezTo>
                  <a:cubicBezTo>
                    <a:pt x="178904" y="515952"/>
                    <a:pt x="178723" y="544286"/>
                    <a:pt x="177640" y="572441"/>
                  </a:cubicBezTo>
                  <a:cubicBezTo>
                    <a:pt x="175835" y="614671"/>
                    <a:pt x="173850" y="656722"/>
                    <a:pt x="163924" y="698050"/>
                  </a:cubicBezTo>
                  <a:cubicBezTo>
                    <a:pt x="157788" y="723136"/>
                    <a:pt x="142809" y="730896"/>
                    <a:pt x="132341" y="731438"/>
                  </a:cubicBezTo>
                  <a:close/>
                </a:path>
              </a:pathLst>
            </a:custGeom>
            <a:solidFill>
              <a:srgbClr val="000000"/>
            </a:solidFill>
            <a:ln w="1804" cap="flat">
              <a:noFill/>
              <a:prstDash val="solid"/>
              <a:miter/>
            </a:ln>
          </p:spPr>
          <p:txBody>
            <a:bodyPr rtlCol="0" anchor="ctr"/>
            <a:lstStyle/>
            <a:p>
              <a:endParaRPr lang="en-US"/>
            </a:p>
          </p:txBody>
        </p:sp>
        <p:sp>
          <p:nvSpPr>
            <p:cNvPr id="23" name="Freeform 1097">
              <a:extLst>
                <a:ext uri="{FF2B5EF4-FFF2-40B4-BE49-F238E27FC236}">
                  <a16:creationId xmlns:a16="http://schemas.microsoft.com/office/drawing/2014/main" id="{1DEBC80A-8FC7-FBBA-A10B-85F8A237E75D}"/>
                </a:ext>
              </a:extLst>
            </p:cNvPr>
            <p:cNvSpPr/>
            <p:nvPr/>
          </p:nvSpPr>
          <p:spPr>
            <a:xfrm>
              <a:off x="6720417" y="3910844"/>
              <a:ext cx="375050" cy="781619"/>
            </a:xfrm>
            <a:custGeom>
              <a:avLst/>
              <a:gdLst>
                <a:gd name="connsiteX0" fmla="*/ 207746 w 375050"/>
                <a:gd name="connsiteY0" fmla="*/ 36475 h 781619"/>
                <a:gd name="connsiteX1" fmla="*/ 196918 w 375050"/>
                <a:gd name="connsiteY1" fmla="*/ 60118 h 781619"/>
                <a:gd name="connsiteX2" fmla="*/ 143497 w 375050"/>
                <a:gd name="connsiteY2" fmla="*/ 100002 h 781619"/>
                <a:gd name="connsiteX3" fmla="*/ 127074 w 375050"/>
                <a:gd name="connsiteY3" fmla="*/ 121479 h 781619"/>
                <a:gd name="connsiteX4" fmla="*/ 113538 w 375050"/>
                <a:gd name="connsiteY4" fmla="*/ 102529 h 781619"/>
                <a:gd name="connsiteX5" fmla="*/ 85746 w 375050"/>
                <a:gd name="connsiteY5" fmla="*/ 57050 h 781619"/>
                <a:gd name="connsiteX6" fmla="*/ 23482 w 375050"/>
                <a:gd name="connsiteY6" fmla="*/ 43694 h 781619"/>
                <a:gd name="connsiteX7" fmla="*/ 4713 w 375050"/>
                <a:gd name="connsiteY7" fmla="*/ 101807 h 781619"/>
                <a:gd name="connsiteX8" fmla="*/ 42793 w 375050"/>
                <a:gd name="connsiteY8" fmla="*/ 173635 h 781619"/>
                <a:gd name="connsiteX9" fmla="*/ 109749 w 375050"/>
                <a:gd name="connsiteY9" fmla="*/ 284085 h 781619"/>
                <a:gd name="connsiteX10" fmla="*/ 157394 w 375050"/>
                <a:gd name="connsiteY10" fmla="*/ 403739 h 781619"/>
                <a:gd name="connsiteX11" fmla="*/ 146204 w 375050"/>
                <a:gd name="connsiteY11" fmla="*/ 453189 h 781619"/>
                <a:gd name="connsiteX12" fmla="*/ 95311 w 375050"/>
                <a:gd name="connsiteY12" fmla="*/ 499571 h 781619"/>
                <a:gd name="connsiteX13" fmla="*/ 78527 w 375050"/>
                <a:gd name="connsiteY13" fmla="*/ 544509 h 781619"/>
                <a:gd name="connsiteX14" fmla="*/ 85204 w 375050"/>
                <a:gd name="connsiteY14" fmla="*/ 571761 h 781619"/>
                <a:gd name="connsiteX15" fmla="*/ 141873 w 375050"/>
                <a:gd name="connsiteY15" fmla="*/ 693400 h 781619"/>
                <a:gd name="connsiteX16" fmla="*/ 183201 w 375050"/>
                <a:gd name="connsiteY16" fmla="*/ 718486 h 781619"/>
                <a:gd name="connsiteX17" fmla="*/ 213701 w 375050"/>
                <a:gd name="connsiteY17" fmla="*/ 691595 h 781619"/>
                <a:gd name="connsiteX18" fmla="*/ 209912 w 375050"/>
                <a:gd name="connsiteY18" fmla="*/ 663802 h 781619"/>
                <a:gd name="connsiteX19" fmla="*/ 185006 w 375050"/>
                <a:gd name="connsiteY19" fmla="*/ 595222 h 781619"/>
                <a:gd name="connsiteX20" fmla="*/ 194030 w 375050"/>
                <a:gd name="connsiteY20" fmla="*/ 543426 h 781619"/>
                <a:gd name="connsiteX21" fmla="*/ 264415 w 375050"/>
                <a:gd name="connsiteY21" fmla="*/ 490547 h 781619"/>
                <a:gd name="connsiteX22" fmla="*/ 272175 w 375050"/>
                <a:gd name="connsiteY22" fmla="*/ 518340 h 781619"/>
                <a:gd name="connsiteX23" fmla="*/ 280657 w 375050"/>
                <a:gd name="connsiteY23" fmla="*/ 732021 h 781619"/>
                <a:gd name="connsiteX24" fmla="*/ 337867 w 375050"/>
                <a:gd name="connsiteY24" fmla="*/ 778222 h 781619"/>
                <a:gd name="connsiteX25" fmla="*/ 360787 w 375050"/>
                <a:gd name="connsiteY25" fmla="*/ 754761 h 781619"/>
                <a:gd name="connsiteX26" fmla="*/ 364217 w 375050"/>
                <a:gd name="connsiteY26" fmla="*/ 726968 h 781619"/>
                <a:gd name="connsiteX27" fmla="*/ 372338 w 375050"/>
                <a:gd name="connsiteY27" fmla="*/ 600636 h 781619"/>
                <a:gd name="connsiteX28" fmla="*/ 364036 w 375050"/>
                <a:gd name="connsiteY28" fmla="*/ 364757 h 781619"/>
                <a:gd name="connsiteX29" fmla="*/ 329024 w 375050"/>
                <a:gd name="connsiteY29" fmla="*/ 201248 h 781619"/>
                <a:gd name="connsiteX30" fmla="*/ 327580 w 375050"/>
                <a:gd name="connsiteY30" fmla="*/ 175440 h 781619"/>
                <a:gd name="connsiteX31" fmla="*/ 284447 w 375050"/>
                <a:gd name="connsiteY31" fmla="*/ 25828 h 781619"/>
                <a:gd name="connsiteX32" fmla="*/ 226334 w 375050"/>
                <a:gd name="connsiteY32" fmla="*/ 200 h 781619"/>
                <a:gd name="connsiteX33" fmla="*/ 207746 w 375050"/>
                <a:gd name="connsiteY33" fmla="*/ 36475 h 781619"/>
                <a:gd name="connsiteX34" fmla="*/ 360607 w 375050"/>
                <a:gd name="connsiteY34" fmla="*/ 455355 h 781619"/>
                <a:gd name="connsiteX35" fmla="*/ 351223 w 375050"/>
                <a:gd name="connsiteY35" fmla="*/ 730577 h 781619"/>
                <a:gd name="connsiteX36" fmla="*/ 325054 w 375050"/>
                <a:gd name="connsiteY36" fmla="*/ 768477 h 781619"/>
                <a:gd name="connsiteX37" fmla="*/ 297261 w 375050"/>
                <a:gd name="connsiteY37" fmla="*/ 750610 h 781619"/>
                <a:gd name="connsiteX38" fmla="*/ 294193 w 375050"/>
                <a:gd name="connsiteY38" fmla="*/ 705672 h 781619"/>
                <a:gd name="connsiteX39" fmla="*/ 286613 w 375050"/>
                <a:gd name="connsiteY39" fmla="*/ 508775 h 781619"/>
                <a:gd name="connsiteX40" fmla="*/ 244923 w 375050"/>
                <a:gd name="connsiteY40" fmla="*/ 482245 h 781619"/>
                <a:gd name="connsiteX41" fmla="*/ 168944 w 375050"/>
                <a:gd name="connsiteY41" fmla="*/ 547577 h 781619"/>
                <a:gd name="connsiteX42" fmla="*/ 165696 w 375050"/>
                <a:gd name="connsiteY42" fmla="*/ 587462 h 781619"/>
                <a:gd name="connsiteX43" fmla="*/ 198542 w 375050"/>
                <a:gd name="connsiteY43" fmla="*/ 674270 h 781619"/>
                <a:gd name="connsiteX44" fmla="*/ 183562 w 375050"/>
                <a:gd name="connsiteY44" fmla="*/ 701160 h 781619"/>
                <a:gd name="connsiteX45" fmla="*/ 166237 w 375050"/>
                <a:gd name="connsiteY45" fmla="*/ 693760 h 781619"/>
                <a:gd name="connsiteX46" fmla="*/ 148009 w 375050"/>
                <a:gd name="connsiteY46" fmla="*/ 669036 h 781619"/>
                <a:gd name="connsiteX47" fmla="*/ 96755 w 375050"/>
                <a:gd name="connsiteY47" fmla="*/ 554074 h 781619"/>
                <a:gd name="connsiteX48" fmla="*/ 115163 w 375050"/>
                <a:gd name="connsiteY48" fmla="*/ 500113 h 781619"/>
                <a:gd name="connsiteX49" fmla="*/ 162447 w 375050"/>
                <a:gd name="connsiteY49" fmla="*/ 456077 h 781619"/>
                <a:gd name="connsiteX50" fmla="*/ 172914 w 375050"/>
                <a:gd name="connsiteY50" fmla="*/ 395257 h 781619"/>
                <a:gd name="connsiteX51" fmla="*/ 105056 w 375050"/>
                <a:gd name="connsiteY51" fmla="*/ 247449 h 781619"/>
                <a:gd name="connsiteX52" fmla="*/ 28896 w 375050"/>
                <a:gd name="connsiteY52" fmla="*/ 119493 h 781619"/>
                <a:gd name="connsiteX53" fmla="*/ 16805 w 375050"/>
                <a:gd name="connsiteY53" fmla="*/ 90978 h 781619"/>
                <a:gd name="connsiteX54" fmla="*/ 54524 w 375050"/>
                <a:gd name="connsiteY54" fmla="*/ 54343 h 781619"/>
                <a:gd name="connsiteX55" fmla="*/ 77263 w 375050"/>
                <a:gd name="connsiteY55" fmla="*/ 71668 h 781619"/>
                <a:gd name="connsiteX56" fmla="*/ 122562 w 375050"/>
                <a:gd name="connsiteY56" fmla="*/ 172192 h 781619"/>
                <a:gd name="connsiteX57" fmla="*/ 207746 w 375050"/>
                <a:gd name="connsiteY57" fmla="*/ 257736 h 781619"/>
                <a:gd name="connsiteX58" fmla="*/ 315308 w 375050"/>
                <a:gd name="connsiteY58" fmla="*/ 205218 h 781619"/>
                <a:gd name="connsiteX59" fmla="*/ 360607 w 375050"/>
                <a:gd name="connsiteY59" fmla="*/ 455355 h 781619"/>
                <a:gd name="connsiteX60" fmla="*/ 219115 w 375050"/>
                <a:gd name="connsiteY60" fmla="*/ 22940 h 781619"/>
                <a:gd name="connsiteX61" fmla="*/ 253947 w 375050"/>
                <a:gd name="connsiteY61" fmla="*/ 15541 h 781619"/>
                <a:gd name="connsiteX62" fmla="*/ 295456 w 375050"/>
                <a:gd name="connsiteY62" fmla="*/ 82677 h 781619"/>
                <a:gd name="connsiteX63" fmla="*/ 234456 w 375050"/>
                <a:gd name="connsiteY63" fmla="*/ 52357 h 781619"/>
                <a:gd name="connsiteX64" fmla="*/ 219115 w 375050"/>
                <a:gd name="connsiteY64" fmla="*/ 22940 h 781619"/>
                <a:gd name="connsiteX65" fmla="*/ 287515 w 375050"/>
                <a:gd name="connsiteY65" fmla="*/ 95129 h 781619"/>
                <a:gd name="connsiteX66" fmla="*/ 294012 w 375050"/>
                <a:gd name="connsiteY66" fmla="*/ 209911 h 781619"/>
                <a:gd name="connsiteX67" fmla="*/ 231388 w 375050"/>
                <a:gd name="connsiteY67" fmla="*/ 248352 h 781619"/>
                <a:gd name="connsiteX68" fmla="*/ 139888 w 375050"/>
                <a:gd name="connsiteY68" fmla="*/ 133029 h 781619"/>
                <a:gd name="connsiteX69" fmla="*/ 200527 w 375050"/>
                <a:gd name="connsiteY69" fmla="*/ 74375 h 781619"/>
                <a:gd name="connsiteX70" fmla="*/ 287515 w 375050"/>
                <a:gd name="connsiteY70" fmla="*/ 95129 h 78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5050" h="781619">
                  <a:moveTo>
                    <a:pt x="207746" y="36475"/>
                  </a:moveTo>
                  <a:cubicBezTo>
                    <a:pt x="212980" y="48387"/>
                    <a:pt x="209551" y="55606"/>
                    <a:pt x="196918" y="60118"/>
                  </a:cubicBezTo>
                  <a:cubicBezTo>
                    <a:pt x="175261" y="67878"/>
                    <a:pt x="158116" y="82316"/>
                    <a:pt x="143497" y="100002"/>
                  </a:cubicBezTo>
                  <a:cubicBezTo>
                    <a:pt x="137722" y="106860"/>
                    <a:pt x="135557" y="116967"/>
                    <a:pt x="127074" y="121479"/>
                  </a:cubicBezTo>
                  <a:cubicBezTo>
                    <a:pt x="119314" y="116245"/>
                    <a:pt x="117328" y="108846"/>
                    <a:pt x="113538" y="102529"/>
                  </a:cubicBezTo>
                  <a:cubicBezTo>
                    <a:pt x="104515" y="87189"/>
                    <a:pt x="96574" y="71126"/>
                    <a:pt x="85746" y="57050"/>
                  </a:cubicBezTo>
                  <a:cubicBezTo>
                    <a:pt x="69322" y="35754"/>
                    <a:pt x="43695" y="31242"/>
                    <a:pt x="23482" y="43694"/>
                  </a:cubicBezTo>
                  <a:cubicBezTo>
                    <a:pt x="2367" y="56688"/>
                    <a:pt x="-6115" y="79970"/>
                    <a:pt x="4713" y="101807"/>
                  </a:cubicBezTo>
                  <a:cubicBezTo>
                    <a:pt x="16805" y="125991"/>
                    <a:pt x="27452" y="151076"/>
                    <a:pt x="42793" y="173635"/>
                  </a:cubicBezTo>
                  <a:cubicBezTo>
                    <a:pt x="66976" y="209369"/>
                    <a:pt x="89355" y="246186"/>
                    <a:pt x="109749" y="284085"/>
                  </a:cubicBezTo>
                  <a:cubicBezTo>
                    <a:pt x="130142" y="321985"/>
                    <a:pt x="146385" y="361689"/>
                    <a:pt x="157394" y="403739"/>
                  </a:cubicBezTo>
                  <a:cubicBezTo>
                    <a:pt x="162447" y="423411"/>
                    <a:pt x="158657" y="438932"/>
                    <a:pt x="146204" y="453189"/>
                  </a:cubicBezTo>
                  <a:cubicBezTo>
                    <a:pt x="130683" y="470695"/>
                    <a:pt x="115343" y="479538"/>
                    <a:pt x="95311" y="499571"/>
                  </a:cubicBezTo>
                  <a:cubicBezTo>
                    <a:pt x="81595" y="513287"/>
                    <a:pt x="72752" y="525559"/>
                    <a:pt x="78527" y="544509"/>
                  </a:cubicBezTo>
                  <a:cubicBezTo>
                    <a:pt x="81234" y="553533"/>
                    <a:pt x="82317" y="562917"/>
                    <a:pt x="85204" y="571761"/>
                  </a:cubicBezTo>
                  <a:cubicBezTo>
                    <a:pt x="98559" y="614894"/>
                    <a:pt x="121299" y="653695"/>
                    <a:pt x="141873" y="693400"/>
                  </a:cubicBezTo>
                  <a:cubicBezTo>
                    <a:pt x="150897" y="710725"/>
                    <a:pt x="165876" y="716320"/>
                    <a:pt x="183201" y="718486"/>
                  </a:cubicBezTo>
                  <a:cubicBezTo>
                    <a:pt x="202512" y="720832"/>
                    <a:pt x="213882" y="711086"/>
                    <a:pt x="213701" y="691595"/>
                  </a:cubicBezTo>
                  <a:cubicBezTo>
                    <a:pt x="213701" y="682391"/>
                    <a:pt x="211897" y="673006"/>
                    <a:pt x="209912" y="663802"/>
                  </a:cubicBezTo>
                  <a:cubicBezTo>
                    <a:pt x="204858" y="639799"/>
                    <a:pt x="194030" y="617781"/>
                    <a:pt x="185006" y="595222"/>
                  </a:cubicBezTo>
                  <a:cubicBezTo>
                    <a:pt x="177065" y="575370"/>
                    <a:pt x="180855" y="559488"/>
                    <a:pt x="194030" y="543426"/>
                  </a:cubicBezTo>
                  <a:cubicBezTo>
                    <a:pt x="212799" y="520506"/>
                    <a:pt x="234817" y="502639"/>
                    <a:pt x="264415" y="490547"/>
                  </a:cubicBezTo>
                  <a:cubicBezTo>
                    <a:pt x="271092" y="499751"/>
                    <a:pt x="272175" y="508956"/>
                    <a:pt x="272175" y="518340"/>
                  </a:cubicBezTo>
                  <a:cubicBezTo>
                    <a:pt x="272717" y="589627"/>
                    <a:pt x="282462" y="660373"/>
                    <a:pt x="280657" y="732021"/>
                  </a:cubicBezTo>
                  <a:cubicBezTo>
                    <a:pt x="279213" y="786163"/>
                    <a:pt x="309714" y="785261"/>
                    <a:pt x="337867" y="778222"/>
                  </a:cubicBezTo>
                  <a:cubicBezTo>
                    <a:pt x="347432" y="775876"/>
                    <a:pt x="359524" y="765589"/>
                    <a:pt x="360787" y="754761"/>
                  </a:cubicBezTo>
                  <a:cubicBezTo>
                    <a:pt x="361690" y="745376"/>
                    <a:pt x="363494" y="736172"/>
                    <a:pt x="364217" y="726968"/>
                  </a:cubicBezTo>
                  <a:cubicBezTo>
                    <a:pt x="367104" y="684917"/>
                    <a:pt x="369270" y="642687"/>
                    <a:pt x="372338" y="600636"/>
                  </a:cubicBezTo>
                  <a:cubicBezTo>
                    <a:pt x="378294" y="521769"/>
                    <a:pt x="373962" y="443263"/>
                    <a:pt x="364036" y="364757"/>
                  </a:cubicBezTo>
                  <a:cubicBezTo>
                    <a:pt x="357539" y="313503"/>
                    <a:pt x="339672" y="251600"/>
                    <a:pt x="329024" y="201248"/>
                  </a:cubicBezTo>
                  <a:cubicBezTo>
                    <a:pt x="326317" y="188615"/>
                    <a:pt x="327580" y="188976"/>
                    <a:pt x="327580" y="175440"/>
                  </a:cubicBezTo>
                  <a:cubicBezTo>
                    <a:pt x="327219" y="122020"/>
                    <a:pt x="309533" y="72209"/>
                    <a:pt x="284447" y="25828"/>
                  </a:cubicBezTo>
                  <a:cubicBezTo>
                    <a:pt x="273077" y="4892"/>
                    <a:pt x="250518" y="-1243"/>
                    <a:pt x="226334" y="200"/>
                  </a:cubicBezTo>
                  <a:cubicBezTo>
                    <a:pt x="196376" y="7239"/>
                    <a:pt x="206663" y="33949"/>
                    <a:pt x="207746" y="36475"/>
                  </a:cubicBezTo>
                  <a:close/>
                  <a:moveTo>
                    <a:pt x="360607" y="455355"/>
                  </a:moveTo>
                  <a:cubicBezTo>
                    <a:pt x="365660" y="547757"/>
                    <a:pt x="357358" y="639077"/>
                    <a:pt x="351223" y="730577"/>
                  </a:cubicBezTo>
                  <a:cubicBezTo>
                    <a:pt x="349237" y="759814"/>
                    <a:pt x="347613" y="766672"/>
                    <a:pt x="325054" y="768477"/>
                  </a:cubicBezTo>
                  <a:cubicBezTo>
                    <a:pt x="309352" y="769740"/>
                    <a:pt x="299065" y="766311"/>
                    <a:pt x="297261" y="750610"/>
                  </a:cubicBezTo>
                  <a:cubicBezTo>
                    <a:pt x="295637" y="735811"/>
                    <a:pt x="294914" y="720651"/>
                    <a:pt x="294193" y="705672"/>
                  </a:cubicBezTo>
                  <a:cubicBezTo>
                    <a:pt x="291486" y="639980"/>
                    <a:pt x="288778" y="574468"/>
                    <a:pt x="286613" y="508775"/>
                  </a:cubicBezTo>
                  <a:cubicBezTo>
                    <a:pt x="285711" y="478997"/>
                    <a:pt x="273258" y="470875"/>
                    <a:pt x="244923" y="482245"/>
                  </a:cubicBezTo>
                  <a:cubicBezTo>
                    <a:pt x="212077" y="495420"/>
                    <a:pt x="190420" y="521769"/>
                    <a:pt x="168944" y="547577"/>
                  </a:cubicBezTo>
                  <a:cubicBezTo>
                    <a:pt x="160101" y="558225"/>
                    <a:pt x="159379" y="572663"/>
                    <a:pt x="165696" y="587462"/>
                  </a:cubicBezTo>
                  <a:cubicBezTo>
                    <a:pt x="177787" y="615796"/>
                    <a:pt x="188616" y="644852"/>
                    <a:pt x="198542" y="674270"/>
                  </a:cubicBezTo>
                  <a:cubicBezTo>
                    <a:pt x="204137" y="690693"/>
                    <a:pt x="198000" y="699355"/>
                    <a:pt x="183562" y="701160"/>
                  </a:cubicBezTo>
                  <a:cubicBezTo>
                    <a:pt x="176163" y="702062"/>
                    <a:pt x="171110" y="698092"/>
                    <a:pt x="166237" y="693760"/>
                  </a:cubicBezTo>
                  <a:cubicBezTo>
                    <a:pt x="158477" y="686722"/>
                    <a:pt x="152882" y="678059"/>
                    <a:pt x="148009" y="669036"/>
                  </a:cubicBezTo>
                  <a:cubicBezTo>
                    <a:pt x="127796" y="632219"/>
                    <a:pt x="105959" y="595944"/>
                    <a:pt x="96755" y="554074"/>
                  </a:cubicBezTo>
                  <a:cubicBezTo>
                    <a:pt x="91882" y="531695"/>
                    <a:pt x="95311" y="514550"/>
                    <a:pt x="115163" y="500113"/>
                  </a:cubicBezTo>
                  <a:cubicBezTo>
                    <a:pt x="132488" y="487479"/>
                    <a:pt x="147828" y="471958"/>
                    <a:pt x="162447" y="456077"/>
                  </a:cubicBezTo>
                  <a:cubicBezTo>
                    <a:pt x="178329" y="438571"/>
                    <a:pt x="179231" y="416914"/>
                    <a:pt x="172914" y="395257"/>
                  </a:cubicBezTo>
                  <a:cubicBezTo>
                    <a:pt x="157754" y="342559"/>
                    <a:pt x="131406" y="294914"/>
                    <a:pt x="105056" y="247449"/>
                  </a:cubicBezTo>
                  <a:cubicBezTo>
                    <a:pt x="80873" y="204136"/>
                    <a:pt x="49290" y="165153"/>
                    <a:pt x="28896" y="119493"/>
                  </a:cubicBezTo>
                  <a:cubicBezTo>
                    <a:pt x="24745" y="110109"/>
                    <a:pt x="19873" y="100724"/>
                    <a:pt x="16805" y="90978"/>
                  </a:cubicBezTo>
                  <a:cubicBezTo>
                    <a:pt x="8864" y="66434"/>
                    <a:pt x="29077" y="50011"/>
                    <a:pt x="54524" y="54343"/>
                  </a:cubicBezTo>
                  <a:cubicBezTo>
                    <a:pt x="66254" y="56327"/>
                    <a:pt x="70586" y="62464"/>
                    <a:pt x="77263" y="71668"/>
                  </a:cubicBezTo>
                  <a:cubicBezTo>
                    <a:pt x="99100" y="101987"/>
                    <a:pt x="120577" y="131585"/>
                    <a:pt x="122562" y="172192"/>
                  </a:cubicBezTo>
                  <a:cubicBezTo>
                    <a:pt x="125089" y="222183"/>
                    <a:pt x="165515" y="254127"/>
                    <a:pt x="207746" y="257736"/>
                  </a:cubicBezTo>
                  <a:cubicBezTo>
                    <a:pt x="260624" y="262248"/>
                    <a:pt x="272897" y="258458"/>
                    <a:pt x="315308" y="205218"/>
                  </a:cubicBezTo>
                  <a:cubicBezTo>
                    <a:pt x="322708" y="216769"/>
                    <a:pt x="356637" y="381541"/>
                    <a:pt x="360607" y="455355"/>
                  </a:cubicBezTo>
                  <a:close/>
                  <a:moveTo>
                    <a:pt x="219115" y="22940"/>
                  </a:moveTo>
                  <a:cubicBezTo>
                    <a:pt x="220920" y="9043"/>
                    <a:pt x="243479" y="10487"/>
                    <a:pt x="253947" y="15541"/>
                  </a:cubicBezTo>
                  <a:cubicBezTo>
                    <a:pt x="274701" y="25828"/>
                    <a:pt x="287515" y="56147"/>
                    <a:pt x="295456" y="82677"/>
                  </a:cubicBezTo>
                  <a:cubicBezTo>
                    <a:pt x="281018" y="70224"/>
                    <a:pt x="252864" y="53260"/>
                    <a:pt x="234456" y="52357"/>
                  </a:cubicBezTo>
                  <a:cubicBezTo>
                    <a:pt x="225793" y="51996"/>
                    <a:pt x="216770" y="31964"/>
                    <a:pt x="219115" y="22940"/>
                  </a:cubicBezTo>
                  <a:close/>
                  <a:moveTo>
                    <a:pt x="287515" y="95129"/>
                  </a:moveTo>
                  <a:cubicBezTo>
                    <a:pt x="316210" y="132126"/>
                    <a:pt x="317474" y="170026"/>
                    <a:pt x="294012" y="209911"/>
                  </a:cubicBezTo>
                  <a:cubicBezTo>
                    <a:pt x="278852" y="235538"/>
                    <a:pt x="257376" y="249073"/>
                    <a:pt x="231388" y="248352"/>
                  </a:cubicBezTo>
                  <a:cubicBezTo>
                    <a:pt x="150355" y="247990"/>
                    <a:pt x="122021" y="182118"/>
                    <a:pt x="139888" y="133029"/>
                  </a:cubicBezTo>
                  <a:cubicBezTo>
                    <a:pt x="150175" y="104514"/>
                    <a:pt x="172734" y="86647"/>
                    <a:pt x="200527" y="74375"/>
                  </a:cubicBezTo>
                  <a:cubicBezTo>
                    <a:pt x="233553" y="59576"/>
                    <a:pt x="265317" y="66795"/>
                    <a:pt x="287515" y="95129"/>
                  </a:cubicBezTo>
                  <a:close/>
                </a:path>
              </a:pathLst>
            </a:custGeom>
            <a:solidFill>
              <a:srgbClr val="000000"/>
            </a:solidFill>
            <a:ln w="1804" cap="flat">
              <a:noFill/>
              <a:prstDash val="solid"/>
              <a:miter/>
            </a:ln>
          </p:spPr>
          <p:txBody>
            <a:bodyPr rtlCol="0" anchor="ctr"/>
            <a:lstStyle/>
            <a:p>
              <a:endParaRPr lang="en-US"/>
            </a:p>
          </p:txBody>
        </p:sp>
        <p:sp>
          <p:nvSpPr>
            <p:cNvPr id="24" name="Freeform 1098">
              <a:extLst>
                <a:ext uri="{FF2B5EF4-FFF2-40B4-BE49-F238E27FC236}">
                  <a16:creationId xmlns:a16="http://schemas.microsoft.com/office/drawing/2014/main" id="{015DF321-DE95-8868-4440-0CD4E61F6BE3}"/>
                </a:ext>
              </a:extLst>
            </p:cNvPr>
            <p:cNvSpPr/>
            <p:nvPr/>
          </p:nvSpPr>
          <p:spPr>
            <a:xfrm>
              <a:off x="5594918" y="4396004"/>
              <a:ext cx="61751" cy="174672"/>
            </a:xfrm>
            <a:custGeom>
              <a:avLst/>
              <a:gdLst>
                <a:gd name="connsiteX0" fmla="*/ 23728 w 61751"/>
                <a:gd name="connsiteY0" fmla="*/ 173228 h 174672"/>
                <a:gd name="connsiteX1" fmla="*/ 17050 w 61751"/>
                <a:gd name="connsiteY1" fmla="*/ 144172 h 174672"/>
                <a:gd name="connsiteX2" fmla="*/ 20118 w 61751"/>
                <a:gd name="connsiteY2" fmla="*/ 72524 h 174672"/>
                <a:gd name="connsiteX3" fmla="*/ 55671 w 61751"/>
                <a:gd name="connsiteY3" fmla="*/ 16396 h 174672"/>
                <a:gd name="connsiteX4" fmla="*/ 59101 w 61751"/>
                <a:gd name="connsiteY4" fmla="*/ 2500 h 174672"/>
                <a:gd name="connsiteX5" fmla="*/ 44663 w 61751"/>
                <a:gd name="connsiteY5" fmla="*/ 5388 h 174672"/>
                <a:gd name="connsiteX6" fmla="*/ 447 w 61751"/>
                <a:gd name="connsiteY6" fmla="*/ 95985 h 174672"/>
                <a:gd name="connsiteX7" fmla="*/ 17772 w 61751"/>
                <a:gd name="connsiteY7" fmla="*/ 174672 h 174672"/>
                <a:gd name="connsiteX8" fmla="*/ 23728 w 61751"/>
                <a:gd name="connsiteY8" fmla="*/ 173228 h 17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51" h="174672">
                  <a:moveTo>
                    <a:pt x="23728" y="173228"/>
                  </a:moveTo>
                  <a:cubicBezTo>
                    <a:pt x="21562" y="163482"/>
                    <a:pt x="19938" y="153737"/>
                    <a:pt x="17050" y="144172"/>
                  </a:cubicBezTo>
                  <a:cubicBezTo>
                    <a:pt x="9831" y="119808"/>
                    <a:pt x="13441" y="95985"/>
                    <a:pt x="20118" y="72524"/>
                  </a:cubicBezTo>
                  <a:cubicBezTo>
                    <a:pt x="26435" y="50506"/>
                    <a:pt x="39790" y="32639"/>
                    <a:pt x="55671" y="16396"/>
                  </a:cubicBezTo>
                  <a:cubicBezTo>
                    <a:pt x="59281" y="12787"/>
                    <a:pt x="65237" y="8456"/>
                    <a:pt x="59101" y="2500"/>
                  </a:cubicBezTo>
                  <a:cubicBezTo>
                    <a:pt x="53506" y="-2914"/>
                    <a:pt x="48813" y="1598"/>
                    <a:pt x="44663" y="5388"/>
                  </a:cubicBezTo>
                  <a:cubicBezTo>
                    <a:pt x="18494" y="29932"/>
                    <a:pt x="2793" y="59530"/>
                    <a:pt x="447" y="95985"/>
                  </a:cubicBezTo>
                  <a:cubicBezTo>
                    <a:pt x="-1178" y="123959"/>
                    <a:pt x="988" y="151030"/>
                    <a:pt x="17772" y="174672"/>
                  </a:cubicBezTo>
                  <a:cubicBezTo>
                    <a:pt x="19757" y="174311"/>
                    <a:pt x="21742" y="173770"/>
                    <a:pt x="23728" y="173228"/>
                  </a:cubicBezTo>
                  <a:close/>
                </a:path>
              </a:pathLst>
            </a:custGeom>
            <a:solidFill>
              <a:srgbClr val="000000"/>
            </a:solidFill>
            <a:ln w="1804" cap="flat">
              <a:noFill/>
              <a:prstDash val="solid"/>
              <a:miter/>
            </a:ln>
          </p:spPr>
          <p:txBody>
            <a:bodyPr rtlCol="0" anchor="ctr"/>
            <a:lstStyle/>
            <a:p>
              <a:endParaRPr lang="en-US"/>
            </a:p>
          </p:txBody>
        </p:sp>
        <p:sp>
          <p:nvSpPr>
            <p:cNvPr id="25" name="Freeform 1099">
              <a:extLst>
                <a:ext uri="{FF2B5EF4-FFF2-40B4-BE49-F238E27FC236}">
                  <a16:creationId xmlns:a16="http://schemas.microsoft.com/office/drawing/2014/main" id="{F32618BE-EF52-43B4-E5FF-033FF35914C4}"/>
                </a:ext>
              </a:extLst>
            </p:cNvPr>
            <p:cNvSpPr/>
            <p:nvPr/>
          </p:nvSpPr>
          <p:spPr>
            <a:xfrm>
              <a:off x="7078863" y="3903236"/>
              <a:ext cx="60608" cy="161551"/>
            </a:xfrm>
            <a:custGeom>
              <a:avLst/>
              <a:gdLst>
                <a:gd name="connsiteX0" fmla="*/ 9380 w 60608"/>
                <a:gd name="connsiteY0" fmla="*/ 21885 h 161551"/>
                <a:gd name="connsiteX1" fmla="*/ 45475 w 60608"/>
                <a:gd name="connsiteY1" fmla="*/ 127101 h 161551"/>
                <a:gd name="connsiteX2" fmla="*/ 45294 w 60608"/>
                <a:gd name="connsiteY2" fmla="*/ 161391 h 161551"/>
                <a:gd name="connsiteX3" fmla="*/ 49084 w 60608"/>
                <a:gd name="connsiteY3" fmla="*/ 161391 h 161551"/>
                <a:gd name="connsiteX4" fmla="*/ 18404 w 60608"/>
                <a:gd name="connsiteY4" fmla="*/ 5642 h 161551"/>
                <a:gd name="connsiteX5" fmla="*/ 16238 w 60608"/>
                <a:gd name="connsiteY5" fmla="*/ 3838 h 161551"/>
                <a:gd name="connsiteX6" fmla="*/ 1439 w 60608"/>
                <a:gd name="connsiteY6" fmla="*/ 2935 h 161551"/>
                <a:gd name="connsiteX7" fmla="*/ 4146 w 60608"/>
                <a:gd name="connsiteY7" fmla="*/ 15388 h 161551"/>
                <a:gd name="connsiteX8" fmla="*/ 9380 w 60608"/>
                <a:gd name="connsiteY8" fmla="*/ 21885 h 16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08" h="161551">
                  <a:moveTo>
                    <a:pt x="9380" y="21885"/>
                  </a:moveTo>
                  <a:cubicBezTo>
                    <a:pt x="35007" y="52205"/>
                    <a:pt x="50167" y="86134"/>
                    <a:pt x="45475" y="127101"/>
                  </a:cubicBezTo>
                  <a:cubicBezTo>
                    <a:pt x="44212" y="138471"/>
                    <a:pt x="45294" y="150021"/>
                    <a:pt x="45294" y="161391"/>
                  </a:cubicBezTo>
                  <a:cubicBezTo>
                    <a:pt x="47460" y="161391"/>
                    <a:pt x="48904" y="161752"/>
                    <a:pt x="49084" y="161391"/>
                  </a:cubicBezTo>
                  <a:cubicBezTo>
                    <a:pt x="76697" y="105805"/>
                    <a:pt x="49987" y="42279"/>
                    <a:pt x="18404" y="5642"/>
                  </a:cubicBezTo>
                  <a:cubicBezTo>
                    <a:pt x="17862" y="4921"/>
                    <a:pt x="17141" y="4379"/>
                    <a:pt x="16238" y="3838"/>
                  </a:cubicBezTo>
                  <a:cubicBezTo>
                    <a:pt x="11365" y="950"/>
                    <a:pt x="5951" y="-2659"/>
                    <a:pt x="1439" y="2935"/>
                  </a:cubicBezTo>
                  <a:cubicBezTo>
                    <a:pt x="-1990" y="7086"/>
                    <a:pt x="1439" y="11598"/>
                    <a:pt x="4146" y="15388"/>
                  </a:cubicBezTo>
                  <a:cubicBezTo>
                    <a:pt x="5771" y="17735"/>
                    <a:pt x="7575" y="19719"/>
                    <a:pt x="9380" y="21885"/>
                  </a:cubicBezTo>
                  <a:close/>
                </a:path>
              </a:pathLst>
            </a:custGeom>
            <a:solidFill>
              <a:srgbClr val="000000"/>
            </a:solidFill>
            <a:ln w="1804" cap="flat">
              <a:noFill/>
              <a:prstDash val="solid"/>
              <a:miter/>
            </a:ln>
          </p:spPr>
          <p:txBody>
            <a:bodyPr rtlCol="0" anchor="ctr"/>
            <a:lstStyle/>
            <a:p>
              <a:endParaRPr lang="en-US"/>
            </a:p>
          </p:txBody>
        </p:sp>
        <p:sp>
          <p:nvSpPr>
            <p:cNvPr id="26" name="Freeform 1100">
              <a:extLst>
                <a:ext uri="{FF2B5EF4-FFF2-40B4-BE49-F238E27FC236}">
                  <a16:creationId xmlns:a16="http://schemas.microsoft.com/office/drawing/2014/main" id="{31531640-1C9E-AC20-6381-0B22809DB22F}"/>
                </a:ext>
              </a:extLst>
            </p:cNvPr>
            <p:cNvSpPr/>
            <p:nvPr/>
          </p:nvSpPr>
          <p:spPr>
            <a:xfrm>
              <a:off x="6957491" y="3569776"/>
              <a:ext cx="59453" cy="148162"/>
            </a:xfrm>
            <a:custGeom>
              <a:avLst/>
              <a:gdLst>
                <a:gd name="connsiteX0" fmla="*/ 4962 w 59453"/>
                <a:gd name="connsiteY0" fmla="*/ 13709 h 148162"/>
                <a:gd name="connsiteX1" fmla="*/ 16873 w 59453"/>
                <a:gd name="connsiteY1" fmla="*/ 20928 h 148162"/>
                <a:gd name="connsiteX2" fmla="*/ 35462 w 59453"/>
                <a:gd name="connsiteY2" fmla="*/ 123257 h 148162"/>
                <a:gd name="connsiteX3" fmla="*/ 25716 w 59453"/>
                <a:gd name="connsiteY3" fmla="*/ 148162 h 148162"/>
                <a:gd name="connsiteX4" fmla="*/ 55494 w 59453"/>
                <a:gd name="connsiteY4" fmla="*/ 50526 h 148162"/>
                <a:gd name="connsiteX5" fmla="*/ 12361 w 59453"/>
                <a:gd name="connsiteY5" fmla="*/ 1256 h 148162"/>
                <a:gd name="connsiteX6" fmla="*/ 450 w 59453"/>
                <a:gd name="connsiteY6" fmla="*/ 4505 h 148162"/>
                <a:gd name="connsiteX7" fmla="*/ 4962 w 59453"/>
                <a:gd name="connsiteY7" fmla="*/ 13709 h 14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53" h="148162">
                  <a:moveTo>
                    <a:pt x="4962" y="13709"/>
                  </a:moveTo>
                  <a:cubicBezTo>
                    <a:pt x="8752" y="16416"/>
                    <a:pt x="13263" y="18221"/>
                    <a:pt x="16873" y="20928"/>
                  </a:cubicBezTo>
                  <a:cubicBezTo>
                    <a:pt x="48997" y="45112"/>
                    <a:pt x="56758" y="88786"/>
                    <a:pt x="35462" y="123257"/>
                  </a:cubicBezTo>
                  <a:cubicBezTo>
                    <a:pt x="31672" y="129393"/>
                    <a:pt x="27160" y="135529"/>
                    <a:pt x="25716" y="148162"/>
                  </a:cubicBezTo>
                  <a:cubicBezTo>
                    <a:pt x="66684" y="125242"/>
                    <a:pt x="61270" y="69476"/>
                    <a:pt x="55494" y="50526"/>
                  </a:cubicBezTo>
                  <a:cubicBezTo>
                    <a:pt x="48636" y="28147"/>
                    <a:pt x="32935" y="12266"/>
                    <a:pt x="12361" y="1256"/>
                  </a:cubicBezTo>
                  <a:cubicBezTo>
                    <a:pt x="8210" y="-909"/>
                    <a:pt x="2796" y="-548"/>
                    <a:pt x="450" y="4505"/>
                  </a:cubicBezTo>
                  <a:cubicBezTo>
                    <a:pt x="-1175" y="8295"/>
                    <a:pt x="1893" y="11544"/>
                    <a:pt x="4962" y="13709"/>
                  </a:cubicBezTo>
                  <a:close/>
                </a:path>
              </a:pathLst>
            </a:custGeom>
            <a:solidFill>
              <a:srgbClr val="000000"/>
            </a:solidFill>
            <a:ln w="1804" cap="flat">
              <a:noFill/>
              <a:prstDash val="solid"/>
              <a:miter/>
            </a:ln>
          </p:spPr>
          <p:txBody>
            <a:bodyPr rtlCol="0" anchor="ctr"/>
            <a:lstStyle/>
            <a:p>
              <a:endParaRPr lang="en-US"/>
            </a:p>
          </p:txBody>
        </p:sp>
        <p:sp>
          <p:nvSpPr>
            <p:cNvPr id="27" name="Freeform 1101">
              <a:extLst>
                <a:ext uri="{FF2B5EF4-FFF2-40B4-BE49-F238E27FC236}">
                  <a16:creationId xmlns:a16="http://schemas.microsoft.com/office/drawing/2014/main" id="{EF82CAF8-BFB1-0C12-97D7-686CA7C6D55B}"/>
                </a:ext>
              </a:extLst>
            </p:cNvPr>
            <p:cNvSpPr/>
            <p:nvPr/>
          </p:nvSpPr>
          <p:spPr>
            <a:xfrm>
              <a:off x="7105208" y="4675585"/>
              <a:ext cx="184937" cy="17457"/>
            </a:xfrm>
            <a:custGeom>
              <a:avLst/>
              <a:gdLst>
                <a:gd name="connsiteX0" fmla="*/ 0 w 184937"/>
                <a:gd name="connsiteY0" fmla="*/ 8248 h 17457"/>
                <a:gd name="connsiteX1" fmla="*/ 7760 w 184937"/>
                <a:gd name="connsiteY1" fmla="*/ 11677 h 17457"/>
                <a:gd name="connsiteX2" fmla="*/ 174879 w 184937"/>
                <a:gd name="connsiteY2" fmla="*/ 17272 h 17457"/>
                <a:gd name="connsiteX3" fmla="*/ 184805 w 184937"/>
                <a:gd name="connsiteY3" fmla="*/ 5361 h 17457"/>
                <a:gd name="connsiteX4" fmla="*/ 4332 w 184937"/>
                <a:gd name="connsiteY4" fmla="*/ 1210 h 17457"/>
                <a:gd name="connsiteX5" fmla="*/ 0 w 184937"/>
                <a:gd name="connsiteY5" fmla="*/ 8248 h 1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937" h="17457">
                  <a:moveTo>
                    <a:pt x="0" y="8248"/>
                  </a:moveTo>
                  <a:cubicBezTo>
                    <a:pt x="3068" y="9512"/>
                    <a:pt x="5414" y="11316"/>
                    <a:pt x="7760" y="11677"/>
                  </a:cubicBezTo>
                  <a:cubicBezTo>
                    <a:pt x="63346" y="16370"/>
                    <a:pt x="119473" y="6805"/>
                    <a:pt x="174879" y="17272"/>
                  </a:cubicBezTo>
                  <a:cubicBezTo>
                    <a:pt x="180113" y="18355"/>
                    <a:pt x="185888" y="14745"/>
                    <a:pt x="184805" y="5361"/>
                  </a:cubicBezTo>
                  <a:cubicBezTo>
                    <a:pt x="124888" y="-234"/>
                    <a:pt x="64610" y="-1136"/>
                    <a:pt x="4332" y="1210"/>
                  </a:cubicBezTo>
                  <a:cubicBezTo>
                    <a:pt x="2888" y="1210"/>
                    <a:pt x="1625" y="5361"/>
                    <a:pt x="0" y="8248"/>
                  </a:cubicBezTo>
                  <a:close/>
                </a:path>
              </a:pathLst>
            </a:custGeom>
            <a:solidFill>
              <a:srgbClr val="000000"/>
            </a:solidFill>
            <a:ln w="1804" cap="flat">
              <a:noFill/>
              <a:prstDash val="solid"/>
              <a:miter/>
            </a:ln>
          </p:spPr>
          <p:txBody>
            <a:bodyPr rtlCol="0" anchor="ctr"/>
            <a:lstStyle/>
            <a:p>
              <a:endParaRPr lang="en-US"/>
            </a:p>
          </p:txBody>
        </p:sp>
        <p:sp>
          <p:nvSpPr>
            <p:cNvPr id="28" name="Freeform 1102">
              <a:extLst>
                <a:ext uri="{FF2B5EF4-FFF2-40B4-BE49-F238E27FC236}">
                  <a16:creationId xmlns:a16="http://schemas.microsoft.com/office/drawing/2014/main" id="{4E4D1791-9AE4-E6ED-F26E-65336E5A9C3D}"/>
                </a:ext>
              </a:extLst>
            </p:cNvPr>
            <p:cNvSpPr/>
            <p:nvPr/>
          </p:nvSpPr>
          <p:spPr>
            <a:xfrm>
              <a:off x="5907641" y="3687431"/>
              <a:ext cx="75381" cy="121645"/>
            </a:xfrm>
            <a:custGeom>
              <a:avLst/>
              <a:gdLst>
                <a:gd name="connsiteX0" fmla="*/ 75382 w 75381"/>
                <a:gd name="connsiteY0" fmla="*/ 6 h 121645"/>
                <a:gd name="connsiteX1" fmla="*/ 16006 w 75381"/>
                <a:gd name="connsiteY1" fmla="*/ 43862 h 121645"/>
                <a:gd name="connsiteX2" fmla="*/ 6261 w 75381"/>
                <a:gd name="connsiteY2" fmla="*/ 121646 h 121645"/>
                <a:gd name="connsiteX3" fmla="*/ 75382 w 75381"/>
                <a:gd name="connsiteY3" fmla="*/ 6 h 121645"/>
              </a:gdLst>
              <a:ahLst/>
              <a:cxnLst>
                <a:cxn ang="0">
                  <a:pos x="connsiteX0" y="connsiteY0"/>
                </a:cxn>
                <a:cxn ang="0">
                  <a:pos x="connsiteX1" y="connsiteY1"/>
                </a:cxn>
                <a:cxn ang="0">
                  <a:pos x="connsiteX2" y="connsiteY2"/>
                </a:cxn>
                <a:cxn ang="0">
                  <a:pos x="connsiteX3" y="connsiteY3"/>
                </a:cxn>
              </a:cxnLst>
              <a:rect l="l" t="t" r="r" b="b"/>
              <a:pathLst>
                <a:path w="75381" h="121645">
                  <a:moveTo>
                    <a:pt x="75382" y="6"/>
                  </a:moveTo>
                  <a:cubicBezTo>
                    <a:pt x="50657" y="-354"/>
                    <a:pt x="30444" y="14625"/>
                    <a:pt x="16006" y="43862"/>
                  </a:cubicBezTo>
                  <a:cubicBezTo>
                    <a:pt x="3914" y="68045"/>
                    <a:pt x="-7456" y="93311"/>
                    <a:pt x="6261" y="121646"/>
                  </a:cubicBezTo>
                  <a:cubicBezTo>
                    <a:pt x="12577" y="72918"/>
                    <a:pt x="30444" y="30687"/>
                    <a:pt x="75382" y="6"/>
                  </a:cubicBezTo>
                  <a:close/>
                </a:path>
              </a:pathLst>
            </a:custGeom>
            <a:solidFill>
              <a:srgbClr val="000000"/>
            </a:solidFill>
            <a:ln w="1804" cap="flat">
              <a:noFill/>
              <a:prstDash val="solid"/>
              <a:miter/>
            </a:ln>
          </p:spPr>
          <p:txBody>
            <a:bodyPr rtlCol="0" anchor="ctr"/>
            <a:lstStyle/>
            <a:p>
              <a:endParaRPr lang="en-US"/>
            </a:p>
          </p:txBody>
        </p:sp>
        <p:sp>
          <p:nvSpPr>
            <p:cNvPr id="29" name="Freeform 1103">
              <a:extLst>
                <a:ext uri="{FF2B5EF4-FFF2-40B4-BE49-F238E27FC236}">
                  <a16:creationId xmlns:a16="http://schemas.microsoft.com/office/drawing/2014/main" id="{F179B43A-BAE6-63FA-F229-C4EB4A23D4F9}"/>
                </a:ext>
              </a:extLst>
            </p:cNvPr>
            <p:cNvSpPr/>
            <p:nvPr/>
          </p:nvSpPr>
          <p:spPr>
            <a:xfrm>
              <a:off x="5805436" y="4690616"/>
              <a:ext cx="135896" cy="14637"/>
            </a:xfrm>
            <a:custGeom>
              <a:avLst/>
              <a:gdLst>
                <a:gd name="connsiteX0" fmla="*/ 88071 w 135896"/>
                <a:gd name="connsiteY0" fmla="*/ 2421 h 14637"/>
                <a:gd name="connsiteX1" fmla="*/ 40787 w 135896"/>
                <a:gd name="connsiteY1" fmla="*/ 3504 h 14637"/>
                <a:gd name="connsiteX2" fmla="*/ 0 w 135896"/>
                <a:gd name="connsiteY2" fmla="*/ 10542 h 14637"/>
                <a:gd name="connsiteX3" fmla="*/ 135897 w 135896"/>
                <a:gd name="connsiteY3" fmla="*/ 3323 h 14637"/>
                <a:gd name="connsiteX4" fmla="*/ 88071 w 135896"/>
                <a:gd name="connsiteY4" fmla="*/ 2421 h 1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96" h="14637">
                  <a:moveTo>
                    <a:pt x="88071" y="2421"/>
                  </a:moveTo>
                  <a:cubicBezTo>
                    <a:pt x="72370" y="1518"/>
                    <a:pt x="56308" y="1518"/>
                    <a:pt x="40787" y="3504"/>
                  </a:cubicBezTo>
                  <a:cubicBezTo>
                    <a:pt x="27793" y="5128"/>
                    <a:pt x="12453" y="-4257"/>
                    <a:pt x="0" y="10542"/>
                  </a:cubicBezTo>
                  <a:cubicBezTo>
                    <a:pt x="36275" y="18122"/>
                    <a:pt x="113698" y="14874"/>
                    <a:pt x="135897" y="3323"/>
                  </a:cubicBezTo>
                  <a:cubicBezTo>
                    <a:pt x="116947" y="-4076"/>
                    <a:pt x="102509" y="3323"/>
                    <a:pt x="88071" y="2421"/>
                  </a:cubicBezTo>
                  <a:close/>
                </a:path>
              </a:pathLst>
            </a:custGeom>
            <a:solidFill>
              <a:srgbClr val="000000"/>
            </a:solidFill>
            <a:ln w="1804" cap="flat">
              <a:noFill/>
              <a:prstDash val="solid"/>
              <a:miter/>
            </a:ln>
          </p:spPr>
          <p:txBody>
            <a:bodyPr rtlCol="0" anchor="ctr"/>
            <a:lstStyle/>
            <a:p>
              <a:endParaRPr lang="en-US"/>
            </a:p>
          </p:txBody>
        </p:sp>
        <p:sp>
          <p:nvSpPr>
            <p:cNvPr id="30" name="Freeform 1104">
              <a:extLst>
                <a:ext uri="{FF2B5EF4-FFF2-40B4-BE49-F238E27FC236}">
                  <a16:creationId xmlns:a16="http://schemas.microsoft.com/office/drawing/2014/main" id="{5572543F-16C5-9082-DF2E-77A200E7905D}"/>
                </a:ext>
              </a:extLst>
            </p:cNvPr>
            <p:cNvSpPr/>
            <p:nvPr/>
          </p:nvSpPr>
          <p:spPr>
            <a:xfrm>
              <a:off x="6094555" y="4686184"/>
              <a:ext cx="105937" cy="13840"/>
            </a:xfrm>
            <a:custGeom>
              <a:avLst/>
              <a:gdLst>
                <a:gd name="connsiteX0" fmla="*/ 0 w 105937"/>
                <a:gd name="connsiteY0" fmla="*/ 9199 h 13840"/>
                <a:gd name="connsiteX1" fmla="*/ 105938 w 105937"/>
                <a:gd name="connsiteY1" fmla="*/ 7033 h 13840"/>
                <a:gd name="connsiteX2" fmla="*/ 0 w 105937"/>
                <a:gd name="connsiteY2" fmla="*/ 9199 h 13840"/>
              </a:gdLst>
              <a:ahLst/>
              <a:cxnLst>
                <a:cxn ang="0">
                  <a:pos x="connsiteX0" y="connsiteY0"/>
                </a:cxn>
                <a:cxn ang="0">
                  <a:pos x="connsiteX1" y="connsiteY1"/>
                </a:cxn>
                <a:cxn ang="0">
                  <a:pos x="connsiteX2" y="connsiteY2"/>
                </a:cxn>
              </a:cxnLst>
              <a:rect l="l" t="t" r="r" b="b"/>
              <a:pathLst>
                <a:path w="105937" h="13840">
                  <a:moveTo>
                    <a:pt x="0" y="9199"/>
                  </a:moveTo>
                  <a:cubicBezTo>
                    <a:pt x="27252" y="15876"/>
                    <a:pt x="86267" y="15515"/>
                    <a:pt x="105938" y="7033"/>
                  </a:cubicBezTo>
                  <a:cubicBezTo>
                    <a:pt x="64249" y="-3434"/>
                    <a:pt x="13536" y="-1810"/>
                    <a:pt x="0" y="9199"/>
                  </a:cubicBezTo>
                  <a:close/>
                </a:path>
              </a:pathLst>
            </a:custGeom>
            <a:solidFill>
              <a:srgbClr val="000000"/>
            </a:solidFill>
            <a:ln w="1804" cap="flat">
              <a:noFill/>
              <a:prstDash val="solid"/>
              <a:miter/>
            </a:ln>
          </p:spPr>
          <p:txBody>
            <a:bodyPr rtlCol="0" anchor="ctr"/>
            <a:lstStyle/>
            <a:p>
              <a:endParaRPr lang="en-US"/>
            </a:p>
          </p:txBody>
        </p:sp>
        <p:sp>
          <p:nvSpPr>
            <p:cNvPr id="31" name="Freeform 1105">
              <a:extLst>
                <a:ext uri="{FF2B5EF4-FFF2-40B4-BE49-F238E27FC236}">
                  <a16:creationId xmlns:a16="http://schemas.microsoft.com/office/drawing/2014/main" id="{B457A581-ECB6-C8F2-D0F3-D4CE3F81C462}"/>
                </a:ext>
              </a:extLst>
            </p:cNvPr>
            <p:cNvSpPr/>
            <p:nvPr/>
          </p:nvSpPr>
          <p:spPr>
            <a:xfrm>
              <a:off x="6350811" y="4689241"/>
              <a:ext cx="90614" cy="13337"/>
            </a:xfrm>
            <a:custGeom>
              <a:avLst/>
              <a:gdLst>
                <a:gd name="connsiteX0" fmla="*/ 88991 w 90614"/>
                <a:gd name="connsiteY0" fmla="*/ 5240 h 13337"/>
                <a:gd name="connsiteX1" fmla="*/ 3987 w 90614"/>
                <a:gd name="connsiteY1" fmla="*/ 6 h 13337"/>
                <a:gd name="connsiteX2" fmla="*/ 198 w 90614"/>
                <a:gd name="connsiteY2" fmla="*/ 6323 h 13337"/>
                <a:gd name="connsiteX3" fmla="*/ 5431 w 90614"/>
                <a:gd name="connsiteY3" fmla="*/ 11556 h 13337"/>
                <a:gd name="connsiteX4" fmla="*/ 90615 w 90614"/>
                <a:gd name="connsiteY4" fmla="*/ 8308 h 13337"/>
                <a:gd name="connsiteX5" fmla="*/ 88991 w 90614"/>
                <a:gd name="connsiteY5" fmla="*/ 5240 h 1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14" h="13337">
                  <a:moveTo>
                    <a:pt x="88991" y="5240"/>
                  </a:moveTo>
                  <a:cubicBezTo>
                    <a:pt x="61017" y="-3423"/>
                    <a:pt x="32322" y="3255"/>
                    <a:pt x="3987" y="6"/>
                  </a:cubicBezTo>
                  <a:cubicBezTo>
                    <a:pt x="1642" y="-174"/>
                    <a:pt x="-705" y="3616"/>
                    <a:pt x="198" y="6323"/>
                  </a:cubicBezTo>
                  <a:cubicBezTo>
                    <a:pt x="919" y="8488"/>
                    <a:pt x="3627" y="11737"/>
                    <a:pt x="5431" y="11556"/>
                  </a:cubicBezTo>
                  <a:cubicBezTo>
                    <a:pt x="33766" y="11196"/>
                    <a:pt x="62461" y="17512"/>
                    <a:pt x="90615" y="8308"/>
                  </a:cubicBezTo>
                  <a:cubicBezTo>
                    <a:pt x="89893" y="6864"/>
                    <a:pt x="89532" y="5420"/>
                    <a:pt x="88991" y="5240"/>
                  </a:cubicBezTo>
                  <a:close/>
                </a:path>
              </a:pathLst>
            </a:custGeom>
            <a:solidFill>
              <a:srgbClr val="000000"/>
            </a:solidFill>
            <a:ln w="1804" cap="flat">
              <a:noFill/>
              <a:prstDash val="solid"/>
              <a:miter/>
            </a:ln>
          </p:spPr>
          <p:txBody>
            <a:bodyPr rtlCol="0" anchor="ctr"/>
            <a:lstStyle/>
            <a:p>
              <a:endParaRPr lang="en-US"/>
            </a:p>
          </p:txBody>
        </p:sp>
        <p:sp>
          <p:nvSpPr>
            <p:cNvPr id="32" name="Freeform 1106">
              <a:extLst>
                <a:ext uri="{FF2B5EF4-FFF2-40B4-BE49-F238E27FC236}">
                  <a16:creationId xmlns:a16="http://schemas.microsoft.com/office/drawing/2014/main" id="{CA6EB0F0-20A8-4D80-BFD7-CB9FD55557E4}"/>
                </a:ext>
              </a:extLst>
            </p:cNvPr>
            <p:cNvSpPr/>
            <p:nvPr/>
          </p:nvSpPr>
          <p:spPr>
            <a:xfrm>
              <a:off x="6729281" y="4676765"/>
              <a:ext cx="105796" cy="15757"/>
            </a:xfrm>
            <a:custGeom>
              <a:avLst/>
              <a:gdLst>
                <a:gd name="connsiteX0" fmla="*/ 14077 w 105796"/>
                <a:gd name="connsiteY0" fmla="*/ 15370 h 15757"/>
                <a:gd name="connsiteX1" fmla="*/ 105758 w 105796"/>
                <a:gd name="connsiteY1" fmla="*/ 11580 h 15757"/>
                <a:gd name="connsiteX2" fmla="*/ 96193 w 105796"/>
                <a:gd name="connsiteY2" fmla="*/ 29 h 15757"/>
                <a:gd name="connsiteX3" fmla="*/ 12453 w 105796"/>
                <a:gd name="connsiteY3" fmla="*/ 3278 h 15757"/>
                <a:gd name="connsiteX4" fmla="*/ 0 w 105796"/>
                <a:gd name="connsiteY4" fmla="*/ 12482 h 15757"/>
                <a:gd name="connsiteX5" fmla="*/ 14077 w 105796"/>
                <a:gd name="connsiteY5" fmla="*/ 15370 h 1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796" h="15757">
                  <a:moveTo>
                    <a:pt x="14077" y="15370"/>
                  </a:moveTo>
                  <a:cubicBezTo>
                    <a:pt x="40968" y="13204"/>
                    <a:pt x="105216" y="16453"/>
                    <a:pt x="105758" y="11580"/>
                  </a:cubicBezTo>
                  <a:cubicBezTo>
                    <a:pt x="106299" y="6527"/>
                    <a:pt x="101065" y="-512"/>
                    <a:pt x="96193" y="29"/>
                  </a:cubicBezTo>
                  <a:cubicBezTo>
                    <a:pt x="68400" y="3639"/>
                    <a:pt x="40426" y="1834"/>
                    <a:pt x="12453" y="3278"/>
                  </a:cubicBezTo>
                  <a:cubicBezTo>
                    <a:pt x="8121" y="3459"/>
                    <a:pt x="3249" y="5444"/>
                    <a:pt x="0" y="12482"/>
                  </a:cubicBezTo>
                  <a:cubicBezTo>
                    <a:pt x="5053" y="16814"/>
                    <a:pt x="9746" y="15731"/>
                    <a:pt x="14077" y="15370"/>
                  </a:cubicBezTo>
                  <a:close/>
                </a:path>
              </a:pathLst>
            </a:custGeom>
            <a:solidFill>
              <a:srgbClr val="000000"/>
            </a:solidFill>
            <a:ln w="1804"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EB93FE1D-DFE2-A995-1968-093D81D93022}"/>
              </a:ext>
            </a:extLst>
          </p:cNvPr>
          <p:cNvSpPr txBox="1"/>
          <p:nvPr/>
        </p:nvSpPr>
        <p:spPr>
          <a:xfrm>
            <a:off x="5709721" y="5806945"/>
            <a:ext cx="6102034" cy="923330"/>
          </a:xfrm>
          <a:prstGeom prst="rect">
            <a:avLst/>
          </a:prstGeom>
          <a:noFill/>
        </p:spPr>
        <p:txBody>
          <a:bodyPr wrap="square">
            <a:spAutoFit/>
          </a:bodyPr>
          <a:lstStyle/>
          <a:p>
            <a:pPr>
              <a:buNone/>
            </a:pPr>
            <a:r>
              <a:rPr lang="en-US" sz="1800" dirty="0">
                <a:hlinkClick r:id="rId3"/>
              </a:rPr>
              <a:t>Stakeholders, and Why It Is Important to Identify Their Interests</a:t>
            </a:r>
            <a:r>
              <a:rPr lang="en-US" sz="1800" dirty="0"/>
              <a:t> </a:t>
            </a:r>
            <a:r>
              <a:rPr lang="en-IE" sz="1800" dirty="0"/>
              <a:t>Get a different perspective, gain more support and improve a company’s success rate</a:t>
            </a:r>
          </a:p>
        </p:txBody>
      </p:sp>
    </p:spTree>
    <p:extLst>
      <p:ext uri="{BB962C8B-B14F-4D97-AF65-F5344CB8AC3E}">
        <p14:creationId xmlns:p14="http://schemas.microsoft.com/office/powerpoint/2010/main" val="2095238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421535"/>
            <a:ext cx="4218915" cy="2426329"/>
          </a:xfrm>
          <a:prstGeom prst="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507589" y="263466"/>
            <a:ext cx="7470145" cy="4188673"/>
          </a:xfrm>
        </p:spPr>
        <p:txBody>
          <a:bodyPr/>
          <a:lstStyle/>
          <a:p>
            <a:r>
              <a:rPr lang="en-GB" sz="2800" i="0" dirty="0">
                <a:solidFill>
                  <a:srgbClr val="F08B10"/>
                </a:solidFill>
                <a:effectLst/>
              </a:rPr>
              <a:t>Learn Effective and Respectful Communication With Stakeholders To Respect their Values</a:t>
            </a:r>
          </a:p>
          <a:p>
            <a:endParaRPr lang="en-GB" sz="2300" b="0" i="0" dirty="0">
              <a:solidFill>
                <a:srgbClr val="000000"/>
              </a:solidFill>
              <a:effectLst/>
            </a:endParaRPr>
          </a:p>
          <a:p>
            <a:r>
              <a:rPr lang="en-GB" sz="2300" dirty="0">
                <a:solidFill>
                  <a:srgbClr val="000000"/>
                </a:solidFill>
              </a:rPr>
              <a:t>Consultation and negotiation with stakeholders are key components of many businesses. These can include development proposals, the management of natural areas, products, policies, and legislation. There may be many reasons why companies or bodies engage with their stakeholders. For some, it may simply be ‘because they have to’ while for others it may be to gain an honest understanding of the factors stakeholders are most interested or concerned about and work with these in mind.  Regardless of the reason, the success of the project will likely be influenced by the effectiveness of the stakeholder engagement.</a:t>
            </a:r>
          </a:p>
          <a:p>
            <a:endParaRPr lang="en-GB" sz="2300" b="0" i="0" dirty="0">
              <a:solidFill>
                <a:srgbClr val="000000"/>
              </a:solidFill>
              <a:effectLst/>
            </a:endParaRPr>
          </a:p>
          <a:p>
            <a:r>
              <a:rPr lang="en-GB" sz="2300" b="0" i="0" dirty="0">
                <a:solidFill>
                  <a:srgbClr val="000000"/>
                </a:solidFill>
                <a:effectLst/>
              </a:rPr>
              <a:t>(Read More How to Do This </a:t>
            </a:r>
            <a:r>
              <a:rPr lang="en-GB" sz="2300" b="0" i="0" dirty="0">
                <a:solidFill>
                  <a:srgbClr val="000000"/>
                </a:solidFill>
                <a:effectLst/>
                <a:hlinkClick r:id="rId2"/>
              </a:rPr>
              <a:t>–</a:t>
            </a:r>
            <a:r>
              <a:rPr lang="en-GB" sz="2300" b="0" i="0" dirty="0">
                <a:solidFill>
                  <a:srgbClr val="000000"/>
                </a:solidFill>
                <a:effectLst/>
              </a:rPr>
              <a:t> </a:t>
            </a:r>
            <a:r>
              <a:rPr lang="en-GB" sz="2300" dirty="0">
                <a:solidFill>
                  <a:srgbClr val="000000"/>
                </a:solidFill>
              </a:rPr>
              <a:t>Respecting Stakeholder Values </a:t>
            </a:r>
            <a:r>
              <a:rPr lang="en-GB" sz="2300" b="0" i="0" dirty="0">
                <a:solidFill>
                  <a:srgbClr val="000000"/>
                </a:solidFill>
                <a:effectLst/>
                <a:hlinkClick r:id="rId2"/>
              </a:rPr>
              <a:t>Source</a:t>
            </a:r>
            <a:r>
              <a:rPr lang="en-GB" sz="2300" b="0" i="0" dirty="0">
                <a:solidFill>
                  <a:srgbClr val="000000"/>
                </a:solidFill>
                <a:effectLst/>
              </a:rPr>
              <a:t>)</a:t>
            </a:r>
            <a:endParaRPr lang="en-IE" sz="23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7942" y="589390"/>
            <a:ext cx="3539904" cy="5616451"/>
          </a:xfrm>
        </p:spPr>
        <p:txBody>
          <a:bodyPr>
            <a:normAutofit/>
          </a:bodyPr>
          <a:lstStyle/>
          <a:p>
            <a:r>
              <a:rPr lang="en-IE" dirty="0">
                <a:solidFill>
                  <a:schemeClr val="bg1"/>
                </a:solidFill>
              </a:rPr>
              <a:t>Principle 4</a:t>
            </a:r>
          </a:p>
          <a:p>
            <a:r>
              <a:rPr lang="en-IE" b="1" dirty="0">
                <a:solidFill>
                  <a:schemeClr val="bg1"/>
                </a:solidFill>
              </a:rPr>
              <a:t>Respect for Stakeholder Interests</a:t>
            </a:r>
          </a:p>
          <a:p>
            <a:endParaRPr lang="en-IE" sz="1000" b="1" dirty="0">
              <a:solidFill>
                <a:srgbClr val="027354"/>
              </a:solidFill>
            </a:endParaRPr>
          </a:p>
          <a:p>
            <a:r>
              <a:rPr lang="en-US" sz="2800" dirty="0">
                <a:solidFill>
                  <a:srgbClr val="F08B10"/>
                </a:solidFill>
              </a:rPr>
              <a:t>Integrate Sustainability Environment, Safety, and Community Through Stakeholders</a:t>
            </a:r>
          </a:p>
          <a:p>
            <a:endParaRPr lang="en-IE" dirty="0"/>
          </a:p>
        </p:txBody>
      </p:sp>
      <p:pic>
        <p:nvPicPr>
          <p:cNvPr id="1026" name="Picture 2">
            <a:hlinkClick r:id="rId2"/>
            <a:extLst>
              <a:ext uri="{FF2B5EF4-FFF2-40B4-BE49-F238E27FC236}">
                <a16:creationId xmlns:a16="http://schemas.microsoft.com/office/drawing/2014/main" id="{47FF87E5-6205-2664-0707-48E897EFD9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942" y="4778063"/>
            <a:ext cx="3532360" cy="176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2585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B785B64-3BB0-F0E4-C646-6B802E7CF628}"/>
              </a:ext>
            </a:extLst>
          </p:cNvPr>
          <p:cNvSpPr>
            <a:spLocks noGrp="1"/>
          </p:cNvSpPr>
          <p:nvPr>
            <p:ph type="pic" sz="quarter" idx="15"/>
          </p:nvPr>
        </p:nvSpPr>
        <p:spPr/>
        <p:txBody>
          <a:bodyPr/>
          <a:lstStyle/>
          <a:p>
            <a:endParaRPr lang="en-GB"/>
          </a:p>
        </p:txBody>
      </p:sp>
      <p:sp>
        <p:nvSpPr>
          <p:cNvPr id="5" name="Text Placeholder 4">
            <a:extLst>
              <a:ext uri="{FF2B5EF4-FFF2-40B4-BE49-F238E27FC236}">
                <a16:creationId xmlns:a16="http://schemas.microsoft.com/office/drawing/2014/main" id="{1279E769-1A59-F103-1C63-89D93121A6DC}"/>
              </a:ext>
            </a:extLst>
          </p:cNvPr>
          <p:cNvSpPr>
            <a:spLocks noGrp="1"/>
          </p:cNvSpPr>
          <p:nvPr>
            <p:ph type="body" sz="quarter" idx="13"/>
          </p:nvPr>
        </p:nvSpPr>
        <p:spPr>
          <a:xfrm>
            <a:off x="7639" y="0"/>
            <a:ext cx="5120198" cy="6738300"/>
          </a:xfrm>
          <a:solidFill>
            <a:srgbClr val="027354"/>
          </a:solidFill>
        </p:spPr>
        <p:txBody>
          <a:bodyPr>
            <a:normAutofit fontScale="47500" lnSpcReduction="20000"/>
          </a:bodyPr>
          <a:lstStyle/>
          <a:p>
            <a:pPr algn="ctr">
              <a:lnSpc>
                <a:spcPct val="120000"/>
              </a:lnSpc>
              <a:spcBef>
                <a:spcPts val="0"/>
              </a:spcBef>
            </a:pPr>
            <a:r>
              <a:rPr lang="en-GB" sz="6500" b="1" i="0" dirty="0">
                <a:effectLst/>
              </a:rPr>
              <a:t>Sustainable Supply Chains Through CSR Risk Management</a:t>
            </a:r>
          </a:p>
          <a:p>
            <a:pPr algn="ctr">
              <a:lnSpc>
                <a:spcPct val="120000"/>
              </a:lnSpc>
              <a:spcBef>
                <a:spcPts val="0"/>
              </a:spcBef>
            </a:pPr>
            <a:endParaRPr lang="en-GB" dirty="0"/>
          </a:p>
          <a:p>
            <a:pPr algn="ctr">
              <a:lnSpc>
                <a:spcPct val="120000"/>
              </a:lnSpc>
              <a:spcBef>
                <a:spcPts val="0"/>
              </a:spcBef>
            </a:pPr>
            <a:r>
              <a:rPr lang="en-GB" sz="4200" b="0" i="0" dirty="0">
                <a:effectLst/>
              </a:rPr>
              <a:t>European SDG Summit 2020-Impactful Partnerships to Build Back Better. </a:t>
            </a:r>
          </a:p>
          <a:p>
            <a:pPr algn="ctr">
              <a:lnSpc>
                <a:spcPct val="120000"/>
              </a:lnSpc>
              <a:spcBef>
                <a:spcPts val="0"/>
              </a:spcBef>
            </a:pPr>
            <a:endParaRPr lang="en-GB" sz="4200" b="0" dirty="0"/>
          </a:p>
          <a:p>
            <a:pPr algn="ctr">
              <a:lnSpc>
                <a:spcPct val="120000"/>
              </a:lnSpc>
              <a:spcBef>
                <a:spcPts val="0"/>
              </a:spcBef>
            </a:pPr>
            <a:r>
              <a:rPr lang="en-GB" sz="4200" b="0" i="0" dirty="0">
                <a:effectLst/>
              </a:rPr>
              <a:t>How can companies address Corporate Sustainability and Responsibility (CSR) risks and threats and contribute to reaching the SDGs? </a:t>
            </a:r>
          </a:p>
          <a:p>
            <a:pPr algn="ctr">
              <a:lnSpc>
                <a:spcPct val="120000"/>
              </a:lnSpc>
              <a:spcBef>
                <a:spcPts val="0"/>
              </a:spcBef>
            </a:pPr>
            <a:endParaRPr lang="en-GB" sz="4200" b="0" dirty="0"/>
          </a:p>
          <a:p>
            <a:pPr algn="ctr">
              <a:lnSpc>
                <a:spcPct val="120000"/>
              </a:lnSpc>
              <a:spcBef>
                <a:spcPts val="0"/>
              </a:spcBef>
            </a:pPr>
            <a:r>
              <a:rPr lang="en-GB" sz="4200" b="0" i="0" dirty="0">
                <a:effectLst/>
              </a:rPr>
              <a:t>Includes practical examples with Tony </a:t>
            </a:r>
            <a:r>
              <a:rPr lang="en-GB" sz="4200" b="0" i="0" dirty="0" err="1">
                <a:effectLst/>
              </a:rPr>
              <a:t>Chocolonely</a:t>
            </a:r>
            <a:r>
              <a:rPr lang="en-GB" sz="4200" b="0" i="0" dirty="0">
                <a:effectLst/>
              </a:rPr>
              <a:t> and </a:t>
            </a:r>
            <a:r>
              <a:rPr lang="en-GB" sz="4200" b="0" i="0" dirty="0" err="1">
                <a:effectLst/>
              </a:rPr>
              <a:t>Hakro</a:t>
            </a:r>
            <a:r>
              <a:rPr lang="en-GB" sz="4200" b="0" i="0" dirty="0">
                <a:effectLst/>
              </a:rPr>
              <a:t> to explain how to successfully address CSR risks and achieve SDG impact.</a:t>
            </a:r>
          </a:p>
          <a:p>
            <a:pPr algn="ctr">
              <a:lnSpc>
                <a:spcPct val="120000"/>
              </a:lnSpc>
              <a:spcBef>
                <a:spcPts val="0"/>
              </a:spcBef>
            </a:pPr>
            <a:endParaRPr lang="en-GB" sz="3800" b="0" dirty="0"/>
          </a:p>
          <a:p>
            <a:pPr algn="ctr">
              <a:lnSpc>
                <a:spcPct val="120000"/>
              </a:lnSpc>
              <a:spcBef>
                <a:spcPts val="0"/>
              </a:spcBef>
            </a:pPr>
            <a:r>
              <a:rPr lang="en-GB" sz="3800" b="0" i="0" dirty="0">
                <a:effectLst/>
              </a:rPr>
              <a:t>View Agenda: </a:t>
            </a:r>
            <a:r>
              <a:rPr lang="en-GB" sz="3800" b="0" i="0" dirty="0">
                <a:effectLst/>
                <a:hlinkClick r:id="rId2">
                  <a:extLst>
                    <a:ext uri="{A12FA001-AC4F-418D-AE19-62706E023703}">
                      <ahyp:hlinkClr xmlns:ahyp="http://schemas.microsoft.com/office/drawing/2018/hyperlinkcolor" val="tx"/>
                    </a:ext>
                  </a:extLst>
                </a:hlinkClick>
              </a:rPr>
              <a:t>https://bit.ly/35VQx5Z</a:t>
            </a:r>
            <a:r>
              <a:rPr lang="en-GB" sz="3800" b="0" i="0" dirty="0">
                <a:effectLst/>
              </a:rPr>
              <a:t> </a:t>
            </a:r>
          </a:p>
          <a:p>
            <a:pPr algn="ctr">
              <a:lnSpc>
                <a:spcPct val="120000"/>
              </a:lnSpc>
              <a:spcBef>
                <a:spcPts val="0"/>
              </a:spcBef>
            </a:pPr>
            <a:r>
              <a:rPr lang="en-GB" sz="3800" b="0" i="0" dirty="0">
                <a:effectLst/>
              </a:rPr>
              <a:t>For more information: </a:t>
            </a:r>
            <a:r>
              <a:rPr lang="en-GB" sz="3800" b="0" i="0" dirty="0">
                <a:effectLst/>
                <a:hlinkClick r:id="rId3">
                  <a:extLst>
                    <a:ext uri="{A12FA001-AC4F-418D-AE19-62706E023703}">
                      <ahyp:hlinkClr xmlns:ahyp="http://schemas.microsoft.com/office/drawing/2018/hyperlinkcolor" val="tx"/>
                    </a:ext>
                  </a:extLst>
                </a:hlinkClick>
              </a:rPr>
              <a:t>https://www.csreurope.org/</a:t>
            </a:r>
            <a:r>
              <a:rPr lang="en-GB" sz="3800" b="0" i="0" dirty="0" err="1">
                <a:effectLst/>
                <a:hlinkClick r:id="rId3">
                  <a:extLst>
                    <a:ext uri="{A12FA001-AC4F-418D-AE19-62706E023703}">
                      <ahyp:hlinkClr xmlns:ahyp="http://schemas.microsoft.com/office/drawing/2018/hyperlinkcolor" val="tx"/>
                    </a:ext>
                  </a:extLst>
                </a:hlinkClick>
              </a:rPr>
              <a:t>european</a:t>
            </a:r>
            <a:r>
              <a:rPr lang="en-GB" sz="3800" b="0" i="0" dirty="0">
                <a:effectLst/>
                <a:hlinkClick r:id="rId3">
                  <a:extLst>
                    <a:ext uri="{A12FA001-AC4F-418D-AE19-62706E023703}">
                      <ahyp:hlinkClr xmlns:ahyp="http://schemas.microsoft.com/office/drawing/2018/hyperlinkcolor" val="tx"/>
                    </a:ext>
                  </a:extLst>
                </a:hlinkClick>
              </a:rPr>
              <a:t>-sd...</a:t>
            </a:r>
            <a:endParaRPr lang="en-GB" sz="3800" b="1" i="0" dirty="0">
              <a:effectLst/>
            </a:endParaRPr>
          </a:p>
          <a:p>
            <a:pPr algn="ctr">
              <a:lnSpc>
                <a:spcPct val="120000"/>
              </a:lnSpc>
              <a:spcBef>
                <a:spcPts val="0"/>
              </a:spcBef>
            </a:pPr>
            <a:endParaRPr lang="en-IE" dirty="0"/>
          </a:p>
        </p:txBody>
      </p:sp>
      <p:pic>
        <p:nvPicPr>
          <p:cNvPr id="8" name="Picture 7">
            <a:extLst>
              <a:ext uri="{FF2B5EF4-FFF2-40B4-BE49-F238E27FC236}">
                <a16:creationId xmlns:a16="http://schemas.microsoft.com/office/drawing/2014/main" id="{16A8E088-BA17-F75E-80DF-5E28AD019E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2598" y="1403721"/>
            <a:ext cx="5810549" cy="3594285"/>
          </a:xfrm>
          <a:prstGeom prst="rect">
            <a:avLst/>
          </a:prstGeom>
        </p:spPr>
      </p:pic>
      <p:sp>
        <p:nvSpPr>
          <p:cNvPr id="9" name="TextBox 8">
            <a:extLst>
              <a:ext uri="{FF2B5EF4-FFF2-40B4-BE49-F238E27FC236}">
                <a16:creationId xmlns:a16="http://schemas.microsoft.com/office/drawing/2014/main" id="{70F83496-DD38-2730-91A0-2648278758B7}"/>
              </a:ext>
            </a:extLst>
          </p:cNvPr>
          <p:cNvSpPr txBox="1"/>
          <p:nvPr/>
        </p:nvSpPr>
        <p:spPr>
          <a:xfrm>
            <a:off x="5272598" y="5600700"/>
            <a:ext cx="5223952" cy="369332"/>
          </a:xfrm>
          <a:prstGeom prst="rect">
            <a:avLst/>
          </a:prstGeom>
          <a:noFill/>
        </p:spPr>
        <p:txBody>
          <a:bodyPr wrap="square" rtlCol="0">
            <a:spAutoFit/>
          </a:bodyPr>
          <a:lstStyle/>
          <a:p>
            <a:pPr algn="ctr"/>
            <a:r>
              <a:rPr lang="en-IE" dirty="0">
                <a:hlinkClick r:id="rId5"/>
              </a:rPr>
              <a:t>https://www.youtube.com/watch?v=BPtoDVGFEFI</a:t>
            </a:r>
            <a:r>
              <a:rPr lang="en-IE" dirty="0"/>
              <a:t> </a:t>
            </a:r>
          </a:p>
        </p:txBody>
      </p:sp>
      <p:sp>
        <p:nvSpPr>
          <p:cNvPr id="2" name="Teardrop 1">
            <a:extLst>
              <a:ext uri="{FF2B5EF4-FFF2-40B4-BE49-F238E27FC236}">
                <a16:creationId xmlns:a16="http://schemas.microsoft.com/office/drawing/2014/main" id="{1B086C4A-57BF-E2AE-F3AB-081D809FDA65}"/>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00C227C8-CB6D-B687-9DB4-8F9880922DCE}"/>
              </a:ext>
            </a:extLst>
          </p:cNvPr>
          <p:cNvSpPr txBox="1"/>
          <p:nvPr/>
        </p:nvSpPr>
        <p:spPr>
          <a:xfrm>
            <a:off x="9898455" y="683668"/>
            <a:ext cx="1932433" cy="1200329"/>
          </a:xfrm>
          <a:prstGeom prst="rect">
            <a:avLst/>
          </a:prstGeom>
          <a:noFill/>
        </p:spPr>
        <p:txBody>
          <a:bodyPr wrap="square" rtlCol="0">
            <a:spAutoFit/>
          </a:bodyPr>
          <a:lstStyle/>
          <a:p>
            <a:pPr algn="ctr"/>
            <a:r>
              <a:rPr lang="en-IE" sz="3600" b="1" dirty="0">
                <a:solidFill>
                  <a:schemeClr val="bg1"/>
                </a:solidFill>
              </a:rPr>
              <a:t>Watch Video</a:t>
            </a:r>
          </a:p>
        </p:txBody>
      </p:sp>
    </p:spTree>
    <p:extLst>
      <p:ext uri="{BB962C8B-B14F-4D97-AF65-F5344CB8AC3E}">
        <p14:creationId xmlns:p14="http://schemas.microsoft.com/office/powerpoint/2010/main" val="1941396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36F435-1F06-7AFB-1CAA-E37FAD26A114}"/>
              </a:ext>
            </a:extLst>
          </p:cNvPr>
          <p:cNvSpPr>
            <a:spLocks noGrp="1"/>
          </p:cNvSpPr>
          <p:nvPr>
            <p:ph type="body" sz="quarter" idx="13"/>
          </p:nvPr>
        </p:nvSpPr>
        <p:spPr/>
        <p:txBody>
          <a:bodyPr>
            <a:normAutofit fontScale="92500" lnSpcReduction="10000"/>
          </a:bodyPr>
          <a:lstStyle/>
          <a:p>
            <a:r>
              <a:rPr lang="en-IE" dirty="0">
                <a:solidFill>
                  <a:srgbClr val="F08B10"/>
                </a:solidFill>
              </a:rPr>
              <a:t>Using Philanthropy to Manage Impact and Risk with Stakeholders in Society</a:t>
            </a:r>
          </a:p>
        </p:txBody>
      </p:sp>
      <p:sp>
        <p:nvSpPr>
          <p:cNvPr id="6" name="Text Placeholder 5">
            <a:extLst>
              <a:ext uri="{FF2B5EF4-FFF2-40B4-BE49-F238E27FC236}">
                <a16:creationId xmlns:a16="http://schemas.microsoft.com/office/drawing/2014/main" id="{997691D5-F854-AD80-B255-D8E5E2734DE3}"/>
              </a:ext>
            </a:extLst>
          </p:cNvPr>
          <p:cNvSpPr>
            <a:spLocks noGrp="1"/>
          </p:cNvSpPr>
          <p:nvPr>
            <p:ph type="body" sz="quarter" idx="14"/>
          </p:nvPr>
        </p:nvSpPr>
        <p:spPr/>
        <p:txBody>
          <a:bodyPr/>
          <a:lstStyle/>
          <a:p>
            <a:pPr algn="l"/>
            <a:r>
              <a:rPr lang="en-GB" b="0" i="0" dirty="0">
                <a:solidFill>
                  <a:srgbClr val="111111"/>
                </a:solidFill>
                <a:effectLst/>
              </a:rPr>
              <a:t>Philanthropic responsibility is the pillar of corporate social responsibility that challenges how a company acts and how it contributes to society. In its simplest form, philanthropic responsibility refers to how a company spends its resources to make the world a better place. This includes:</a:t>
            </a:r>
          </a:p>
          <a:p>
            <a:pPr algn="l"/>
            <a:endParaRPr lang="en-GB" b="0" i="0" dirty="0">
              <a:solidFill>
                <a:srgbClr val="111111"/>
              </a:solidFill>
              <a:effectLst/>
            </a:endParaRPr>
          </a:p>
          <a:p>
            <a:pPr marL="342900" indent="-342900" algn="l">
              <a:buFont typeface="Arial" panose="020B0604020202020204" pitchFamily="34" charset="0"/>
              <a:buChar char="•"/>
            </a:pPr>
            <a:r>
              <a:rPr lang="en-GB" b="0" i="0" dirty="0">
                <a:solidFill>
                  <a:srgbClr val="111111"/>
                </a:solidFill>
                <a:effectLst/>
              </a:rPr>
              <a:t>Whether a company </a:t>
            </a:r>
            <a:r>
              <a:rPr lang="en-GB" b="1" i="0" dirty="0">
                <a:solidFill>
                  <a:srgbClr val="F08B10"/>
                </a:solidFill>
                <a:effectLst/>
              </a:rPr>
              <a:t>donates profits to charities </a:t>
            </a:r>
            <a:r>
              <a:rPr lang="en-GB" b="0" i="0" dirty="0">
                <a:solidFill>
                  <a:srgbClr val="111111"/>
                </a:solidFill>
                <a:effectLst/>
              </a:rPr>
              <a:t>or causes it believes in</a:t>
            </a:r>
          </a:p>
          <a:p>
            <a:pPr marL="342900" indent="-342900" algn="l">
              <a:buFont typeface="Arial" panose="020B0604020202020204" pitchFamily="34" charset="0"/>
              <a:buChar char="•"/>
            </a:pPr>
            <a:r>
              <a:rPr lang="en-GB" b="0" i="0" dirty="0">
                <a:solidFill>
                  <a:srgbClr val="111111"/>
                </a:solidFill>
                <a:effectLst/>
              </a:rPr>
              <a:t>Whether a company only enters into </a:t>
            </a:r>
            <a:r>
              <a:rPr lang="en-GB" b="1" i="0" u="sng" dirty="0">
                <a:solidFill>
                  <a:srgbClr val="F08B10"/>
                </a:solidFill>
                <a:effectLst/>
                <a:hlinkClick r:id="rId2">
                  <a:extLst>
                    <a:ext uri="{A12FA001-AC4F-418D-AE19-62706E023703}">
                      <ahyp:hlinkClr xmlns:ahyp="http://schemas.microsoft.com/office/drawing/2018/hyperlinkcolor" val="tx"/>
                    </a:ext>
                  </a:extLst>
                </a:hlinkClick>
              </a:rPr>
              <a:t>transactions</a:t>
            </a:r>
            <a:r>
              <a:rPr lang="en-GB" b="1" i="0" dirty="0">
                <a:solidFill>
                  <a:srgbClr val="F08B10"/>
                </a:solidFill>
                <a:effectLst/>
              </a:rPr>
              <a:t> with suppliers or vendors </a:t>
            </a:r>
            <a:r>
              <a:rPr lang="en-GB" b="0" i="0" dirty="0">
                <a:solidFill>
                  <a:srgbClr val="111111"/>
                </a:solidFill>
                <a:effectLst/>
              </a:rPr>
              <a:t>that align with the company philanthropically</a:t>
            </a:r>
          </a:p>
          <a:p>
            <a:pPr marL="342900" indent="-342900" algn="l">
              <a:buFont typeface="Arial" panose="020B0604020202020204" pitchFamily="34" charset="0"/>
              <a:buChar char="•"/>
            </a:pPr>
            <a:r>
              <a:rPr lang="en-GB" b="0" i="0" dirty="0">
                <a:solidFill>
                  <a:srgbClr val="111111"/>
                </a:solidFill>
                <a:effectLst/>
              </a:rPr>
              <a:t>Whether a company supports </a:t>
            </a:r>
            <a:r>
              <a:rPr lang="en-GB" b="1" i="0" dirty="0">
                <a:solidFill>
                  <a:srgbClr val="F08B10"/>
                </a:solidFill>
                <a:effectLst/>
              </a:rPr>
              <a:t>employee philanthropic endeavours </a:t>
            </a:r>
            <a:r>
              <a:rPr lang="en-GB" b="0" i="0" dirty="0">
                <a:solidFill>
                  <a:srgbClr val="111111"/>
                </a:solidFill>
                <a:effectLst/>
              </a:rPr>
              <a:t>through time off or matching contributions</a:t>
            </a:r>
          </a:p>
          <a:p>
            <a:pPr marL="342900" indent="-342900" algn="l">
              <a:buFont typeface="Arial" panose="020B0604020202020204" pitchFamily="34" charset="0"/>
              <a:buChar char="•"/>
            </a:pPr>
            <a:r>
              <a:rPr lang="en-GB" b="0" i="0" dirty="0">
                <a:solidFill>
                  <a:srgbClr val="111111"/>
                </a:solidFill>
                <a:effectLst/>
              </a:rPr>
              <a:t>Whether a company </a:t>
            </a:r>
            <a:r>
              <a:rPr lang="en-GB" b="1" i="0" dirty="0">
                <a:solidFill>
                  <a:srgbClr val="F08B10"/>
                </a:solidFill>
                <a:effectLst/>
              </a:rPr>
              <a:t>sponsors fundraising events </a:t>
            </a:r>
            <a:r>
              <a:rPr lang="en-GB" b="0" i="0" dirty="0">
                <a:solidFill>
                  <a:srgbClr val="111111"/>
                </a:solidFill>
                <a:effectLst/>
              </a:rPr>
              <a:t>or has a presence in the community for related events</a:t>
            </a:r>
            <a:r>
              <a:rPr lang="en-US" dirty="0">
                <a:solidFill>
                  <a:srgbClr val="111111"/>
                </a:solidFill>
              </a:rPr>
              <a:t> </a:t>
            </a:r>
          </a:p>
          <a:p>
            <a:pPr marL="342900" indent="-342900" algn="l">
              <a:buFont typeface="Arial" panose="020B0604020202020204" pitchFamily="34" charset="0"/>
              <a:buChar char="•"/>
            </a:pPr>
            <a:endParaRPr lang="en-GB" b="0" i="0" dirty="0">
              <a:solidFill>
                <a:srgbClr val="111111"/>
              </a:solidFill>
              <a:effectLst/>
            </a:endParaRPr>
          </a:p>
          <a:p>
            <a:endParaRPr lang="en-IE" dirty="0"/>
          </a:p>
        </p:txBody>
      </p:sp>
      <p:sp>
        <p:nvSpPr>
          <p:cNvPr id="7" name="TextBox 6">
            <a:extLst>
              <a:ext uri="{FF2B5EF4-FFF2-40B4-BE49-F238E27FC236}">
                <a16:creationId xmlns:a16="http://schemas.microsoft.com/office/drawing/2014/main" id="{61DAA6AB-20BD-BA9B-CE24-3D3277F36A09}"/>
              </a:ext>
            </a:extLst>
          </p:cNvPr>
          <p:cNvSpPr txBox="1"/>
          <p:nvPr/>
        </p:nvSpPr>
        <p:spPr>
          <a:xfrm>
            <a:off x="9406551" y="6275912"/>
            <a:ext cx="2076338" cy="369332"/>
          </a:xfrm>
          <a:prstGeom prst="rect">
            <a:avLst/>
          </a:prstGeom>
          <a:noFill/>
        </p:spPr>
        <p:txBody>
          <a:bodyPr wrap="none" rtlCol="0">
            <a:spAutoFit/>
          </a:bodyPr>
          <a:lstStyle/>
          <a:p>
            <a:r>
              <a:rPr lang="en-IE" dirty="0">
                <a:hlinkClick r:id="rId3"/>
              </a:rPr>
              <a:t>Source Investopedia</a:t>
            </a:r>
            <a:endParaRPr lang="en-IE" dirty="0"/>
          </a:p>
        </p:txBody>
      </p:sp>
    </p:spTree>
    <p:extLst>
      <p:ext uri="{BB962C8B-B14F-4D97-AF65-F5344CB8AC3E}">
        <p14:creationId xmlns:p14="http://schemas.microsoft.com/office/powerpoint/2010/main" val="13080598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7D072-10FB-9682-E491-B682597A9FCB}"/>
              </a:ext>
            </a:extLst>
          </p:cNvPr>
          <p:cNvSpPr/>
          <p:nvPr/>
        </p:nvSpPr>
        <p:spPr>
          <a:xfrm>
            <a:off x="28198" y="205394"/>
            <a:ext cx="4218915" cy="2426329"/>
          </a:xfrm>
          <a:prstGeom prst="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908168" y="620601"/>
            <a:ext cx="6787704" cy="4188673"/>
          </a:xfrm>
        </p:spPr>
        <p:txBody>
          <a:bodyPr/>
          <a:lstStyle/>
          <a:p>
            <a:r>
              <a:rPr lang="en-US" i="1" dirty="0">
                <a:solidFill>
                  <a:srgbClr val="CC6A62"/>
                </a:solidFill>
              </a:rPr>
              <a:t>“In the context of social responsibility, respect for the rule of law means that a company complies with all applicable laws and regulations….even if they are not adequately enforced.”</a:t>
            </a:r>
          </a:p>
          <a:p>
            <a:endParaRPr lang="en-US" dirty="0"/>
          </a:p>
          <a:p>
            <a:r>
              <a:rPr lang="en-GB" b="0" i="0" dirty="0">
                <a:solidFill>
                  <a:srgbClr val="000000"/>
                </a:solidFill>
                <a:effectLst/>
              </a:rPr>
              <a:t>The rule of law refers to the supremacy of law and to the idea that </a:t>
            </a:r>
            <a:r>
              <a:rPr lang="en-GB" b="1" i="0" dirty="0">
                <a:solidFill>
                  <a:srgbClr val="027354"/>
                </a:solidFill>
                <a:effectLst/>
              </a:rPr>
              <a:t>no individual or company stands above the law </a:t>
            </a:r>
            <a:r>
              <a:rPr lang="en-GB" b="0" i="0" dirty="0">
                <a:solidFill>
                  <a:srgbClr val="000000"/>
                </a:solidFill>
                <a:effectLst/>
              </a:rPr>
              <a:t>and that government is also subject to the law. The rule of law contrasts with the arbitrary exercise of power. It is generally implicit in the rule of law that laws and regulations are written, publicly disclosed, and fairly enforced according to established procedures. (</a:t>
            </a:r>
            <a:r>
              <a:rPr lang="en-GB" b="0" i="0" dirty="0">
                <a:solidFill>
                  <a:srgbClr val="000000"/>
                </a:solidFill>
                <a:effectLst/>
                <a:hlinkClick r:id="rId2"/>
              </a:rPr>
              <a:t>Source</a:t>
            </a:r>
            <a:r>
              <a:rPr lang="en-GB" b="0" i="0" dirty="0">
                <a:solidFill>
                  <a:srgbClr val="000000"/>
                </a:solidFill>
                <a:effectLst/>
              </a:rPr>
              <a:t>)</a:t>
            </a:r>
          </a:p>
          <a:p>
            <a:endParaRPr lang="en-US" dirty="0"/>
          </a:p>
          <a:p>
            <a:r>
              <a:rPr lang="en-US" dirty="0"/>
              <a:t>Source:  ISO 26000:2010 Clause 4.6</a:t>
            </a:r>
          </a:p>
          <a:p>
            <a:endParaRPr lang="en-US" dirty="0"/>
          </a:p>
          <a:p>
            <a:endParaRPr lang="en-IE"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6128" y="589390"/>
            <a:ext cx="3541718" cy="5616451"/>
          </a:xfrm>
        </p:spPr>
        <p:txBody>
          <a:bodyPr>
            <a:normAutofit/>
          </a:bodyPr>
          <a:lstStyle/>
          <a:p>
            <a:r>
              <a:rPr lang="en-IE" dirty="0">
                <a:solidFill>
                  <a:schemeClr val="bg1"/>
                </a:solidFill>
              </a:rPr>
              <a:t>Principle 5</a:t>
            </a:r>
          </a:p>
          <a:p>
            <a:r>
              <a:rPr lang="en-IE" b="1" dirty="0">
                <a:solidFill>
                  <a:schemeClr val="bg1"/>
                </a:solidFill>
              </a:rPr>
              <a:t>Respect for Rule of Law</a:t>
            </a:r>
          </a:p>
          <a:p>
            <a:endParaRPr lang="en-IE" b="1" dirty="0">
              <a:solidFill>
                <a:srgbClr val="027354"/>
              </a:solidFill>
            </a:endParaRPr>
          </a:p>
          <a:p>
            <a:r>
              <a:rPr lang="en-IE" sz="2800" dirty="0">
                <a:solidFill>
                  <a:srgbClr val="CC6A62"/>
                </a:solidFill>
              </a:rPr>
              <a:t>Comply with Law and Regulation and Have Established Procedures</a:t>
            </a:r>
          </a:p>
          <a:p>
            <a:endParaRPr lang="en-IE" dirty="0"/>
          </a:p>
        </p:txBody>
      </p:sp>
      <p:grpSp>
        <p:nvGrpSpPr>
          <p:cNvPr id="3" name="Graphic 4">
            <a:extLst>
              <a:ext uri="{FF2B5EF4-FFF2-40B4-BE49-F238E27FC236}">
                <a16:creationId xmlns:a16="http://schemas.microsoft.com/office/drawing/2014/main" id="{D53DC42D-BC99-FA7A-7243-8B8AE50877BA}"/>
              </a:ext>
            </a:extLst>
          </p:cNvPr>
          <p:cNvGrpSpPr/>
          <p:nvPr/>
        </p:nvGrpSpPr>
        <p:grpSpPr>
          <a:xfrm>
            <a:off x="901608" y="4931218"/>
            <a:ext cx="2502504" cy="1588604"/>
            <a:chOff x="4258252" y="5212571"/>
            <a:chExt cx="1256746" cy="998178"/>
          </a:xfrm>
        </p:grpSpPr>
        <p:sp>
          <p:nvSpPr>
            <p:cNvPr id="5" name="Freeform 516">
              <a:extLst>
                <a:ext uri="{FF2B5EF4-FFF2-40B4-BE49-F238E27FC236}">
                  <a16:creationId xmlns:a16="http://schemas.microsoft.com/office/drawing/2014/main" id="{EACD1499-E1A8-91E4-23EE-C42998646EFA}"/>
                </a:ext>
              </a:extLst>
            </p:cNvPr>
            <p:cNvSpPr/>
            <p:nvPr/>
          </p:nvSpPr>
          <p:spPr>
            <a:xfrm>
              <a:off x="4423777" y="5486114"/>
              <a:ext cx="328820" cy="704144"/>
            </a:xfrm>
            <a:custGeom>
              <a:avLst/>
              <a:gdLst>
                <a:gd name="connsiteX0" fmla="*/ 272733 w 328820"/>
                <a:gd name="connsiteY0" fmla="*/ 329241 h 704144"/>
                <a:gd name="connsiteX1" fmla="*/ 251473 w 328820"/>
                <a:gd name="connsiteY1" fmla="*/ 233229 h 704144"/>
                <a:gd name="connsiteX2" fmla="*/ 246215 w 328820"/>
                <a:gd name="connsiteY2" fmla="*/ 226143 h 704144"/>
                <a:gd name="connsiteX3" fmla="*/ 189523 w 328820"/>
                <a:gd name="connsiteY3" fmla="*/ 126702 h 704144"/>
                <a:gd name="connsiteX4" fmla="*/ 206896 w 328820"/>
                <a:gd name="connsiteY4" fmla="*/ 45320 h 704144"/>
                <a:gd name="connsiteX5" fmla="*/ 304280 w 328820"/>
                <a:gd name="connsiteY5" fmla="*/ 97898 h 704144"/>
                <a:gd name="connsiteX6" fmla="*/ 304280 w 328820"/>
                <a:gd name="connsiteY6" fmla="*/ 59722 h 704144"/>
                <a:gd name="connsiteX7" fmla="*/ 280048 w 328820"/>
                <a:gd name="connsiteY7" fmla="*/ 17202 h 704144"/>
                <a:gd name="connsiteX8" fmla="*/ 232042 w 328820"/>
                <a:gd name="connsiteY8" fmla="*/ 6001 h 704144"/>
                <a:gd name="connsiteX9" fmla="*/ 183350 w 328820"/>
                <a:gd name="connsiteY9" fmla="*/ 24060 h 704144"/>
                <a:gd name="connsiteX10" fmla="*/ 95111 w 328820"/>
                <a:gd name="connsiteY10" fmla="*/ 206712 h 704144"/>
                <a:gd name="connsiteX11" fmla="*/ 73165 w 328820"/>
                <a:gd name="connsiteY11" fmla="*/ 264090 h 704144"/>
                <a:gd name="connsiteX12" fmla="*/ 39790 w 328820"/>
                <a:gd name="connsiteY12" fmla="*/ 431197 h 704144"/>
                <a:gd name="connsiteX13" fmla="*/ 1385 w 328820"/>
                <a:gd name="connsiteY13" fmla="*/ 651567 h 704144"/>
                <a:gd name="connsiteX14" fmla="*/ 10986 w 328820"/>
                <a:gd name="connsiteY14" fmla="*/ 685857 h 704144"/>
                <a:gd name="connsiteX15" fmla="*/ 84824 w 328820"/>
                <a:gd name="connsiteY15" fmla="*/ 660254 h 704144"/>
                <a:gd name="connsiteX16" fmla="*/ 126429 w 328820"/>
                <a:gd name="connsiteY16" fmla="*/ 428682 h 704144"/>
                <a:gd name="connsiteX17" fmla="*/ 136259 w 328820"/>
                <a:gd name="connsiteY17" fmla="*/ 385706 h 704144"/>
                <a:gd name="connsiteX18" fmla="*/ 174664 w 328820"/>
                <a:gd name="connsiteY18" fmla="*/ 355073 h 704144"/>
                <a:gd name="connsiteX19" fmla="*/ 203239 w 328820"/>
                <a:gd name="connsiteY19" fmla="*/ 384334 h 704144"/>
                <a:gd name="connsiteX20" fmla="*/ 218326 w 328820"/>
                <a:gd name="connsiteY20" fmla="*/ 477146 h 704144"/>
                <a:gd name="connsiteX21" fmla="*/ 245301 w 328820"/>
                <a:gd name="connsiteY21" fmla="*/ 660483 h 704144"/>
                <a:gd name="connsiteX22" fmla="*/ 299708 w 328820"/>
                <a:gd name="connsiteY22" fmla="*/ 704145 h 704144"/>
                <a:gd name="connsiteX23" fmla="*/ 311595 w 328820"/>
                <a:gd name="connsiteY23" fmla="*/ 703917 h 704144"/>
                <a:gd name="connsiteX24" fmla="*/ 328054 w 328820"/>
                <a:gd name="connsiteY24" fmla="*/ 682886 h 704144"/>
                <a:gd name="connsiteX25" fmla="*/ 313195 w 328820"/>
                <a:gd name="connsiteY25" fmla="*/ 607905 h 704144"/>
                <a:gd name="connsiteX26" fmla="*/ 274562 w 328820"/>
                <a:gd name="connsiteY26" fmla="*/ 372675 h 704144"/>
                <a:gd name="connsiteX27" fmla="*/ 272733 w 328820"/>
                <a:gd name="connsiteY27" fmla="*/ 329241 h 70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8820" h="704144">
                  <a:moveTo>
                    <a:pt x="272733" y="329241"/>
                  </a:moveTo>
                  <a:cubicBezTo>
                    <a:pt x="285306" y="267748"/>
                    <a:pt x="289878" y="287636"/>
                    <a:pt x="251473" y="233229"/>
                  </a:cubicBezTo>
                  <a:cubicBezTo>
                    <a:pt x="249873" y="230715"/>
                    <a:pt x="248273" y="228200"/>
                    <a:pt x="246215" y="226143"/>
                  </a:cubicBezTo>
                  <a:cubicBezTo>
                    <a:pt x="220612" y="196882"/>
                    <a:pt x="206439" y="160992"/>
                    <a:pt x="189523" y="126702"/>
                  </a:cubicBezTo>
                  <a:cubicBezTo>
                    <a:pt x="170549" y="88297"/>
                    <a:pt x="182893" y="56979"/>
                    <a:pt x="206896" y="45320"/>
                  </a:cubicBezTo>
                  <a:cubicBezTo>
                    <a:pt x="257874" y="20860"/>
                    <a:pt x="299022" y="94698"/>
                    <a:pt x="304280" y="97898"/>
                  </a:cubicBezTo>
                  <a:cubicBezTo>
                    <a:pt x="304280" y="86468"/>
                    <a:pt x="303823" y="68637"/>
                    <a:pt x="304280" y="59722"/>
                  </a:cubicBezTo>
                  <a:cubicBezTo>
                    <a:pt x="305651" y="40062"/>
                    <a:pt x="297879" y="27718"/>
                    <a:pt x="280048" y="17202"/>
                  </a:cubicBezTo>
                  <a:cubicBezTo>
                    <a:pt x="264275" y="7601"/>
                    <a:pt x="247587" y="11030"/>
                    <a:pt x="232042" y="6001"/>
                  </a:cubicBezTo>
                  <a:cubicBezTo>
                    <a:pt x="200495" y="-4058"/>
                    <a:pt x="199352" y="-3600"/>
                    <a:pt x="183350" y="24060"/>
                  </a:cubicBezTo>
                  <a:cubicBezTo>
                    <a:pt x="149289" y="82810"/>
                    <a:pt x="122314" y="144761"/>
                    <a:pt x="95111" y="206712"/>
                  </a:cubicBezTo>
                  <a:cubicBezTo>
                    <a:pt x="86881" y="225457"/>
                    <a:pt x="78194" y="243745"/>
                    <a:pt x="73165" y="264090"/>
                  </a:cubicBezTo>
                  <a:cubicBezTo>
                    <a:pt x="59678" y="319412"/>
                    <a:pt x="51905" y="375876"/>
                    <a:pt x="39790" y="431197"/>
                  </a:cubicBezTo>
                  <a:cubicBezTo>
                    <a:pt x="23788" y="504120"/>
                    <a:pt x="12358" y="577730"/>
                    <a:pt x="1385" y="651567"/>
                  </a:cubicBezTo>
                  <a:cubicBezTo>
                    <a:pt x="-444" y="664369"/>
                    <a:pt x="-2730" y="679228"/>
                    <a:pt x="10986" y="685857"/>
                  </a:cubicBezTo>
                  <a:cubicBezTo>
                    <a:pt x="46648" y="703002"/>
                    <a:pt x="74080" y="706889"/>
                    <a:pt x="84824" y="660254"/>
                  </a:cubicBezTo>
                  <a:cubicBezTo>
                    <a:pt x="85967" y="655454"/>
                    <a:pt x="117514" y="474860"/>
                    <a:pt x="126429" y="428682"/>
                  </a:cubicBezTo>
                  <a:cubicBezTo>
                    <a:pt x="129172" y="414281"/>
                    <a:pt x="131915" y="399650"/>
                    <a:pt x="136259" y="385706"/>
                  </a:cubicBezTo>
                  <a:cubicBezTo>
                    <a:pt x="142431" y="366046"/>
                    <a:pt x="157747" y="354845"/>
                    <a:pt x="174664" y="355073"/>
                  </a:cubicBezTo>
                  <a:cubicBezTo>
                    <a:pt x="193866" y="355530"/>
                    <a:pt x="198438" y="370618"/>
                    <a:pt x="203239" y="384334"/>
                  </a:cubicBezTo>
                  <a:cubicBezTo>
                    <a:pt x="213754" y="414281"/>
                    <a:pt x="215812" y="445827"/>
                    <a:pt x="218326" y="477146"/>
                  </a:cubicBezTo>
                  <a:cubicBezTo>
                    <a:pt x="223355" y="538868"/>
                    <a:pt x="231814" y="600132"/>
                    <a:pt x="245301" y="660483"/>
                  </a:cubicBezTo>
                  <a:cubicBezTo>
                    <a:pt x="253531" y="697287"/>
                    <a:pt x="262217" y="704145"/>
                    <a:pt x="299708" y="704145"/>
                  </a:cubicBezTo>
                  <a:cubicBezTo>
                    <a:pt x="303594" y="704145"/>
                    <a:pt x="307480" y="704145"/>
                    <a:pt x="311595" y="703917"/>
                  </a:cubicBezTo>
                  <a:cubicBezTo>
                    <a:pt x="325311" y="703460"/>
                    <a:pt x="331026" y="697059"/>
                    <a:pt x="328054" y="682886"/>
                  </a:cubicBezTo>
                  <a:cubicBezTo>
                    <a:pt x="322796" y="657968"/>
                    <a:pt x="318224" y="632822"/>
                    <a:pt x="313195" y="607905"/>
                  </a:cubicBezTo>
                  <a:cubicBezTo>
                    <a:pt x="305423" y="570414"/>
                    <a:pt x="284163" y="412909"/>
                    <a:pt x="274562" y="372675"/>
                  </a:cubicBezTo>
                  <a:cubicBezTo>
                    <a:pt x="271590" y="358502"/>
                    <a:pt x="269533" y="344558"/>
                    <a:pt x="272733" y="329241"/>
                  </a:cubicBezTo>
                  <a:close/>
                </a:path>
              </a:pathLst>
            </a:custGeom>
            <a:solidFill>
              <a:srgbClr val="FFFFFF"/>
            </a:solidFill>
            <a:ln w="2286" cap="flat">
              <a:noFill/>
              <a:prstDash val="solid"/>
              <a:miter/>
            </a:ln>
          </p:spPr>
          <p:txBody>
            <a:bodyPr rtlCol="0" anchor="ctr"/>
            <a:lstStyle/>
            <a:p>
              <a:endParaRPr lang="en-US"/>
            </a:p>
          </p:txBody>
        </p:sp>
        <p:sp>
          <p:nvSpPr>
            <p:cNvPr id="193" name="Freeform 517">
              <a:extLst>
                <a:ext uri="{FF2B5EF4-FFF2-40B4-BE49-F238E27FC236}">
                  <a16:creationId xmlns:a16="http://schemas.microsoft.com/office/drawing/2014/main" id="{DC27C3AE-8DEB-3F29-D298-0E377F6EFC42}"/>
                </a:ext>
              </a:extLst>
            </p:cNvPr>
            <p:cNvSpPr/>
            <p:nvPr/>
          </p:nvSpPr>
          <p:spPr>
            <a:xfrm>
              <a:off x="4926253" y="5515735"/>
              <a:ext cx="291760" cy="284204"/>
            </a:xfrm>
            <a:custGeom>
              <a:avLst/>
              <a:gdLst>
                <a:gd name="connsiteX0" fmla="*/ 291694 w 291760"/>
                <a:gd name="connsiteY0" fmla="*/ 33529 h 284204"/>
                <a:gd name="connsiteX1" fmla="*/ 283007 w 291760"/>
                <a:gd name="connsiteY1" fmla="*/ 12727 h 284204"/>
                <a:gd name="connsiteX2" fmla="*/ 221742 w 291760"/>
                <a:gd name="connsiteY2" fmla="*/ 14556 h 284204"/>
                <a:gd name="connsiteX3" fmla="*/ 205054 w 291760"/>
                <a:gd name="connsiteY3" fmla="*/ 35130 h 284204"/>
                <a:gd name="connsiteX4" fmla="*/ 166421 w 291760"/>
                <a:gd name="connsiteY4" fmla="*/ 101195 h 284204"/>
                <a:gd name="connsiteX5" fmla="*/ 71552 w 291760"/>
                <a:gd name="connsiteY5" fmla="*/ 196293 h 284204"/>
                <a:gd name="connsiteX6" fmla="*/ 0 w 291760"/>
                <a:gd name="connsiteY6" fmla="*/ 217095 h 284204"/>
                <a:gd name="connsiteX7" fmla="*/ 16688 w 291760"/>
                <a:gd name="connsiteY7" fmla="*/ 283618 h 284204"/>
                <a:gd name="connsiteX8" fmla="*/ 151790 w 291760"/>
                <a:gd name="connsiteY8" fmla="*/ 247270 h 284204"/>
                <a:gd name="connsiteX9" fmla="*/ 170307 w 291760"/>
                <a:gd name="connsiteY9" fmla="*/ 228754 h 284204"/>
                <a:gd name="connsiteX10" fmla="*/ 278206 w 291760"/>
                <a:gd name="connsiteY10" fmla="*/ 74677 h 284204"/>
                <a:gd name="connsiteX11" fmla="*/ 291694 w 291760"/>
                <a:gd name="connsiteY11" fmla="*/ 33529 h 2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760" h="284204">
                  <a:moveTo>
                    <a:pt x="291694" y="33529"/>
                  </a:moveTo>
                  <a:cubicBezTo>
                    <a:pt x="291465" y="25528"/>
                    <a:pt x="289865" y="18442"/>
                    <a:pt x="283007" y="12727"/>
                  </a:cubicBezTo>
                  <a:cubicBezTo>
                    <a:pt x="262661" y="-4647"/>
                    <a:pt x="240259" y="-4418"/>
                    <a:pt x="221742" y="14556"/>
                  </a:cubicBezTo>
                  <a:cubicBezTo>
                    <a:pt x="215570" y="20956"/>
                    <a:pt x="209626" y="27586"/>
                    <a:pt x="205054" y="35130"/>
                  </a:cubicBezTo>
                  <a:cubicBezTo>
                    <a:pt x="191795" y="56847"/>
                    <a:pt x="180365" y="79935"/>
                    <a:pt x="166421" y="101195"/>
                  </a:cubicBezTo>
                  <a:cubicBezTo>
                    <a:pt x="142875" y="137085"/>
                    <a:pt x="116586" y="182348"/>
                    <a:pt x="71552" y="196293"/>
                  </a:cubicBezTo>
                  <a:cubicBezTo>
                    <a:pt x="52807" y="202008"/>
                    <a:pt x="3200" y="206351"/>
                    <a:pt x="0" y="217095"/>
                  </a:cubicBezTo>
                  <a:cubicBezTo>
                    <a:pt x="18974" y="234469"/>
                    <a:pt x="20117" y="257786"/>
                    <a:pt x="16688" y="283618"/>
                  </a:cubicBezTo>
                  <a:cubicBezTo>
                    <a:pt x="68809" y="288190"/>
                    <a:pt x="109499" y="265101"/>
                    <a:pt x="151790" y="247270"/>
                  </a:cubicBezTo>
                  <a:cubicBezTo>
                    <a:pt x="160020" y="243841"/>
                    <a:pt x="164592" y="235612"/>
                    <a:pt x="170307" y="228754"/>
                  </a:cubicBezTo>
                  <a:cubicBezTo>
                    <a:pt x="210998" y="180748"/>
                    <a:pt x="238887" y="123598"/>
                    <a:pt x="278206" y="74677"/>
                  </a:cubicBezTo>
                  <a:cubicBezTo>
                    <a:pt x="287807" y="63247"/>
                    <a:pt x="292379" y="49074"/>
                    <a:pt x="291694" y="33529"/>
                  </a:cubicBezTo>
                  <a:close/>
                </a:path>
              </a:pathLst>
            </a:custGeom>
            <a:solidFill>
              <a:srgbClr val="FFFFFF"/>
            </a:solidFill>
            <a:ln w="2286" cap="flat">
              <a:noFill/>
              <a:prstDash val="solid"/>
              <a:miter/>
            </a:ln>
          </p:spPr>
          <p:txBody>
            <a:bodyPr rtlCol="0" anchor="ctr"/>
            <a:lstStyle/>
            <a:p>
              <a:endParaRPr lang="en-US"/>
            </a:p>
          </p:txBody>
        </p:sp>
        <p:sp>
          <p:nvSpPr>
            <p:cNvPr id="194" name="Freeform 518">
              <a:extLst>
                <a:ext uri="{FF2B5EF4-FFF2-40B4-BE49-F238E27FC236}">
                  <a16:creationId xmlns:a16="http://schemas.microsoft.com/office/drawing/2014/main" id="{74A9AAB4-AF76-6F24-68A1-45A3BA12A50D}"/>
                </a:ext>
              </a:extLst>
            </p:cNvPr>
            <p:cNvSpPr/>
            <p:nvPr/>
          </p:nvSpPr>
          <p:spPr>
            <a:xfrm>
              <a:off x="4628028" y="5545204"/>
              <a:ext cx="295094" cy="250648"/>
            </a:xfrm>
            <a:custGeom>
              <a:avLst/>
              <a:gdLst>
                <a:gd name="connsiteX0" fmla="*/ 281766 w 295094"/>
                <a:gd name="connsiteY0" fmla="*/ 208429 h 250648"/>
                <a:gd name="connsiteX1" fmla="*/ 263021 w 295094"/>
                <a:gd name="connsiteY1" fmla="*/ 199743 h 250648"/>
                <a:gd name="connsiteX2" fmla="*/ 130662 w 295094"/>
                <a:gd name="connsiteY2" fmla="*/ 141678 h 250648"/>
                <a:gd name="connsiteX3" fmla="*/ 77627 w 295094"/>
                <a:gd name="connsiteY3" fmla="*/ 41780 h 250648"/>
                <a:gd name="connsiteX4" fmla="*/ 19334 w 295094"/>
                <a:gd name="connsiteY4" fmla="*/ 1546 h 250648"/>
                <a:gd name="connsiteX5" fmla="*/ 3332 w 295094"/>
                <a:gd name="connsiteY5" fmla="*/ 46581 h 250648"/>
                <a:gd name="connsiteX6" fmla="*/ 75341 w 295094"/>
                <a:gd name="connsiteY6" fmla="*/ 177797 h 250648"/>
                <a:gd name="connsiteX7" fmla="*/ 198099 w 295094"/>
                <a:gd name="connsiteY7" fmla="*/ 247749 h 250648"/>
                <a:gd name="connsiteX8" fmla="*/ 212729 w 295094"/>
                <a:gd name="connsiteY8" fmla="*/ 249349 h 250648"/>
                <a:gd name="connsiteX9" fmla="*/ 274451 w 295094"/>
                <a:gd name="connsiteY9" fmla="*/ 247291 h 250648"/>
                <a:gd name="connsiteX10" fmla="*/ 294568 w 295094"/>
                <a:gd name="connsiteY10" fmla="*/ 232661 h 250648"/>
                <a:gd name="connsiteX11" fmla="*/ 281766 w 295094"/>
                <a:gd name="connsiteY11" fmla="*/ 208429 h 2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094" h="250648">
                  <a:moveTo>
                    <a:pt x="281766" y="208429"/>
                  </a:moveTo>
                  <a:cubicBezTo>
                    <a:pt x="276051" y="204772"/>
                    <a:pt x="269422" y="202486"/>
                    <a:pt x="263021" y="199743"/>
                  </a:cubicBezTo>
                  <a:cubicBezTo>
                    <a:pt x="173867" y="182598"/>
                    <a:pt x="142092" y="167967"/>
                    <a:pt x="130662" y="141678"/>
                  </a:cubicBezTo>
                  <a:cubicBezTo>
                    <a:pt x="116717" y="109217"/>
                    <a:pt x="95457" y="72184"/>
                    <a:pt x="77627" y="41780"/>
                  </a:cubicBezTo>
                  <a:cubicBezTo>
                    <a:pt x="75112" y="37437"/>
                    <a:pt x="54081" y="-8969"/>
                    <a:pt x="19334" y="1546"/>
                  </a:cubicBezTo>
                  <a:cubicBezTo>
                    <a:pt x="-10613" y="10690"/>
                    <a:pt x="3103" y="46123"/>
                    <a:pt x="3332" y="46581"/>
                  </a:cubicBezTo>
                  <a:cubicBezTo>
                    <a:pt x="19105" y="94815"/>
                    <a:pt x="48823" y="135277"/>
                    <a:pt x="75341" y="177797"/>
                  </a:cubicBezTo>
                  <a:cubicBezTo>
                    <a:pt x="104601" y="224660"/>
                    <a:pt x="148035" y="240662"/>
                    <a:pt x="198099" y="247749"/>
                  </a:cubicBezTo>
                  <a:cubicBezTo>
                    <a:pt x="202899" y="248434"/>
                    <a:pt x="207929" y="248434"/>
                    <a:pt x="212729" y="249349"/>
                  </a:cubicBezTo>
                  <a:cubicBezTo>
                    <a:pt x="233532" y="252321"/>
                    <a:pt x="253877" y="249577"/>
                    <a:pt x="274451" y="247291"/>
                  </a:cubicBezTo>
                  <a:cubicBezTo>
                    <a:pt x="282909" y="246377"/>
                    <a:pt x="292282" y="243177"/>
                    <a:pt x="294568" y="232661"/>
                  </a:cubicBezTo>
                  <a:cubicBezTo>
                    <a:pt x="297083" y="221231"/>
                    <a:pt x="290225" y="213916"/>
                    <a:pt x="281766" y="208429"/>
                  </a:cubicBezTo>
                  <a:close/>
                </a:path>
              </a:pathLst>
            </a:custGeom>
            <a:solidFill>
              <a:srgbClr val="FFFFFF"/>
            </a:solidFill>
            <a:ln w="2286" cap="flat">
              <a:noFill/>
              <a:prstDash val="solid"/>
              <a:miter/>
            </a:ln>
          </p:spPr>
          <p:txBody>
            <a:bodyPr rtlCol="0" anchor="ctr"/>
            <a:lstStyle/>
            <a:p>
              <a:endParaRPr lang="en-US"/>
            </a:p>
          </p:txBody>
        </p:sp>
        <p:sp>
          <p:nvSpPr>
            <p:cNvPr id="195" name="Freeform 519">
              <a:extLst>
                <a:ext uri="{FF2B5EF4-FFF2-40B4-BE49-F238E27FC236}">
                  <a16:creationId xmlns:a16="http://schemas.microsoft.com/office/drawing/2014/main" id="{DCB0E09B-CD0E-B7F5-C6A8-0CCE65D34FA7}"/>
                </a:ext>
              </a:extLst>
            </p:cNvPr>
            <p:cNvSpPr/>
            <p:nvPr/>
          </p:nvSpPr>
          <p:spPr>
            <a:xfrm>
              <a:off x="5089245" y="5481161"/>
              <a:ext cx="241245" cy="707460"/>
            </a:xfrm>
            <a:custGeom>
              <a:avLst/>
              <a:gdLst>
                <a:gd name="connsiteX0" fmla="*/ 228371 w 241245"/>
                <a:gd name="connsiteY0" fmla="*/ 301733 h 707460"/>
                <a:gd name="connsiteX1" fmla="*/ 179680 w 241245"/>
                <a:gd name="connsiteY1" fmla="*/ 104680 h 707460"/>
                <a:gd name="connsiteX2" fmla="*/ 148361 w 241245"/>
                <a:gd name="connsiteY2" fmla="*/ 22384 h 707460"/>
                <a:gd name="connsiteX3" fmla="*/ 108128 w 241245"/>
                <a:gd name="connsiteY3" fmla="*/ 1124 h 707460"/>
                <a:gd name="connsiteX4" fmla="*/ 64237 w 241245"/>
                <a:gd name="connsiteY4" fmla="*/ 1353 h 707460"/>
                <a:gd name="connsiteX5" fmla="*/ 40919 w 241245"/>
                <a:gd name="connsiteY5" fmla="*/ 8897 h 707460"/>
                <a:gd name="connsiteX6" fmla="*/ 0 w 241245"/>
                <a:gd name="connsiteY6" fmla="*/ 91421 h 707460"/>
                <a:gd name="connsiteX7" fmla="*/ 17602 w 241245"/>
                <a:gd name="connsiteY7" fmla="*/ 70390 h 707460"/>
                <a:gd name="connsiteX8" fmla="*/ 39776 w 241245"/>
                <a:gd name="connsiteY8" fmla="*/ 35871 h 707460"/>
                <a:gd name="connsiteX9" fmla="*/ 124358 w 241245"/>
                <a:gd name="connsiteY9" fmla="*/ 24670 h 707460"/>
                <a:gd name="connsiteX10" fmla="*/ 133045 w 241245"/>
                <a:gd name="connsiteY10" fmla="*/ 120682 h 707460"/>
                <a:gd name="connsiteX11" fmla="*/ 45263 w 241245"/>
                <a:gd name="connsiteY11" fmla="*/ 249384 h 707460"/>
                <a:gd name="connsiteX12" fmla="*/ 33147 w 241245"/>
                <a:gd name="connsiteY12" fmla="*/ 293504 h 707460"/>
                <a:gd name="connsiteX13" fmla="*/ 35204 w 241245"/>
                <a:gd name="connsiteY13" fmla="*/ 393402 h 707460"/>
                <a:gd name="connsiteX14" fmla="*/ 30861 w 241245"/>
                <a:gd name="connsiteY14" fmla="*/ 602114 h 707460"/>
                <a:gd name="connsiteX15" fmla="*/ 21031 w 241245"/>
                <a:gd name="connsiteY15" fmla="*/ 663150 h 707460"/>
                <a:gd name="connsiteX16" fmla="*/ 49149 w 241245"/>
                <a:gd name="connsiteY16" fmla="*/ 695154 h 707460"/>
                <a:gd name="connsiteX17" fmla="*/ 93726 w 241245"/>
                <a:gd name="connsiteY17" fmla="*/ 656063 h 707460"/>
                <a:gd name="connsiteX18" fmla="*/ 105385 w 241245"/>
                <a:gd name="connsiteY18" fmla="*/ 544964 h 707460"/>
                <a:gd name="connsiteX19" fmla="*/ 114071 w 241245"/>
                <a:gd name="connsiteY19" fmla="*/ 418548 h 707460"/>
                <a:gd name="connsiteX20" fmla="*/ 105385 w 241245"/>
                <a:gd name="connsiteY20" fmla="*/ 364598 h 707460"/>
                <a:gd name="connsiteX21" fmla="*/ 101727 w 241245"/>
                <a:gd name="connsiteY21" fmla="*/ 337623 h 707460"/>
                <a:gd name="connsiteX22" fmla="*/ 153848 w 241245"/>
                <a:gd name="connsiteY22" fmla="*/ 464725 h 707460"/>
                <a:gd name="connsiteX23" fmla="*/ 160249 w 241245"/>
                <a:gd name="connsiteY23" fmla="*/ 623602 h 707460"/>
                <a:gd name="connsiteX24" fmla="*/ 213284 w 241245"/>
                <a:gd name="connsiteY24" fmla="*/ 707270 h 707460"/>
                <a:gd name="connsiteX25" fmla="*/ 239116 w 241245"/>
                <a:gd name="connsiteY25" fmla="*/ 651720 h 707460"/>
                <a:gd name="connsiteX26" fmla="*/ 239573 w 241245"/>
                <a:gd name="connsiteY26" fmla="*/ 451466 h 707460"/>
                <a:gd name="connsiteX27" fmla="*/ 228371 w 241245"/>
                <a:gd name="connsiteY27" fmla="*/ 301733 h 7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1245" h="707460">
                  <a:moveTo>
                    <a:pt x="228371" y="301733"/>
                  </a:moveTo>
                  <a:cubicBezTo>
                    <a:pt x="215798" y="234982"/>
                    <a:pt x="197053" y="170060"/>
                    <a:pt x="179680" y="104680"/>
                  </a:cubicBezTo>
                  <a:cubicBezTo>
                    <a:pt x="172136" y="76334"/>
                    <a:pt x="162763" y="48216"/>
                    <a:pt x="148361" y="22384"/>
                  </a:cubicBezTo>
                  <a:cubicBezTo>
                    <a:pt x="139446" y="6382"/>
                    <a:pt x="128473" y="-3448"/>
                    <a:pt x="108128" y="1124"/>
                  </a:cubicBezTo>
                  <a:cubicBezTo>
                    <a:pt x="93726" y="4325"/>
                    <a:pt x="78867" y="2953"/>
                    <a:pt x="64237" y="1353"/>
                  </a:cubicBezTo>
                  <a:cubicBezTo>
                    <a:pt x="56007" y="438"/>
                    <a:pt x="46634" y="-933"/>
                    <a:pt x="40919" y="8897"/>
                  </a:cubicBezTo>
                  <a:cubicBezTo>
                    <a:pt x="25832" y="34043"/>
                    <a:pt x="9144" y="58046"/>
                    <a:pt x="0" y="91421"/>
                  </a:cubicBezTo>
                  <a:cubicBezTo>
                    <a:pt x="12344" y="85249"/>
                    <a:pt x="14630" y="77477"/>
                    <a:pt x="17602" y="70390"/>
                  </a:cubicBezTo>
                  <a:cubicBezTo>
                    <a:pt x="23089" y="57588"/>
                    <a:pt x="31090" y="46387"/>
                    <a:pt x="39776" y="35871"/>
                  </a:cubicBezTo>
                  <a:cubicBezTo>
                    <a:pt x="64694" y="6153"/>
                    <a:pt x="91897" y="2724"/>
                    <a:pt x="124358" y="24670"/>
                  </a:cubicBezTo>
                  <a:cubicBezTo>
                    <a:pt x="161620" y="49587"/>
                    <a:pt x="147676" y="103994"/>
                    <a:pt x="133045" y="120682"/>
                  </a:cubicBezTo>
                  <a:cubicBezTo>
                    <a:pt x="98527" y="160001"/>
                    <a:pt x="76581" y="207779"/>
                    <a:pt x="45263" y="249384"/>
                  </a:cubicBezTo>
                  <a:cubicBezTo>
                    <a:pt x="34976" y="262871"/>
                    <a:pt x="31318" y="277502"/>
                    <a:pt x="33147" y="293504"/>
                  </a:cubicBezTo>
                  <a:cubicBezTo>
                    <a:pt x="37033" y="326879"/>
                    <a:pt x="35433" y="360026"/>
                    <a:pt x="35204" y="393402"/>
                  </a:cubicBezTo>
                  <a:cubicBezTo>
                    <a:pt x="34976" y="462896"/>
                    <a:pt x="35204" y="532619"/>
                    <a:pt x="30861" y="602114"/>
                  </a:cubicBezTo>
                  <a:cubicBezTo>
                    <a:pt x="29489" y="622688"/>
                    <a:pt x="24917" y="642804"/>
                    <a:pt x="21031" y="663150"/>
                  </a:cubicBezTo>
                  <a:cubicBezTo>
                    <a:pt x="16459" y="686924"/>
                    <a:pt x="24917" y="696068"/>
                    <a:pt x="49149" y="695154"/>
                  </a:cubicBezTo>
                  <a:cubicBezTo>
                    <a:pt x="70866" y="694239"/>
                    <a:pt x="89383" y="679838"/>
                    <a:pt x="93726" y="656063"/>
                  </a:cubicBezTo>
                  <a:cubicBezTo>
                    <a:pt x="100355" y="619487"/>
                    <a:pt x="104699" y="582225"/>
                    <a:pt x="105385" y="544964"/>
                  </a:cubicBezTo>
                  <a:cubicBezTo>
                    <a:pt x="106070" y="502673"/>
                    <a:pt x="109271" y="460610"/>
                    <a:pt x="114071" y="418548"/>
                  </a:cubicBezTo>
                  <a:cubicBezTo>
                    <a:pt x="116357" y="399117"/>
                    <a:pt x="114071" y="381972"/>
                    <a:pt x="105385" y="364598"/>
                  </a:cubicBezTo>
                  <a:cubicBezTo>
                    <a:pt x="101270" y="356369"/>
                    <a:pt x="88468" y="328479"/>
                    <a:pt x="101727" y="337623"/>
                  </a:cubicBezTo>
                  <a:cubicBezTo>
                    <a:pt x="136017" y="360941"/>
                    <a:pt x="152933" y="434093"/>
                    <a:pt x="153848" y="464725"/>
                  </a:cubicBezTo>
                  <a:cubicBezTo>
                    <a:pt x="155677" y="517760"/>
                    <a:pt x="160934" y="570567"/>
                    <a:pt x="160249" y="623602"/>
                  </a:cubicBezTo>
                  <a:cubicBezTo>
                    <a:pt x="160020" y="640518"/>
                    <a:pt x="147676" y="711613"/>
                    <a:pt x="213284" y="707270"/>
                  </a:cubicBezTo>
                  <a:cubicBezTo>
                    <a:pt x="242545" y="705441"/>
                    <a:pt x="238658" y="661321"/>
                    <a:pt x="239116" y="651720"/>
                  </a:cubicBezTo>
                  <a:cubicBezTo>
                    <a:pt x="242545" y="584969"/>
                    <a:pt x="241173" y="518217"/>
                    <a:pt x="239573" y="451466"/>
                  </a:cubicBezTo>
                  <a:cubicBezTo>
                    <a:pt x="238430" y="401403"/>
                    <a:pt x="237744" y="351339"/>
                    <a:pt x="228371" y="301733"/>
                  </a:cubicBezTo>
                  <a:close/>
                </a:path>
              </a:pathLst>
            </a:custGeom>
            <a:solidFill>
              <a:srgbClr val="FFFFFF"/>
            </a:solidFill>
            <a:ln w="2286" cap="flat">
              <a:noFill/>
              <a:prstDash val="solid"/>
              <a:miter/>
            </a:ln>
          </p:spPr>
          <p:txBody>
            <a:bodyPr rtlCol="0" anchor="ctr"/>
            <a:lstStyle/>
            <a:p>
              <a:endParaRPr lang="en-US"/>
            </a:p>
          </p:txBody>
        </p:sp>
        <p:sp>
          <p:nvSpPr>
            <p:cNvPr id="196" name="Freeform 520">
              <a:extLst>
                <a:ext uri="{FF2B5EF4-FFF2-40B4-BE49-F238E27FC236}">
                  <a16:creationId xmlns:a16="http://schemas.microsoft.com/office/drawing/2014/main" id="{FB894D4A-5910-31DC-15DF-3F467E256D8C}"/>
                </a:ext>
              </a:extLst>
            </p:cNvPr>
            <p:cNvSpPr/>
            <p:nvPr/>
          </p:nvSpPr>
          <p:spPr>
            <a:xfrm>
              <a:off x="4977194" y="5589727"/>
              <a:ext cx="99935" cy="111099"/>
            </a:xfrm>
            <a:custGeom>
              <a:avLst/>
              <a:gdLst>
                <a:gd name="connsiteX0" fmla="*/ 99935 w 99935"/>
                <a:gd name="connsiteY0" fmla="*/ 0 h 111099"/>
                <a:gd name="connsiteX1" fmla="*/ 27240 w 99935"/>
                <a:gd name="connsiteY1" fmla="*/ 78867 h 111099"/>
                <a:gd name="connsiteX2" fmla="*/ 37 w 99935"/>
                <a:gd name="connsiteY2" fmla="*/ 111100 h 111099"/>
                <a:gd name="connsiteX3" fmla="*/ 99935 w 99935"/>
                <a:gd name="connsiteY3" fmla="*/ 0 h 111099"/>
              </a:gdLst>
              <a:ahLst/>
              <a:cxnLst>
                <a:cxn ang="0">
                  <a:pos x="connsiteX0" y="connsiteY0"/>
                </a:cxn>
                <a:cxn ang="0">
                  <a:pos x="connsiteX1" y="connsiteY1"/>
                </a:cxn>
                <a:cxn ang="0">
                  <a:pos x="connsiteX2" y="connsiteY2"/>
                </a:cxn>
                <a:cxn ang="0">
                  <a:pos x="connsiteX3" y="connsiteY3"/>
                </a:cxn>
              </a:cxnLst>
              <a:rect l="l" t="t" r="r" b="b"/>
              <a:pathLst>
                <a:path w="99935" h="111099">
                  <a:moveTo>
                    <a:pt x="99935" y="0"/>
                  </a:moveTo>
                  <a:cubicBezTo>
                    <a:pt x="77304" y="25146"/>
                    <a:pt x="45757" y="58065"/>
                    <a:pt x="27240" y="78867"/>
                  </a:cubicBezTo>
                  <a:cubicBezTo>
                    <a:pt x="24726" y="81610"/>
                    <a:pt x="-1106" y="106756"/>
                    <a:pt x="37" y="111100"/>
                  </a:cubicBezTo>
                  <a:cubicBezTo>
                    <a:pt x="50329" y="101956"/>
                    <a:pt x="96963" y="38176"/>
                    <a:pt x="99935" y="0"/>
                  </a:cubicBezTo>
                  <a:close/>
                </a:path>
              </a:pathLst>
            </a:custGeom>
            <a:solidFill>
              <a:srgbClr val="FFFFFF"/>
            </a:solidFill>
            <a:ln w="2286" cap="flat">
              <a:noFill/>
              <a:prstDash val="solid"/>
              <a:miter/>
            </a:ln>
          </p:spPr>
          <p:txBody>
            <a:bodyPr rtlCol="0" anchor="ctr"/>
            <a:lstStyle/>
            <a:p>
              <a:endParaRPr lang="en-US"/>
            </a:p>
          </p:txBody>
        </p:sp>
        <p:sp>
          <p:nvSpPr>
            <p:cNvPr id="197" name="Freeform 521">
              <a:extLst>
                <a:ext uri="{FF2B5EF4-FFF2-40B4-BE49-F238E27FC236}">
                  <a16:creationId xmlns:a16="http://schemas.microsoft.com/office/drawing/2014/main" id="{DFF32A07-6412-FD4C-230F-105229A1980F}"/>
                </a:ext>
              </a:extLst>
            </p:cNvPr>
            <p:cNvSpPr/>
            <p:nvPr/>
          </p:nvSpPr>
          <p:spPr>
            <a:xfrm>
              <a:off x="5050525" y="5236486"/>
              <a:ext cx="220546" cy="224704"/>
            </a:xfrm>
            <a:custGeom>
              <a:avLst/>
              <a:gdLst>
                <a:gd name="connsiteX0" fmla="*/ 215199 w 220546"/>
                <a:gd name="connsiteY0" fmla="*/ 73891 h 224704"/>
                <a:gd name="connsiteX1" fmla="*/ 55636 w 220546"/>
                <a:gd name="connsiteY1" fmla="*/ 12398 h 224704"/>
                <a:gd name="connsiteX2" fmla="*/ 772 w 220546"/>
                <a:gd name="connsiteY2" fmla="*/ 96522 h 224704"/>
                <a:gd name="connsiteX3" fmla="*/ 111186 w 220546"/>
                <a:gd name="connsiteY3" fmla="*/ 224081 h 224704"/>
                <a:gd name="connsiteX4" fmla="*/ 215199 w 220546"/>
                <a:gd name="connsiteY4" fmla="*/ 73891 h 2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6" h="224704">
                  <a:moveTo>
                    <a:pt x="215199" y="73891"/>
                  </a:moveTo>
                  <a:cubicBezTo>
                    <a:pt x="195311" y="2568"/>
                    <a:pt x="105014" y="-15263"/>
                    <a:pt x="55636" y="12398"/>
                  </a:cubicBezTo>
                  <a:cubicBezTo>
                    <a:pt x="20889" y="31600"/>
                    <a:pt x="5344" y="58346"/>
                    <a:pt x="772" y="96522"/>
                  </a:cubicBezTo>
                  <a:cubicBezTo>
                    <a:pt x="-7000" y="162588"/>
                    <a:pt x="44892" y="223853"/>
                    <a:pt x="111186" y="224081"/>
                  </a:cubicBezTo>
                  <a:cubicBezTo>
                    <a:pt x="200340" y="232997"/>
                    <a:pt x="234859" y="144528"/>
                    <a:pt x="215199" y="73891"/>
                  </a:cubicBezTo>
                  <a:close/>
                </a:path>
              </a:pathLst>
            </a:custGeom>
            <a:solidFill>
              <a:srgbClr val="FFFFFF"/>
            </a:solidFill>
            <a:ln w="2286" cap="flat">
              <a:noFill/>
              <a:prstDash val="solid"/>
              <a:miter/>
            </a:ln>
          </p:spPr>
          <p:txBody>
            <a:bodyPr rtlCol="0" anchor="ctr"/>
            <a:lstStyle/>
            <a:p>
              <a:endParaRPr lang="en-US"/>
            </a:p>
          </p:txBody>
        </p:sp>
        <p:sp>
          <p:nvSpPr>
            <p:cNvPr id="198" name="Freeform 522">
              <a:extLst>
                <a:ext uri="{FF2B5EF4-FFF2-40B4-BE49-F238E27FC236}">
                  <a16:creationId xmlns:a16="http://schemas.microsoft.com/office/drawing/2014/main" id="{72E37BCF-ECDA-DB7D-5195-B8B05F96A169}"/>
                </a:ext>
              </a:extLst>
            </p:cNvPr>
            <p:cNvSpPr/>
            <p:nvPr/>
          </p:nvSpPr>
          <p:spPr>
            <a:xfrm>
              <a:off x="4746088" y="5586526"/>
              <a:ext cx="85982" cy="114230"/>
            </a:xfrm>
            <a:custGeom>
              <a:avLst/>
              <a:gdLst>
                <a:gd name="connsiteX0" fmla="*/ 26317 w 85982"/>
                <a:gd name="connsiteY0" fmla="*/ 83896 h 114230"/>
                <a:gd name="connsiteX1" fmla="*/ 85982 w 85982"/>
                <a:gd name="connsiteY1" fmla="*/ 113843 h 114230"/>
                <a:gd name="connsiteX2" fmla="*/ 2772 w 85982"/>
                <a:gd name="connsiteY2" fmla="*/ 0 h 114230"/>
                <a:gd name="connsiteX3" fmla="*/ 9401 w 85982"/>
                <a:gd name="connsiteY3" fmla="*/ 50063 h 114230"/>
                <a:gd name="connsiteX4" fmla="*/ 26317 w 85982"/>
                <a:gd name="connsiteY4" fmla="*/ 83896 h 11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82" h="114230">
                  <a:moveTo>
                    <a:pt x="26317" y="83896"/>
                  </a:moveTo>
                  <a:cubicBezTo>
                    <a:pt x="36376" y="108585"/>
                    <a:pt x="54892" y="116129"/>
                    <a:pt x="85982" y="113843"/>
                  </a:cubicBezTo>
                  <a:cubicBezTo>
                    <a:pt x="57636" y="79781"/>
                    <a:pt x="32261" y="29032"/>
                    <a:pt x="2772" y="0"/>
                  </a:cubicBezTo>
                  <a:cubicBezTo>
                    <a:pt x="-4544" y="12801"/>
                    <a:pt x="4372" y="39548"/>
                    <a:pt x="9401" y="50063"/>
                  </a:cubicBezTo>
                  <a:cubicBezTo>
                    <a:pt x="14659" y="61265"/>
                    <a:pt x="21517" y="72237"/>
                    <a:pt x="26317" y="83896"/>
                  </a:cubicBezTo>
                  <a:close/>
                </a:path>
              </a:pathLst>
            </a:custGeom>
            <a:solidFill>
              <a:srgbClr val="FFFFFF"/>
            </a:solidFill>
            <a:ln w="2286" cap="flat">
              <a:noFill/>
              <a:prstDash val="solid"/>
              <a:miter/>
            </a:ln>
          </p:spPr>
          <p:txBody>
            <a:bodyPr rtlCol="0" anchor="ctr"/>
            <a:lstStyle/>
            <a:p>
              <a:endParaRPr lang="en-US"/>
            </a:p>
          </p:txBody>
        </p:sp>
        <p:sp>
          <p:nvSpPr>
            <p:cNvPr id="199" name="Freeform 523">
              <a:extLst>
                <a:ext uri="{FF2B5EF4-FFF2-40B4-BE49-F238E27FC236}">
                  <a16:creationId xmlns:a16="http://schemas.microsoft.com/office/drawing/2014/main" id="{156503D7-6F38-FA82-B8F0-CE49DC801DD2}"/>
                </a:ext>
              </a:extLst>
            </p:cNvPr>
            <p:cNvSpPr/>
            <p:nvPr/>
          </p:nvSpPr>
          <p:spPr>
            <a:xfrm>
              <a:off x="4578210" y="5235217"/>
              <a:ext cx="231245" cy="236615"/>
            </a:xfrm>
            <a:custGeom>
              <a:avLst/>
              <a:gdLst>
                <a:gd name="connsiteX0" fmla="*/ 115557 w 231245"/>
                <a:gd name="connsiteY0" fmla="*/ 236553 h 236615"/>
                <a:gd name="connsiteX1" fmla="*/ 231228 w 231245"/>
                <a:gd name="connsiteY1" fmla="*/ 117909 h 236615"/>
                <a:gd name="connsiteX2" fmla="*/ 106870 w 231245"/>
                <a:gd name="connsiteY2" fmla="*/ 180 h 236615"/>
                <a:gd name="connsiteX3" fmla="*/ 114 w 231245"/>
                <a:gd name="connsiteY3" fmla="*/ 133454 h 236615"/>
                <a:gd name="connsiteX4" fmla="*/ 115557 w 231245"/>
                <a:gd name="connsiteY4" fmla="*/ 236553 h 236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45" h="236615">
                  <a:moveTo>
                    <a:pt x="115557" y="236553"/>
                  </a:moveTo>
                  <a:cubicBezTo>
                    <a:pt x="176822" y="234495"/>
                    <a:pt x="232371" y="177574"/>
                    <a:pt x="231228" y="117909"/>
                  </a:cubicBezTo>
                  <a:cubicBezTo>
                    <a:pt x="230085" y="55959"/>
                    <a:pt x="192824" y="-3706"/>
                    <a:pt x="106870" y="180"/>
                  </a:cubicBezTo>
                  <a:cubicBezTo>
                    <a:pt x="36918" y="1552"/>
                    <a:pt x="-2401" y="65103"/>
                    <a:pt x="114" y="133454"/>
                  </a:cubicBezTo>
                  <a:cubicBezTo>
                    <a:pt x="2400" y="189690"/>
                    <a:pt x="56578" y="238610"/>
                    <a:pt x="115557" y="236553"/>
                  </a:cubicBezTo>
                  <a:close/>
                </a:path>
              </a:pathLst>
            </a:custGeom>
            <a:solidFill>
              <a:srgbClr val="FFFFFF"/>
            </a:solidFill>
            <a:ln w="2286" cap="flat">
              <a:noFill/>
              <a:prstDash val="solid"/>
              <a:miter/>
            </a:ln>
          </p:spPr>
          <p:txBody>
            <a:bodyPr rtlCol="0" anchor="ctr"/>
            <a:lstStyle/>
            <a:p>
              <a:endParaRPr lang="en-US"/>
            </a:p>
          </p:txBody>
        </p:sp>
        <p:sp>
          <p:nvSpPr>
            <p:cNvPr id="200" name="Freeform 524">
              <a:extLst>
                <a:ext uri="{FF2B5EF4-FFF2-40B4-BE49-F238E27FC236}">
                  <a16:creationId xmlns:a16="http://schemas.microsoft.com/office/drawing/2014/main" id="{F8B13F2E-66BD-B116-5631-42F8D4FD4CD2}"/>
                </a:ext>
              </a:extLst>
            </p:cNvPr>
            <p:cNvSpPr/>
            <p:nvPr/>
          </p:nvSpPr>
          <p:spPr>
            <a:xfrm>
              <a:off x="4401611" y="5212571"/>
              <a:ext cx="950566" cy="998178"/>
            </a:xfrm>
            <a:custGeom>
              <a:avLst/>
              <a:gdLst>
                <a:gd name="connsiteX0" fmla="*/ 949838 w 950566"/>
                <a:gd name="connsiteY0" fmla="*/ 732172 h 998178"/>
                <a:gd name="connsiteX1" fmla="*/ 925378 w 950566"/>
                <a:gd name="connsiteY1" fmla="*/ 498543 h 998178"/>
                <a:gd name="connsiteX2" fmla="*/ 890631 w 950566"/>
                <a:gd name="connsiteY2" fmla="*/ 364583 h 998178"/>
                <a:gd name="connsiteX3" fmla="*/ 849940 w 950566"/>
                <a:gd name="connsiteY3" fmla="*/ 270629 h 998178"/>
                <a:gd name="connsiteX4" fmla="*/ 851311 w 950566"/>
                <a:gd name="connsiteY4" fmla="*/ 237710 h 998178"/>
                <a:gd name="connsiteX5" fmla="*/ 870971 w 950566"/>
                <a:gd name="connsiteY5" fmla="*/ 59631 h 998178"/>
                <a:gd name="connsiteX6" fmla="*/ 753699 w 950566"/>
                <a:gd name="connsiteY6" fmla="*/ 1109 h 998178"/>
                <a:gd name="connsiteX7" fmla="*/ 634827 w 950566"/>
                <a:gd name="connsiteY7" fmla="*/ 78605 h 998178"/>
                <a:gd name="connsiteX8" fmla="*/ 627283 w 950566"/>
                <a:gd name="connsiteY8" fmla="*/ 167301 h 998178"/>
                <a:gd name="connsiteX9" fmla="*/ 701578 w 950566"/>
                <a:gd name="connsiteY9" fmla="*/ 258970 h 998178"/>
                <a:gd name="connsiteX10" fmla="*/ 707979 w 950566"/>
                <a:gd name="connsiteY10" fmla="*/ 263085 h 998178"/>
                <a:gd name="connsiteX11" fmla="*/ 574934 w 950566"/>
                <a:gd name="connsiteY11" fmla="*/ 456938 h 998178"/>
                <a:gd name="connsiteX12" fmla="*/ 498582 w 950566"/>
                <a:gd name="connsiteY12" fmla="*/ 503343 h 998178"/>
                <a:gd name="connsiteX13" fmla="*/ 458805 w 950566"/>
                <a:gd name="connsiteY13" fmla="*/ 491685 h 998178"/>
                <a:gd name="connsiteX14" fmla="*/ 356850 w 950566"/>
                <a:gd name="connsiteY14" fmla="*/ 358411 h 998178"/>
                <a:gd name="connsiteX15" fmla="*/ 346791 w 950566"/>
                <a:gd name="connsiteY15" fmla="*/ 337380 h 998178"/>
                <a:gd name="connsiteX16" fmla="*/ 328046 w 950566"/>
                <a:gd name="connsiteY16" fmla="*/ 279315 h 998178"/>
                <a:gd name="connsiteX17" fmla="*/ 352278 w 950566"/>
                <a:gd name="connsiteY17" fmla="*/ 265142 h 998178"/>
                <a:gd name="connsiteX18" fmla="*/ 428173 w 950566"/>
                <a:gd name="connsiteY18" fmla="*/ 147642 h 998178"/>
                <a:gd name="connsiteX19" fmla="*/ 320045 w 950566"/>
                <a:gd name="connsiteY19" fmla="*/ 3167 h 998178"/>
                <a:gd name="connsiteX20" fmla="*/ 157968 w 950566"/>
                <a:gd name="connsiteY20" fmla="*/ 103751 h 998178"/>
                <a:gd name="connsiteX21" fmla="*/ 176713 w 950566"/>
                <a:gd name="connsiteY21" fmla="*/ 221480 h 998178"/>
                <a:gd name="connsiteX22" fmla="*/ 197287 w 950566"/>
                <a:gd name="connsiteY22" fmla="*/ 246397 h 998178"/>
                <a:gd name="connsiteX23" fmla="*/ 198887 w 950566"/>
                <a:gd name="connsiteY23" fmla="*/ 264456 h 998178"/>
                <a:gd name="connsiteX24" fmla="*/ 121849 w 950566"/>
                <a:gd name="connsiteY24" fmla="*/ 413046 h 998178"/>
                <a:gd name="connsiteX25" fmla="*/ 64242 w 950566"/>
                <a:gd name="connsiteY25" fmla="*/ 567123 h 998178"/>
                <a:gd name="connsiteX26" fmla="*/ 13035 w 950566"/>
                <a:gd name="connsiteY26" fmla="*/ 839157 h 998178"/>
                <a:gd name="connsiteX27" fmla="*/ 234 w 950566"/>
                <a:gd name="connsiteY27" fmla="*/ 941570 h 998178"/>
                <a:gd name="connsiteX28" fmla="*/ 19893 w 950566"/>
                <a:gd name="connsiteY28" fmla="*/ 980203 h 998178"/>
                <a:gd name="connsiteX29" fmla="*/ 128478 w 950566"/>
                <a:gd name="connsiteY29" fmla="*/ 925110 h 998178"/>
                <a:gd name="connsiteX30" fmla="*/ 131679 w 950566"/>
                <a:gd name="connsiteY30" fmla="*/ 907737 h 998178"/>
                <a:gd name="connsiteX31" fmla="*/ 173284 w 950566"/>
                <a:gd name="connsiteY31" fmla="*/ 687824 h 998178"/>
                <a:gd name="connsiteX32" fmla="*/ 192029 w 950566"/>
                <a:gd name="connsiteY32" fmla="*/ 655820 h 998178"/>
                <a:gd name="connsiteX33" fmla="*/ 208945 w 950566"/>
                <a:gd name="connsiteY33" fmla="*/ 689424 h 998178"/>
                <a:gd name="connsiteX34" fmla="*/ 225633 w 950566"/>
                <a:gd name="connsiteY34" fmla="*/ 829784 h 998178"/>
                <a:gd name="connsiteX35" fmla="*/ 246664 w 950566"/>
                <a:gd name="connsiteY35" fmla="*/ 951628 h 998178"/>
                <a:gd name="connsiteX36" fmla="*/ 282097 w 950566"/>
                <a:gd name="connsiteY36" fmla="*/ 994148 h 998178"/>
                <a:gd name="connsiteX37" fmla="*/ 334904 w 950566"/>
                <a:gd name="connsiteY37" fmla="*/ 998034 h 998178"/>
                <a:gd name="connsiteX38" fmla="*/ 374223 w 950566"/>
                <a:gd name="connsiteY38" fmla="*/ 953914 h 998178"/>
                <a:gd name="connsiteX39" fmla="*/ 367137 w 950566"/>
                <a:gd name="connsiteY39" fmla="*/ 910480 h 998178"/>
                <a:gd name="connsiteX40" fmla="*/ 346334 w 950566"/>
                <a:gd name="connsiteY40" fmla="*/ 818583 h 998178"/>
                <a:gd name="connsiteX41" fmla="*/ 318673 w 950566"/>
                <a:gd name="connsiteY41" fmla="*/ 629302 h 998178"/>
                <a:gd name="connsiteX42" fmla="*/ 324846 w 950566"/>
                <a:gd name="connsiteY42" fmla="*/ 578781 h 998178"/>
                <a:gd name="connsiteX43" fmla="*/ 331932 w 950566"/>
                <a:gd name="connsiteY43" fmla="*/ 579467 h 998178"/>
                <a:gd name="connsiteX44" fmla="*/ 496067 w 950566"/>
                <a:gd name="connsiteY44" fmla="*/ 603927 h 998178"/>
                <a:gd name="connsiteX45" fmla="*/ 513441 w 950566"/>
                <a:gd name="connsiteY45" fmla="*/ 605985 h 998178"/>
                <a:gd name="connsiteX46" fmla="*/ 628655 w 950566"/>
                <a:gd name="connsiteY46" fmla="*/ 591354 h 998178"/>
                <a:gd name="connsiteX47" fmla="*/ 694263 w 950566"/>
                <a:gd name="connsiteY47" fmla="*/ 565751 h 998178"/>
                <a:gd name="connsiteX48" fmla="*/ 702036 w 950566"/>
                <a:gd name="connsiteY48" fmla="*/ 615129 h 998178"/>
                <a:gd name="connsiteX49" fmla="*/ 699978 w 950566"/>
                <a:gd name="connsiteY49" fmla="*/ 826812 h 998178"/>
                <a:gd name="connsiteX50" fmla="*/ 687405 w 950566"/>
                <a:gd name="connsiteY50" fmla="*/ 931740 h 998178"/>
                <a:gd name="connsiteX51" fmla="*/ 684433 w 950566"/>
                <a:gd name="connsiteY51" fmla="*/ 958029 h 998178"/>
                <a:gd name="connsiteX52" fmla="*/ 692206 w 950566"/>
                <a:gd name="connsiteY52" fmla="*/ 973116 h 998178"/>
                <a:gd name="connsiteX53" fmla="*/ 790732 w 950566"/>
                <a:gd name="connsiteY53" fmla="*/ 955286 h 998178"/>
                <a:gd name="connsiteX54" fmla="*/ 806506 w 950566"/>
                <a:gd name="connsiteY54" fmla="*/ 893106 h 998178"/>
                <a:gd name="connsiteX55" fmla="*/ 818393 w 950566"/>
                <a:gd name="connsiteY55" fmla="*/ 737658 h 998178"/>
                <a:gd name="connsiteX56" fmla="*/ 826851 w 950566"/>
                <a:gd name="connsiteY56" fmla="*/ 900193 h 998178"/>
                <a:gd name="connsiteX57" fmla="*/ 828680 w 950566"/>
                <a:gd name="connsiteY57" fmla="*/ 935397 h 998178"/>
                <a:gd name="connsiteX58" fmla="*/ 851311 w 950566"/>
                <a:gd name="connsiteY58" fmla="*/ 984546 h 998178"/>
                <a:gd name="connsiteX59" fmla="*/ 937722 w 950566"/>
                <a:gd name="connsiteY59" fmla="*/ 977460 h 998178"/>
                <a:gd name="connsiteX60" fmla="*/ 947552 w 950566"/>
                <a:gd name="connsiteY60" fmla="*/ 940655 h 998178"/>
                <a:gd name="connsiteX61" fmla="*/ 949838 w 950566"/>
                <a:gd name="connsiteY61" fmla="*/ 732172 h 998178"/>
                <a:gd name="connsiteX62" fmla="*/ 649686 w 950566"/>
                <a:gd name="connsiteY62" fmla="*/ 120210 h 998178"/>
                <a:gd name="connsiteX63" fmla="*/ 704550 w 950566"/>
                <a:gd name="connsiteY63" fmla="*/ 36085 h 998178"/>
                <a:gd name="connsiteX64" fmla="*/ 864113 w 950566"/>
                <a:gd name="connsiteY64" fmla="*/ 97578 h 998178"/>
                <a:gd name="connsiteX65" fmla="*/ 760100 w 950566"/>
                <a:gd name="connsiteY65" fmla="*/ 247540 h 998178"/>
                <a:gd name="connsiteX66" fmla="*/ 649686 w 950566"/>
                <a:gd name="connsiteY66" fmla="*/ 120210 h 998178"/>
                <a:gd name="connsiteX67" fmla="*/ 602823 w 950566"/>
                <a:gd name="connsiteY67" fmla="*/ 456023 h 998178"/>
                <a:gd name="connsiteX68" fmla="*/ 675518 w 950566"/>
                <a:gd name="connsiteY68" fmla="*/ 377156 h 998178"/>
                <a:gd name="connsiteX69" fmla="*/ 575620 w 950566"/>
                <a:gd name="connsiteY69" fmla="*/ 488027 h 998178"/>
                <a:gd name="connsiteX70" fmla="*/ 602823 w 950566"/>
                <a:gd name="connsiteY70" fmla="*/ 456023 h 998178"/>
                <a:gd name="connsiteX71" fmla="*/ 347020 w 950566"/>
                <a:gd name="connsiteY71" fmla="*/ 373727 h 998178"/>
                <a:gd name="connsiteX72" fmla="*/ 430230 w 950566"/>
                <a:gd name="connsiteY72" fmla="*/ 487570 h 998178"/>
                <a:gd name="connsiteX73" fmla="*/ 370566 w 950566"/>
                <a:gd name="connsiteY73" fmla="*/ 457623 h 998178"/>
                <a:gd name="connsiteX74" fmla="*/ 353421 w 950566"/>
                <a:gd name="connsiteY74" fmla="*/ 423562 h 998178"/>
                <a:gd name="connsiteX75" fmla="*/ 347020 w 950566"/>
                <a:gd name="connsiteY75" fmla="*/ 373727 h 998178"/>
                <a:gd name="connsiteX76" fmla="*/ 176941 w 950566"/>
                <a:gd name="connsiteY76" fmla="*/ 156100 h 998178"/>
                <a:gd name="connsiteX77" fmla="*/ 283698 w 950566"/>
                <a:gd name="connsiteY77" fmla="*/ 22826 h 998178"/>
                <a:gd name="connsiteX78" fmla="*/ 408056 w 950566"/>
                <a:gd name="connsiteY78" fmla="*/ 140555 h 998178"/>
                <a:gd name="connsiteX79" fmla="*/ 292384 w 950566"/>
                <a:gd name="connsiteY79" fmla="*/ 259199 h 998178"/>
                <a:gd name="connsiteX80" fmla="*/ 176941 w 950566"/>
                <a:gd name="connsiteY80" fmla="*/ 156100 h 998178"/>
                <a:gd name="connsiteX81" fmla="*/ 335590 w 950566"/>
                <a:gd name="connsiteY81" fmla="*/ 881676 h 998178"/>
                <a:gd name="connsiteX82" fmla="*/ 350449 w 950566"/>
                <a:gd name="connsiteY82" fmla="*/ 956657 h 998178"/>
                <a:gd name="connsiteX83" fmla="*/ 333990 w 950566"/>
                <a:gd name="connsiteY83" fmla="*/ 977688 h 998178"/>
                <a:gd name="connsiteX84" fmla="*/ 322102 w 950566"/>
                <a:gd name="connsiteY84" fmla="*/ 977917 h 998178"/>
                <a:gd name="connsiteX85" fmla="*/ 267696 w 950566"/>
                <a:gd name="connsiteY85" fmla="*/ 934254 h 998178"/>
                <a:gd name="connsiteX86" fmla="*/ 240721 w 950566"/>
                <a:gd name="connsiteY86" fmla="*/ 750917 h 998178"/>
                <a:gd name="connsiteX87" fmla="*/ 225633 w 950566"/>
                <a:gd name="connsiteY87" fmla="*/ 658106 h 998178"/>
                <a:gd name="connsiteX88" fmla="*/ 197058 w 950566"/>
                <a:gd name="connsiteY88" fmla="*/ 628845 h 998178"/>
                <a:gd name="connsiteX89" fmla="*/ 158653 w 950566"/>
                <a:gd name="connsiteY89" fmla="*/ 659477 h 998178"/>
                <a:gd name="connsiteX90" fmla="*/ 148824 w 950566"/>
                <a:gd name="connsiteY90" fmla="*/ 702454 h 998178"/>
                <a:gd name="connsiteX91" fmla="*/ 107218 w 950566"/>
                <a:gd name="connsiteY91" fmla="*/ 934026 h 998178"/>
                <a:gd name="connsiteX92" fmla="*/ 33381 w 950566"/>
                <a:gd name="connsiteY92" fmla="*/ 959629 h 998178"/>
                <a:gd name="connsiteX93" fmla="*/ 23779 w 950566"/>
                <a:gd name="connsiteY93" fmla="*/ 925339 h 998178"/>
                <a:gd name="connsiteX94" fmla="*/ 62184 w 950566"/>
                <a:gd name="connsiteY94" fmla="*/ 704969 h 998178"/>
                <a:gd name="connsiteX95" fmla="*/ 95560 w 950566"/>
                <a:gd name="connsiteY95" fmla="*/ 537862 h 998178"/>
                <a:gd name="connsiteX96" fmla="*/ 117505 w 950566"/>
                <a:gd name="connsiteY96" fmla="*/ 480483 h 998178"/>
                <a:gd name="connsiteX97" fmla="*/ 205745 w 950566"/>
                <a:gd name="connsiteY97" fmla="*/ 297832 h 998178"/>
                <a:gd name="connsiteX98" fmla="*/ 254437 w 950566"/>
                <a:gd name="connsiteY98" fmla="*/ 279773 h 998178"/>
                <a:gd name="connsiteX99" fmla="*/ 302443 w 950566"/>
                <a:gd name="connsiteY99" fmla="*/ 290974 h 998178"/>
                <a:gd name="connsiteX100" fmla="*/ 326674 w 950566"/>
                <a:gd name="connsiteY100" fmla="*/ 333494 h 998178"/>
                <a:gd name="connsiteX101" fmla="*/ 326674 w 950566"/>
                <a:gd name="connsiteY101" fmla="*/ 371670 h 998178"/>
                <a:gd name="connsiteX102" fmla="*/ 229291 w 950566"/>
                <a:gd name="connsiteY102" fmla="*/ 319092 h 998178"/>
                <a:gd name="connsiteX103" fmla="*/ 211917 w 950566"/>
                <a:gd name="connsiteY103" fmla="*/ 400473 h 998178"/>
                <a:gd name="connsiteX104" fmla="*/ 268610 w 950566"/>
                <a:gd name="connsiteY104" fmla="*/ 499914 h 998178"/>
                <a:gd name="connsiteX105" fmla="*/ 273868 w 950566"/>
                <a:gd name="connsiteY105" fmla="*/ 507001 h 998178"/>
                <a:gd name="connsiteX106" fmla="*/ 295128 w 950566"/>
                <a:gd name="connsiteY106" fmla="*/ 603013 h 998178"/>
                <a:gd name="connsiteX107" fmla="*/ 297185 w 950566"/>
                <a:gd name="connsiteY107" fmla="*/ 646447 h 998178"/>
                <a:gd name="connsiteX108" fmla="*/ 335590 w 950566"/>
                <a:gd name="connsiteY108" fmla="*/ 881676 h 998178"/>
                <a:gd name="connsiteX109" fmla="*/ 520984 w 950566"/>
                <a:gd name="connsiteY109" fmla="*/ 565294 h 998178"/>
                <a:gd name="connsiteX110" fmla="*/ 500868 w 950566"/>
                <a:gd name="connsiteY110" fmla="*/ 579924 h 998178"/>
                <a:gd name="connsiteX111" fmla="*/ 439146 w 950566"/>
                <a:gd name="connsiteY111" fmla="*/ 581982 h 998178"/>
                <a:gd name="connsiteX112" fmla="*/ 424515 w 950566"/>
                <a:gd name="connsiteY112" fmla="*/ 580382 h 998178"/>
                <a:gd name="connsiteX113" fmla="*/ 301757 w 950566"/>
                <a:gd name="connsiteY113" fmla="*/ 510430 h 998178"/>
                <a:gd name="connsiteX114" fmla="*/ 229748 w 950566"/>
                <a:gd name="connsiteY114" fmla="*/ 379214 h 998178"/>
                <a:gd name="connsiteX115" fmla="*/ 245750 w 950566"/>
                <a:gd name="connsiteY115" fmla="*/ 334179 h 998178"/>
                <a:gd name="connsiteX116" fmla="*/ 304043 w 950566"/>
                <a:gd name="connsiteY116" fmla="*/ 374413 h 998178"/>
                <a:gd name="connsiteX117" fmla="*/ 357078 w 950566"/>
                <a:gd name="connsiteY117" fmla="*/ 474311 h 998178"/>
                <a:gd name="connsiteX118" fmla="*/ 489438 w 950566"/>
                <a:gd name="connsiteY118" fmla="*/ 532376 h 998178"/>
                <a:gd name="connsiteX119" fmla="*/ 508183 w 950566"/>
                <a:gd name="connsiteY119" fmla="*/ 541062 h 998178"/>
                <a:gd name="connsiteX120" fmla="*/ 520984 w 950566"/>
                <a:gd name="connsiteY120" fmla="*/ 565294 h 998178"/>
                <a:gd name="connsiteX121" fmla="*/ 695178 w 950566"/>
                <a:gd name="connsiteY121" fmla="*/ 532147 h 998178"/>
                <a:gd name="connsiteX122" fmla="*/ 676661 w 950566"/>
                <a:gd name="connsiteY122" fmla="*/ 550664 h 998178"/>
                <a:gd name="connsiteX123" fmla="*/ 541558 w 950566"/>
                <a:gd name="connsiteY123" fmla="*/ 587011 h 998178"/>
                <a:gd name="connsiteX124" fmla="*/ 524871 w 950566"/>
                <a:gd name="connsiteY124" fmla="*/ 520488 h 998178"/>
                <a:gd name="connsiteX125" fmla="*/ 596422 w 950566"/>
                <a:gd name="connsiteY125" fmla="*/ 499686 h 998178"/>
                <a:gd name="connsiteX126" fmla="*/ 691291 w 950566"/>
                <a:gd name="connsiteY126" fmla="*/ 404588 h 998178"/>
                <a:gd name="connsiteX127" fmla="*/ 729925 w 950566"/>
                <a:gd name="connsiteY127" fmla="*/ 338523 h 998178"/>
                <a:gd name="connsiteX128" fmla="*/ 746613 w 950566"/>
                <a:gd name="connsiteY128" fmla="*/ 317949 h 998178"/>
                <a:gd name="connsiteX129" fmla="*/ 807877 w 950566"/>
                <a:gd name="connsiteY129" fmla="*/ 316120 h 998178"/>
                <a:gd name="connsiteX130" fmla="*/ 816564 w 950566"/>
                <a:gd name="connsiteY130" fmla="*/ 336923 h 998178"/>
                <a:gd name="connsiteX131" fmla="*/ 803305 w 950566"/>
                <a:gd name="connsiteY131" fmla="*/ 378071 h 998178"/>
                <a:gd name="connsiteX132" fmla="*/ 695178 w 950566"/>
                <a:gd name="connsiteY132" fmla="*/ 532147 h 998178"/>
                <a:gd name="connsiteX133" fmla="*/ 926749 w 950566"/>
                <a:gd name="connsiteY133" fmla="*/ 920081 h 998178"/>
                <a:gd name="connsiteX134" fmla="*/ 900918 w 950566"/>
                <a:gd name="connsiteY134" fmla="*/ 975631 h 998178"/>
                <a:gd name="connsiteX135" fmla="*/ 847882 w 950566"/>
                <a:gd name="connsiteY135" fmla="*/ 891963 h 998178"/>
                <a:gd name="connsiteX136" fmla="*/ 841482 w 950566"/>
                <a:gd name="connsiteY136" fmla="*/ 733086 h 998178"/>
                <a:gd name="connsiteX137" fmla="*/ 789361 w 950566"/>
                <a:gd name="connsiteY137" fmla="*/ 605985 h 998178"/>
                <a:gd name="connsiteX138" fmla="*/ 793018 w 950566"/>
                <a:gd name="connsiteY138" fmla="*/ 632960 h 998178"/>
                <a:gd name="connsiteX139" fmla="*/ 801705 w 950566"/>
                <a:gd name="connsiteY139" fmla="*/ 686909 h 998178"/>
                <a:gd name="connsiteX140" fmla="*/ 793018 w 950566"/>
                <a:gd name="connsiteY140" fmla="*/ 813325 h 998178"/>
                <a:gd name="connsiteX141" fmla="*/ 781360 w 950566"/>
                <a:gd name="connsiteY141" fmla="*/ 924425 h 998178"/>
                <a:gd name="connsiteX142" fmla="*/ 736783 w 950566"/>
                <a:gd name="connsiteY142" fmla="*/ 963515 h 998178"/>
                <a:gd name="connsiteX143" fmla="*/ 708665 w 950566"/>
                <a:gd name="connsiteY143" fmla="*/ 931511 h 998178"/>
                <a:gd name="connsiteX144" fmla="*/ 718495 w 950566"/>
                <a:gd name="connsiteY144" fmla="*/ 870475 h 998178"/>
                <a:gd name="connsiteX145" fmla="*/ 722838 w 950566"/>
                <a:gd name="connsiteY145" fmla="*/ 661763 h 998178"/>
                <a:gd name="connsiteX146" fmla="*/ 720781 w 950566"/>
                <a:gd name="connsiteY146" fmla="*/ 561865 h 998178"/>
                <a:gd name="connsiteX147" fmla="*/ 732897 w 950566"/>
                <a:gd name="connsiteY147" fmla="*/ 517745 h 998178"/>
                <a:gd name="connsiteX148" fmla="*/ 820679 w 950566"/>
                <a:gd name="connsiteY148" fmla="*/ 389043 h 998178"/>
                <a:gd name="connsiteX149" fmla="*/ 811992 w 950566"/>
                <a:gd name="connsiteY149" fmla="*/ 293031 h 998178"/>
                <a:gd name="connsiteX150" fmla="*/ 727410 w 950566"/>
                <a:gd name="connsiteY150" fmla="*/ 304233 h 998178"/>
                <a:gd name="connsiteX151" fmla="*/ 705236 w 950566"/>
                <a:gd name="connsiteY151" fmla="*/ 338751 h 998178"/>
                <a:gd name="connsiteX152" fmla="*/ 687634 w 950566"/>
                <a:gd name="connsiteY152" fmla="*/ 359783 h 998178"/>
                <a:gd name="connsiteX153" fmla="*/ 728553 w 950566"/>
                <a:gd name="connsiteY153" fmla="*/ 277258 h 998178"/>
                <a:gd name="connsiteX154" fmla="*/ 751870 w 950566"/>
                <a:gd name="connsiteY154" fmla="*/ 269714 h 998178"/>
                <a:gd name="connsiteX155" fmla="*/ 795762 w 950566"/>
                <a:gd name="connsiteY155" fmla="*/ 269486 h 998178"/>
                <a:gd name="connsiteX156" fmla="*/ 835995 w 950566"/>
                <a:gd name="connsiteY156" fmla="*/ 290745 h 998178"/>
                <a:gd name="connsiteX157" fmla="*/ 867313 w 950566"/>
                <a:gd name="connsiteY157" fmla="*/ 373041 h 998178"/>
                <a:gd name="connsiteX158" fmla="*/ 916005 w 950566"/>
                <a:gd name="connsiteY158" fmla="*/ 570095 h 998178"/>
                <a:gd name="connsiteX159" fmla="*/ 927207 w 950566"/>
                <a:gd name="connsiteY159" fmla="*/ 719599 h 998178"/>
                <a:gd name="connsiteX160" fmla="*/ 926749 w 950566"/>
                <a:gd name="connsiteY160" fmla="*/ 920081 h 99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0566" h="998178">
                  <a:moveTo>
                    <a:pt x="949838" y="732172"/>
                  </a:moveTo>
                  <a:cubicBezTo>
                    <a:pt x="947095" y="653534"/>
                    <a:pt x="945723" y="575124"/>
                    <a:pt x="925378" y="498543"/>
                  </a:cubicBezTo>
                  <a:cubicBezTo>
                    <a:pt x="913719" y="453966"/>
                    <a:pt x="903432" y="408932"/>
                    <a:pt x="890631" y="364583"/>
                  </a:cubicBezTo>
                  <a:cubicBezTo>
                    <a:pt x="881029" y="331665"/>
                    <a:pt x="872343" y="297146"/>
                    <a:pt x="849940" y="270629"/>
                  </a:cubicBezTo>
                  <a:cubicBezTo>
                    <a:pt x="837367" y="255998"/>
                    <a:pt x="840110" y="250055"/>
                    <a:pt x="851311" y="237710"/>
                  </a:cubicBezTo>
                  <a:cubicBezTo>
                    <a:pt x="897946" y="186047"/>
                    <a:pt x="908004" y="117467"/>
                    <a:pt x="870971" y="59631"/>
                  </a:cubicBezTo>
                  <a:cubicBezTo>
                    <a:pt x="844911" y="18940"/>
                    <a:pt x="803077" y="652"/>
                    <a:pt x="753699" y="1109"/>
                  </a:cubicBezTo>
                  <a:cubicBezTo>
                    <a:pt x="697692" y="1566"/>
                    <a:pt x="657230" y="29456"/>
                    <a:pt x="634827" y="78605"/>
                  </a:cubicBezTo>
                  <a:cubicBezTo>
                    <a:pt x="622483" y="105579"/>
                    <a:pt x="614939" y="136898"/>
                    <a:pt x="627283" y="167301"/>
                  </a:cubicBezTo>
                  <a:cubicBezTo>
                    <a:pt x="642600" y="205249"/>
                    <a:pt x="662945" y="239768"/>
                    <a:pt x="701578" y="258970"/>
                  </a:cubicBezTo>
                  <a:cubicBezTo>
                    <a:pt x="705236" y="260799"/>
                    <a:pt x="707979" y="263085"/>
                    <a:pt x="707979" y="263085"/>
                  </a:cubicBezTo>
                  <a:cubicBezTo>
                    <a:pt x="675975" y="339209"/>
                    <a:pt x="628655" y="400016"/>
                    <a:pt x="574934" y="456938"/>
                  </a:cubicBezTo>
                  <a:cubicBezTo>
                    <a:pt x="552760" y="480483"/>
                    <a:pt x="526471" y="492371"/>
                    <a:pt x="498582" y="503343"/>
                  </a:cubicBezTo>
                  <a:cubicBezTo>
                    <a:pt x="484866" y="508830"/>
                    <a:pt x="467035" y="503572"/>
                    <a:pt x="458805" y="491685"/>
                  </a:cubicBezTo>
                  <a:cubicBezTo>
                    <a:pt x="427258" y="445279"/>
                    <a:pt x="390454" y="403217"/>
                    <a:pt x="356850" y="358411"/>
                  </a:cubicBezTo>
                  <a:cubicBezTo>
                    <a:pt x="352049" y="352239"/>
                    <a:pt x="346563" y="345609"/>
                    <a:pt x="346791" y="337380"/>
                  </a:cubicBezTo>
                  <a:cubicBezTo>
                    <a:pt x="347706" y="316120"/>
                    <a:pt x="338790" y="297832"/>
                    <a:pt x="328046" y="279315"/>
                  </a:cubicBezTo>
                  <a:cubicBezTo>
                    <a:pt x="337190" y="274058"/>
                    <a:pt x="344734" y="269714"/>
                    <a:pt x="352278" y="265142"/>
                  </a:cubicBezTo>
                  <a:cubicBezTo>
                    <a:pt x="396169" y="237939"/>
                    <a:pt x="420400" y="196562"/>
                    <a:pt x="428173" y="147642"/>
                  </a:cubicBezTo>
                  <a:cubicBezTo>
                    <a:pt x="440517" y="71289"/>
                    <a:pt x="389768" y="16883"/>
                    <a:pt x="320045" y="3167"/>
                  </a:cubicBezTo>
                  <a:cubicBezTo>
                    <a:pt x="241635" y="-12378"/>
                    <a:pt x="180370" y="30599"/>
                    <a:pt x="157968" y="103751"/>
                  </a:cubicBezTo>
                  <a:cubicBezTo>
                    <a:pt x="145623" y="143984"/>
                    <a:pt x="149738" y="188333"/>
                    <a:pt x="176713" y="221480"/>
                  </a:cubicBezTo>
                  <a:cubicBezTo>
                    <a:pt x="183571" y="229938"/>
                    <a:pt x="190200" y="238396"/>
                    <a:pt x="197287" y="246397"/>
                  </a:cubicBezTo>
                  <a:cubicBezTo>
                    <a:pt x="202545" y="252341"/>
                    <a:pt x="203688" y="257141"/>
                    <a:pt x="198887" y="264456"/>
                  </a:cubicBezTo>
                  <a:cubicBezTo>
                    <a:pt x="167797" y="311091"/>
                    <a:pt x="144937" y="362297"/>
                    <a:pt x="121849" y="413046"/>
                  </a:cubicBezTo>
                  <a:cubicBezTo>
                    <a:pt x="99217" y="463110"/>
                    <a:pt x="74757" y="512716"/>
                    <a:pt x="64242" y="567123"/>
                  </a:cubicBezTo>
                  <a:cubicBezTo>
                    <a:pt x="46639" y="657648"/>
                    <a:pt x="29952" y="748403"/>
                    <a:pt x="13035" y="839157"/>
                  </a:cubicBezTo>
                  <a:cubicBezTo>
                    <a:pt x="6634" y="872990"/>
                    <a:pt x="2520" y="907051"/>
                    <a:pt x="234" y="941570"/>
                  </a:cubicBezTo>
                  <a:cubicBezTo>
                    <a:pt x="-909" y="958029"/>
                    <a:pt x="1605" y="973802"/>
                    <a:pt x="19893" y="980203"/>
                  </a:cubicBezTo>
                  <a:cubicBezTo>
                    <a:pt x="85959" y="1003749"/>
                    <a:pt x="117963" y="992319"/>
                    <a:pt x="128478" y="925110"/>
                  </a:cubicBezTo>
                  <a:cubicBezTo>
                    <a:pt x="129393" y="919395"/>
                    <a:pt x="130993" y="913452"/>
                    <a:pt x="131679" y="907737"/>
                  </a:cubicBezTo>
                  <a:cubicBezTo>
                    <a:pt x="140823" y="833670"/>
                    <a:pt x="159339" y="761204"/>
                    <a:pt x="173284" y="687824"/>
                  </a:cubicBezTo>
                  <a:cubicBezTo>
                    <a:pt x="175798" y="674336"/>
                    <a:pt x="176027" y="655134"/>
                    <a:pt x="192029" y="655820"/>
                  </a:cubicBezTo>
                  <a:cubicBezTo>
                    <a:pt x="207574" y="656505"/>
                    <a:pt x="206202" y="676394"/>
                    <a:pt x="208945" y="689424"/>
                  </a:cubicBezTo>
                  <a:cubicBezTo>
                    <a:pt x="218547" y="735601"/>
                    <a:pt x="219918" y="782921"/>
                    <a:pt x="225633" y="829784"/>
                  </a:cubicBezTo>
                  <a:cubicBezTo>
                    <a:pt x="230662" y="870704"/>
                    <a:pt x="237749" y="911394"/>
                    <a:pt x="246664" y="951628"/>
                  </a:cubicBezTo>
                  <a:cubicBezTo>
                    <a:pt x="251008" y="970830"/>
                    <a:pt x="259009" y="990261"/>
                    <a:pt x="282097" y="994148"/>
                  </a:cubicBezTo>
                  <a:cubicBezTo>
                    <a:pt x="299471" y="996891"/>
                    <a:pt x="317302" y="998720"/>
                    <a:pt x="334904" y="998034"/>
                  </a:cubicBezTo>
                  <a:cubicBezTo>
                    <a:pt x="363022" y="996891"/>
                    <a:pt x="375138" y="982489"/>
                    <a:pt x="374223" y="953914"/>
                  </a:cubicBezTo>
                  <a:cubicBezTo>
                    <a:pt x="373766" y="939284"/>
                    <a:pt x="370794" y="924882"/>
                    <a:pt x="367137" y="910480"/>
                  </a:cubicBezTo>
                  <a:cubicBezTo>
                    <a:pt x="359364" y="880076"/>
                    <a:pt x="351820" y="849444"/>
                    <a:pt x="346334" y="818583"/>
                  </a:cubicBezTo>
                  <a:cubicBezTo>
                    <a:pt x="335133" y="755718"/>
                    <a:pt x="332389" y="691710"/>
                    <a:pt x="318673" y="629302"/>
                  </a:cubicBezTo>
                  <a:cubicBezTo>
                    <a:pt x="315016" y="612614"/>
                    <a:pt x="315016" y="594555"/>
                    <a:pt x="324846" y="578781"/>
                  </a:cubicBezTo>
                  <a:cubicBezTo>
                    <a:pt x="328046" y="579010"/>
                    <a:pt x="330103" y="578781"/>
                    <a:pt x="331932" y="579467"/>
                  </a:cubicBezTo>
                  <a:cubicBezTo>
                    <a:pt x="384739" y="600498"/>
                    <a:pt x="438917" y="612157"/>
                    <a:pt x="496067" y="603927"/>
                  </a:cubicBezTo>
                  <a:cubicBezTo>
                    <a:pt x="502239" y="603013"/>
                    <a:pt x="507726" y="605528"/>
                    <a:pt x="513441" y="605985"/>
                  </a:cubicBezTo>
                  <a:cubicBezTo>
                    <a:pt x="552760" y="608728"/>
                    <a:pt x="591622" y="610557"/>
                    <a:pt x="628655" y="591354"/>
                  </a:cubicBezTo>
                  <a:cubicBezTo>
                    <a:pt x="649458" y="580610"/>
                    <a:pt x="672318" y="574209"/>
                    <a:pt x="694263" y="565751"/>
                  </a:cubicBezTo>
                  <a:cubicBezTo>
                    <a:pt x="705236" y="581753"/>
                    <a:pt x="703179" y="598898"/>
                    <a:pt x="702036" y="615129"/>
                  </a:cubicBezTo>
                  <a:cubicBezTo>
                    <a:pt x="697006" y="685766"/>
                    <a:pt x="702264" y="756404"/>
                    <a:pt x="699978" y="826812"/>
                  </a:cubicBezTo>
                  <a:cubicBezTo>
                    <a:pt x="698835" y="862245"/>
                    <a:pt x="697692" y="897450"/>
                    <a:pt x="687405" y="931740"/>
                  </a:cubicBezTo>
                  <a:cubicBezTo>
                    <a:pt x="684891" y="939969"/>
                    <a:pt x="684891" y="949113"/>
                    <a:pt x="684433" y="958029"/>
                  </a:cubicBezTo>
                  <a:cubicBezTo>
                    <a:pt x="684205" y="964201"/>
                    <a:pt x="686948" y="969002"/>
                    <a:pt x="692206" y="973116"/>
                  </a:cubicBezTo>
                  <a:cubicBezTo>
                    <a:pt x="716437" y="991404"/>
                    <a:pt x="774045" y="981117"/>
                    <a:pt x="790732" y="955286"/>
                  </a:cubicBezTo>
                  <a:cubicBezTo>
                    <a:pt x="803077" y="936312"/>
                    <a:pt x="804906" y="914823"/>
                    <a:pt x="806506" y="893106"/>
                  </a:cubicBezTo>
                  <a:cubicBezTo>
                    <a:pt x="810621" y="841214"/>
                    <a:pt x="814507" y="789551"/>
                    <a:pt x="818393" y="737658"/>
                  </a:cubicBezTo>
                  <a:cubicBezTo>
                    <a:pt x="822965" y="792294"/>
                    <a:pt x="827537" y="846015"/>
                    <a:pt x="826851" y="900193"/>
                  </a:cubicBezTo>
                  <a:cubicBezTo>
                    <a:pt x="826623" y="911852"/>
                    <a:pt x="827994" y="923739"/>
                    <a:pt x="828680" y="935397"/>
                  </a:cubicBezTo>
                  <a:cubicBezTo>
                    <a:pt x="830052" y="959172"/>
                    <a:pt x="831423" y="973116"/>
                    <a:pt x="851311" y="984546"/>
                  </a:cubicBezTo>
                  <a:cubicBezTo>
                    <a:pt x="878743" y="1000320"/>
                    <a:pt x="923320" y="998034"/>
                    <a:pt x="937722" y="977460"/>
                  </a:cubicBezTo>
                  <a:cubicBezTo>
                    <a:pt x="945723" y="966030"/>
                    <a:pt x="947781" y="953228"/>
                    <a:pt x="947552" y="940655"/>
                  </a:cubicBezTo>
                  <a:cubicBezTo>
                    <a:pt x="947552" y="871618"/>
                    <a:pt x="952353" y="802124"/>
                    <a:pt x="949838" y="732172"/>
                  </a:cubicBezTo>
                  <a:close/>
                  <a:moveTo>
                    <a:pt x="649686" y="120210"/>
                  </a:moveTo>
                  <a:cubicBezTo>
                    <a:pt x="654030" y="82034"/>
                    <a:pt x="669803" y="55516"/>
                    <a:pt x="704550" y="36085"/>
                  </a:cubicBezTo>
                  <a:cubicBezTo>
                    <a:pt x="753928" y="8653"/>
                    <a:pt x="844225" y="26255"/>
                    <a:pt x="864113" y="97578"/>
                  </a:cubicBezTo>
                  <a:cubicBezTo>
                    <a:pt x="883773" y="168444"/>
                    <a:pt x="849254" y="256684"/>
                    <a:pt x="760100" y="247540"/>
                  </a:cubicBezTo>
                  <a:cubicBezTo>
                    <a:pt x="694035" y="247311"/>
                    <a:pt x="642142" y="186047"/>
                    <a:pt x="649686" y="120210"/>
                  </a:cubicBezTo>
                  <a:close/>
                  <a:moveTo>
                    <a:pt x="602823" y="456023"/>
                  </a:moveTo>
                  <a:cubicBezTo>
                    <a:pt x="621340" y="435221"/>
                    <a:pt x="652887" y="402531"/>
                    <a:pt x="675518" y="377156"/>
                  </a:cubicBezTo>
                  <a:cubicBezTo>
                    <a:pt x="672775" y="415332"/>
                    <a:pt x="625912" y="479112"/>
                    <a:pt x="575620" y="488027"/>
                  </a:cubicBezTo>
                  <a:cubicBezTo>
                    <a:pt x="574477" y="483684"/>
                    <a:pt x="600309" y="458766"/>
                    <a:pt x="602823" y="456023"/>
                  </a:cubicBezTo>
                  <a:close/>
                  <a:moveTo>
                    <a:pt x="347020" y="373727"/>
                  </a:moveTo>
                  <a:cubicBezTo>
                    <a:pt x="376509" y="402988"/>
                    <a:pt x="401884" y="453509"/>
                    <a:pt x="430230" y="487570"/>
                  </a:cubicBezTo>
                  <a:cubicBezTo>
                    <a:pt x="399369" y="490085"/>
                    <a:pt x="380624" y="482312"/>
                    <a:pt x="370566" y="457623"/>
                  </a:cubicBezTo>
                  <a:cubicBezTo>
                    <a:pt x="365765" y="445965"/>
                    <a:pt x="358907" y="435221"/>
                    <a:pt x="353421" y="423562"/>
                  </a:cubicBezTo>
                  <a:cubicBezTo>
                    <a:pt x="348620" y="413275"/>
                    <a:pt x="339705" y="386529"/>
                    <a:pt x="347020" y="373727"/>
                  </a:cubicBezTo>
                  <a:close/>
                  <a:moveTo>
                    <a:pt x="176941" y="156100"/>
                  </a:moveTo>
                  <a:cubicBezTo>
                    <a:pt x="174427" y="87977"/>
                    <a:pt x="213746" y="24198"/>
                    <a:pt x="283698" y="22826"/>
                  </a:cubicBezTo>
                  <a:cubicBezTo>
                    <a:pt x="369651" y="18711"/>
                    <a:pt x="406913" y="78605"/>
                    <a:pt x="408056" y="140555"/>
                  </a:cubicBezTo>
                  <a:cubicBezTo>
                    <a:pt x="408970" y="200220"/>
                    <a:pt x="353649" y="257141"/>
                    <a:pt x="292384" y="259199"/>
                  </a:cubicBezTo>
                  <a:cubicBezTo>
                    <a:pt x="233177" y="261256"/>
                    <a:pt x="178999" y="212336"/>
                    <a:pt x="176941" y="156100"/>
                  </a:cubicBezTo>
                  <a:close/>
                  <a:moveTo>
                    <a:pt x="335590" y="881676"/>
                  </a:moveTo>
                  <a:cubicBezTo>
                    <a:pt x="340848" y="906594"/>
                    <a:pt x="345420" y="931740"/>
                    <a:pt x="350449" y="956657"/>
                  </a:cubicBezTo>
                  <a:cubicBezTo>
                    <a:pt x="353421" y="970602"/>
                    <a:pt x="347706" y="977231"/>
                    <a:pt x="333990" y="977688"/>
                  </a:cubicBezTo>
                  <a:cubicBezTo>
                    <a:pt x="330103" y="977917"/>
                    <a:pt x="326217" y="977917"/>
                    <a:pt x="322102" y="977917"/>
                  </a:cubicBezTo>
                  <a:cubicBezTo>
                    <a:pt x="284841" y="977917"/>
                    <a:pt x="276154" y="971059"/>
                    <a:pt x="267696" y="934254"/>
                  </a:cubicBezTo>
                  <a:cubicBezTo>
                    <a:pt x="253980" y="873904"/>
                    <a:pt x="245750" y="812639"/>
                    <a:pt x="240721" y="750917"/>
                  </a:cubicBezTo>
                  <a:cubicBezTo>
                    <a:pt x="238206" y="719828"/>
                    <a:pt x="236149" y="688052"/>
                    <a:pt x="225633" y="658106"/>
                  </a:cubicBezTo>
                  <a:cubicBezTo>
                    <a:pt x="220833" y="644390"/>
                    <a:pt x="216261" y="629302"/>
                    <a:pt x="197058" y="628845"/>
                  </a:cubicBezTo>
                  <a:cubicBezTo>
                    <a:pt x="180370" y="628388"/>
                    <a:pt x="165054" y="639589"/>
                    <a:pt x="158653" y="659477"/>
                  </a:cubicBezTo>
                  <a:cubicBezTo>
                    <a:pt x="154310" y="673422"/>
                    <a:pt x="151567" y="688052"/>
                    <a:pt x="148824" y="702454"/>
                  </a:cubicBezTo>
                  <a:cubicBezTo>
                    <a:pt x="139680" y="748631"/>
                    <a:pt x="108133" y="929225"/>
                    <a:pt x="107218" y="934026"/>
                  </a:cubicBezTo>
                  <a:cubicBezTo>
                    <a:pt x="96474" y="980660"/>
                    <a:pt x="69042" y="976774"/>
                    <a:pt x="33381" y="959629"/>
                  </a:cubicBezTo>
                  <a:cubicBezTo>
                    <a:pt x="19665" y="953000"/>
                    <a:pt x="21722" y="938141"/>
                    <a:pt x="23779" y="925339"/>
                  </a:cubicBezTo>
                  <a:cubicBezTo>
                    <a:pt x="34752" y="851501"/>
                    <a:pt x="46182" y="777892"/>
                    <a:pt x="62184" y="704969"/>
                  </a:cubicBezTo>
                  <a:cubicBezTo>
                    <a:pt x="74300" y="649419"/>
                    <a:pt x="82072" y="593183"/>
                    <a:pt x="95560" y="537862"/>
                  </a:cubicBezTo>
                  <a:cubicBezTo>
                    <a:pt x="100589" y="517517"/>
                    <a:pt x="109276" y="499229"/>
                    <a:pt x="117505" y="480483"/>
                  </a:cubicBezTo>
                  <a:cubicBezTo>
                    <a:pt x="144480" y="418533"/>
                    <a:pt x="171684" y="356354"/>
                    <a:pt x="205745" y="297832"/>
                  </a:cubicBezTo>
                  <a:cubicBezTo>
                    <a:pt x="221747" y="270171"/>
                    <a:pt x="222890" y="269714"/>
                    <a:pt x="254437" y="279773"/>
                  </a:cubicBezTo>
                  <a:cubicBezTo>
                    <a:pt x="270210" y="284802"/>
                    <a:pt x="286669" y="281373"/>
                    <a:pt x="302443" y="290974"/>
                  </a:cubicBezTo>
                  <a:cubicBezTo>
                    <a:pt x="320274" y="301718"/>
                    <a:pt x="327817" y="313834"/>
                    <a:pt x="326674" y="333494"/>
                  </a:cubicBezTo>
                  <a:cubicBezTo>
                    <a:pt x="326217" y="342180"/>
                    <a:pt x="326674" y="360240"/>
                    <a:pt x="326674" y="371670"/>
                  </a:cubicBezTo>
                  <a:cubicBezTo>
                    <a:pt x="321417" y="368698"/>
                    <a:pt x="280269" y="294632"/>
                    <a:pt x="229291" y="319092"/>
                  </a:cubicBezTo>
                  <a:cubicBezTo>
                    <a:pt x="205288" y="330750"/>
                    <a:pt x="192943" y="362069"/>
                    <a:pt x="211917" y="400473"/>
                  </a:cubicBezTo>
                  <a:cubicBezTo>
                    <a:pt x="228834" y="434763"/>
                    <a:pt x="243007" y="470654"/>
                    <a:pt x="268610" y="499914"/>
                  </a:cubicBezTo>
                  <a:cubicBezTo>
                    <a:pt x="270439" y="502200"/>
                    <a:pt x="272039" y="504715"/>
                    <a:pt x="273868" y="507001"/>
                  </a:cubicBezTo>
                  <a:cubicBezTo>
                    <a:pt x="312273" y="561408"/>
                    <a:pt x="307701" y="541520"/>
                    <a:pt x="295128" y="603013"/>
                  </a:cubicBezTo>
                  <a:cubicBezTo>
                    <a:pt x="291927" y="618329"/>
                    <a:pt x="293756" y="632274"/>
                    <a:pt x="297185" y="646447"/>
                  </a:cubicBezTo>
                  <a:cubicBezTo>
                    <a:pt x="306558" y="686681"/>
                    <a:pt x="327817" y="844186"/>
                    <a:pt x="335590" y="881676"/>
                  </a:cubicBezTo>
                  <a:close/>
                  <a:moveTo>
                    <a:pt x="520984" y="565294"/>
                  </a:moveTo>
                  <a:cubicBezTo>
                    <a:pt x="518698" y="575810"/>
                    <a:pt x="509554" y="579010"/>
                    <a:pt x="500868" y="579924"/>
                  </a:cubicBezTo>
                  <a:cubicBezTo>
                    <a:pt x="480522" y="582210"/>
                    <a:pt x="459948" y="585182"/>
                    <a:pt x="439146" y="581982"/>
                  </a:cubicBezTo>
                  <a:cubicBezTo>
                    <a:pt x="434345" y="581296"/>
                    <a:pt x="429316" y="581067"/>
                    <a:pt x="424515" y="580382"/>
                  </a:cubicBezTo>
                  <a:cubicBezTo>
                    <a:pt x="374452" y="573295"/>
                    <a:pt x="331018" y="557293"/>
                    <a:pt x="301757" y="510430"/>
                  </a:cubicBezTo>
                  <a:cubicBezTo>
                    <a:pt x="275239" y="467910"/>
                    <a:pt x="245293" y="427677"/>
                    <a:pt x="229748" y="379214"/>
                  </a:cubicBezTo>
                  <a:cubicBezTo>
                    <a:pt x="229519" y="378756"/>
                    <a:pt x="215803" y="343323"/>
                    <a:pt x="245750" y="334179"/>
                  </a:cubicBezTo>
                  <a:cubicBezTo>
                    <a:pt x="280497" y="323435"/>
                    <a:pt x="301528" y="370070"/>
                    <a:pt x="304043" y="374413"/>
                  </a:cubicBezTo>
                  <a:cubicBezTo>
                    <a:pt x="322102" y="405045"/>
                    <a:pt x="343134" y="441850"/>
                    <a:pt x="357078" y="474311"/>
                  </a:cubicBezTo>
                  <a:cubicBezTo>
                    <a:pt x="368280" y="500372"/>
                    <a:pt x="400284" y="515002"/>
                    <a:pt x="489438" y="532376"/>
                  </a:cubicBezTo>
                  <a:cubicBezTo>
                    <a:pt x="495838" y="535119"/>
                    <a:pt x="502468" y="537405"/>
                    <a:pt x="508183" y="541062"/>
                  </a:cubicBezTo>
                  <a:cubicBezTo>
                    <a:pt x="516641" y="546549"/>
                    <a:pt x="523499" y="553864"/>
                    <a:pt x="520984" y="565294"/>
                  </a:cubicBezTo>
                  <a:close/>
                  <a:moveTo>
                    <a:pt x="695178" y="532147"/>
                  </a:moveTo>
                  <a:cubicBezTo>
                    <a:pt x="689463" y="539005"/>
                    <a:pt x="684891" y="547006"/>
                    <a:pt x="676661" y="550664"/>
                  </a:cubicBezTo>
                  <a:cubicBezTo>
                    <a:pt x="634599" y="568494"/>
                    <a:pt x="593908" y="591583"/>
                    <a:pt x="541558" y="587011"/>
                  </a:cubicBezTo>
                  <a:cubicBezTo>
                    <a:pt x="544987" y="561179"/>
                    <a:pt x="543844" y="537862"/>
                    <a:pt x="524871" y="520488"/>
                  </a:cubicBezTo>
                  <a:cubicBezTo>
                    <a:pt x="528071" y="509973"/>
                    <a:pt x="577677" y="505629"/>
                    <a:pt x="596422" y="499686"/>
                  </a:cubicBezTo>
                  <a:cubicBezTo>
                    <a:pt x="641457" y="485741"/>
                    <a:pt x="667746" y="440707"/>
                    <a:pt x="691291" y="404588"/>
                  </a:cubicBezTo>
                  <a:cubicBezTo>
                    <a:pt x="705236" y="383328"/>
                    <a:pt x="716666" y="360468"/>
                    <a:pt x="729925" y="338523"/>
                  </a:cubicBezTo>
                  <a:cubicBezTo>
                    <a:pt x="734497" y="330979"/>
                    <a:pt x="740440" y="324350"/>
                    <a:pt x="746613" y="317949"/>
                  </a:cubicBezTo>
                  <a:cubicBezTo>
                    <a:pt x="765129" y="298975"/>
                    <a:pt x="787532" y="298746"/>
                    <a:pt x="807877" y="316120"/>
                  </a:cubicBezTo>
                  <a:cubicBezTo>
                    <a:pt x="814735" y="321835"/>
                    <a:pt x="816107" y="328922"/>
                    <a:pt x="816564" y="336923"/>
                  </a:cubicBezTo>
                  <a:cubicBezTo>
                    <a:pt x="817250" y="352239"/>
                    <a:pt x="812678" y="366641"/>
                    <a:pt x="803305" y="378071"/>
                  </a:cubicBezTo>
                  <a:cubicBezTo>
                    <a:pt x="763758" y="426991"/>
                    <a:pt x="735868" y="483912"/>
                    <a:pt x="695178" y="532147"/>
                  </a:cubicBezTo>
                  <a:close/>
                  <a:moveTo>
                    <a:pt x="926749" y="920081"/>
                  </a:moveTo>
                  <a:cubicBezTo>
                    <a:pt x="926292" y="929911"/>
                    <a:pt x="930178" y="973802"/>
                    <a:pt x="900918" y="975631"/>
                  </a:cubicBezTo>
                  <a:cubicBezTo>
                    <a:pt x="835309" y="979974"/>
                    <a:pt x="847654" y="908651"/>
                    <a:pt x="847882" y="891963"/>
                  </a:cubicBezTo>
                  <a:cubicBezTo>
                    <a:pt x="848340" y="838928"/>
                    <a:pt x="843310" y="786122"/>
                    <a:pt x="841482" y="733086"/>
                  </a:cubicBezTo>
                  <a:cubicBezTo>
                    <a:pt x="840339" y="702225"/>
                    <a:pt x="823651" y="629302"/>
                    <a:pt x="789361" y="605985"/>
                  </a:cubicBezTo>
                  <a:cubicBezTo>
                    <a:pt x="776102" y="596841"/>
                    <a:pt x="788904" y="624730"/>
                    <a:pt x="793018" y="632960"/>
                  </a:cubicBezTo>
                  <a:cubicBezTo>
                    <a:pt x="801705" y="650333"/>
                    <a:pt x="803991" y="667707"/>
                    <a:pt x="801705" y="686909"/>
                  </a:cubicBezTo>
                  <a:cubicBezTo>
                    <a:pt x="796905" y="728743"/>
                    <a:pt x="793704" y="771034"/>
                    <a:pt x="793018" y="813325"/>
                  </a:cubicBezTo>
                  <a:cubicBezTo>
                    <a:pt x="792333" y="850587"/>
                    <a:pt x="787989" y="887849"/>
                    <a:pt x="781360" y="924425"/>
                  </a:cubicBezTo>
                  <a:cubicBezTo>
                    <a:pt x="777016" y="948199"/>
                    <a:pt x="758500" y="962829"/>
                    <a:pt x="736783" y="963515"/>
                  </a:cubicBezTo>
                  <a:cubicBezTo>
                    <a:pt x="712780" y="964430"/>
                    <a:pt x="704093" y="955057"/>
                    <a:pt x="708665" y="931511"/>
                  </a:cubicBezTo>
                  <a:cubicBezTo>
                    <a:pt x="712551" y="911394"/>
                    <a:pt x="717352" y="891278"/>
                    <a:pt x="718495" y="870475"/>
                  </a:cubicBezTo>
                  <a:cubicBezTo>
                    <a:pt x="722838" y="800981"/>
                    <a:pt x="722381" y="731258"/>
                    <a:pt x="722838" y="661763"/>
                  </a:cubicBezTo>
                  <a:cubicBezTo>
                    <a:pt x="723067" y="628388"/>
                    <a:pt x="724667" y="595012"/>
                    <a:pt x="720781" y="561865"/>
                  </a:cubicBezTo>
                  <a:cubicBezTo>
                    <a:pt x="718952" y="545863"/>
                    <a:pt x="722610" y="531233"/>
                    <a:pt x="732897" y="517745"/>
                  </a:cubicBezTo>
                  <a:cubicBezTo>
                    <a:pt x="763986" y="476140"/>
                    <a:pt x="785932" y="428363"/>
                    <a:pt x="820679" y="389043"/>
                  </a:cubicBezTo>
                  <a:cubicBezTo>
                    <a:pt x="835309" y="372356"/>
                    <a:pt x="849254" y="317949"/>
                    <a:pt x="811992" y="293031"/>
                  </a:cubicBezTo>
                  <a:cubicBezTo>
                    <a:pt x="779531" y="271086"/>
                    <a:pt x="752328" y="274515"/>
                    <a:pt x="727410" y="304233"/>
                  </a:cubicBezTo>
                  <a:cubicBezTo>
                    <a:pt x="718495" y="314748"/>
                    <a:pt x="710494" y="325950"/>
                    <a:pt x="705236" y="338751"/>
                  </a:cubicBezTo>
                  <a:cubicBezTo>
                    <a:pt x="702264" y="345838"/>
                    <a:pt x="699978" y="353610"/>
                    <a:pt x="687634" y="359783"/>
                  </a:cubicBezTo>
                  <a:cubicBezTo>
                    <a:pt x="696778" y="326407"/>
                    <a:pt x="713466" y="302175"/>
                    <a:pt x="728553" y="277258"/>
                  </a:cubicBezTo>
                  <a:cubicBezTo>
                    <a:pt x="734497" y="267428"/>
                    <a:pt x="743641" y="269028"/>
                    <a:pt x="751870" y="269714"/>
                  </a:cubicBezTo>
                  <a:cubicBezTo>
                    <a:pt x="766729" y="271314"/>
                    <a:pt x="781588" y="272915"/>
                    <a:pt x="795762" y="269486"/>
                  </a:cubicBezTo>
                  <a:cubicBezTo>
                    <a:pt x="816107" y="264914"/>
                    <a:pt x="827080" y="274743"/>
                    <a:pt x="835995" y="290745"/>
                  </a:cubicBezTo>
                  <a:cubicBezTo>
                    <a:pt x="850397" y="316806"/>
                    <a:pt x="859770" y="344695"/>
                    <a:pt x="867313" y="373041"/>
                  </a:cubicBezTo>
                  <a:cubicBezTo>
                    <a:pt x="884687" y="438421"/>
                    <a:pt x="903432" y="503572"/>
                    <a:pt x="916005" y="570095"/>
                  </a:cubicBezTo>
                  <a:cubicBezTo>
                    <a:pt x="925378" y="619701"/>
                    <a:pt x="926064" y="669764"/>
                    <a:pt x="927207" y="719599"/>
                  </a:cubicBezTo>
                  <a:cubicBezTo>
                    <a:pt x="928807" y="786579"/>
                    <a:pt x="930407" y="853330"/>
                    <a:pt x="926749" y="920081"/>
                  </a:cubicBezTo>
                  <a:close/>
                </a:path>
              </a:pathLst>
            </a:custGeom>
            <a:solidFill>
              <a:srgbClr val="000000"/>
            </a:solidFill>
            <a:ln w="2286" cap="flat">
              <a:noFill/>
              <a:prstDash val="solid"/>
              <a:miter/>
            </a:ln>
          </p:spPr>
          <p:txBody>
            <a:bodyPr rtlCol="0" anchor="ctr"/>
            <a:lstStyle/>
            <a:p>
              <a:endParaRPr lang="en-US"/>
            </a:p>
          </p:txBody>
        </p:sp>
        <p:sp>
          <p:nvSpPr>
            <p:cNvPr id="201" name="Freeform 525">
              <a:extLst>
                <a:ext uri="{FF2B5EF4-FFF2-40B4-BE49-F238E27FC236}">
                  <a16:creationId xmlns:a16="http://schemas.microsoft.com/office/drawing/2014/main" id="{EB01B84F-DF4E-ED17-E26A-9040E433FD58}"/>
                </a:ext>
              </a:extLst>
            </p:cNvPr>
            <p:cNvSpPr/>
            <p:nvPr/>
          </p:nvSpPr>
          <p:spPr>
            <a:xfrm>
              <a:off x="4368241" y="5582869"/>
              <a:ext cx="83244" cy="148828"/>
            </a:xfrm>
            <a:custGeom>
              <a:avLst/>
              <a:gdLst>
                <a:gd name="connsiteX0" fmla="*/ 78638 w 83244"/>
                <a:gd name="connsiteY0" fmla="*/ 14631 h 148828"/>
                <a:gd name="connsiteX1" fmla="*/ 81153 w 83244"/>
                <a:gd name="connsiteY1" fmla="*/ 0 h 148828"/>
                <a:gd name="connsiteX2" fmla="*/ 0 w 83244"/>
                <a:gd name="connsiteY2" fmla="*/ 140361 h 148828"/>
                <a:gd name="connsiteX3" fmla="*/ 6629 w 83244"/>
                <a:gd name="connsiteY3" fmla="*/ 148819 h 148828"/>
                <a:gd name="connsiteX4" fmla="*/ 78638 w 83244"/>
                <a:gd name="connsiteY4" fmla="*/ 14631 h 1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4" h="148828">
                  <a:moveTo>
                    <a:pt x="78638" y="14631"/>
                  </a:moveTo>
                  <a:cubicBezTo>
                    <a:pt x="81839" y="11430"/>
                    <a:pt x="85725" y="7544"/>
                    <a:pt x="81153" y="0"/>
                  </a:cubicBezTo>
                  <a:cubicBezTo>
                    <a:pt x="55321" y="10744"/>
                    <a:pt x="8458" y="57150"/>
                    <a:pt x="0" y="140361"/>
                  </a:cubicBezTo>
                  <a:cubicBezTo>
                    <a:pt x="229" y="144247"/>
                    <a:pt x="2057" y="147904"/>
                    <a:pt x="6629" y="148819"/>
                  </a:cubicBezTo>
                  <a:cubicBezTo>
                    <a:pt x="10744" y="149962"/>
                    <a:pt x="32461" y="45949"/>
                    <a:pt x="78638" y="14631"/>
                  </a:cubicBezTo>
                  <a:close/>
                </a:path>
              </a:pathLst>
            </a:custGeom>
            <a:solidFill>
              <a:srgbClr val="000000"/>
            </a:solidFill>
            <a:ln w="2286" cap="flat">
              <a:noFill/>
              <a:prstDash val="solid"/>
              <a:miter/>
            </a:ln>
          </p:spPr>
          <p:txBody>
            <a:bodyPr rtlCol="0" anchor="ctr"/>
            <a:lstStyle/>
            <a:p>
              <a:endParaRPr lang="en-US"/>
            </a:p>
          </p:txBody>
        </p:sp>
        <p:sp>
          <p:nvSpPr>
            <p:cNvPr id="202" name="Freeform 526">
              <a:extLst>
                <a:ext uri="{FF2B5EF4-FFF2-40B4-BE49-F238E27FC236}">
                  <a16:creationId xmlns:a16="http://schemas.microsoft.com/office/drawing/2014/main" id="{6F13903A-24FC-5150-31D3-21C031BADC0E}"/>
                </a:ext>
              </a:extLst>
            </p:cNvPr>
            <p:cNvSpPr/>
            <p:nvPr/>
          </p:nvSpPr>
          <p:spPr>
            <a:xfrm>
              <a:off x="4800013" y="6179043"/>
              <a:ext cx="169217" cy="24198"/>
            </a:xfrm>
            <a:custGeom>
              <a:avLst/>
              <a:gdLst>
                <a:gd name="connsiteX0" fmla="*/ 16513 w 169217"/>
                <a:gd name="connsiteY0" fmla="*/ 243 h 24198"/>
                <a:gd name="connsiteX1" fmla="*/ 7826 w 169217"/>
                <a:gd name="connsiteY1" fmla="*/ 1157 h 24198"/>
                <a:gd name="connsiteX2" fmla="*/ 53 w 169217"/>
                <a:gd name="connsiteY2" fmla="*/ 8929 h 24198"/>
                <a:gd name="connsiteX3" fmla="*/ 5997 w 169217"/>
                <a:gd name="connsiteY3" fmla="*/ 17845 h 24198"/>
                <a:gd name="connsiteX4" fmla="*/ 34572 w 169217"/>
                <a:gd name="connsiteY4" fmla="*/ 23560 h 24198"/>
                <a:gd name="connsiteX5" fmla="*/ 149101 w 169217"/>
                <a:gd name="connsiteY5" fmla="*/ 24017 h 24198"/>
                <a:gd name="connsiteX6" fmla="*/ 169217 w 169217"/>
                <a:gd name="connsiteY6" fmla="*/ 14644 h 24198"/>
                <a:gd name="connsiteX7" fmla="*/ 112982 w 169217"/>
                <a:gd name="connsiteY7" fmla="*/ 3672 h 24198"/>
                <a:gd name="connsiteX8" fmla="*/ 16513 w 169217"/>
                <a:gd name="connsiteY8" fmla="*/ 243 h 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17" h="24198">
                  <a:moveTo>
                    <a:pt x="16513" y="243"/>
                  </a:moveTo>
                  <a:cubicBezTo>
                    <a:pt x="13769" y="-443"/>
                    <a:pt x="10798" y="471"/>
                    <a:pt x="7826" y="1157"/>
                  </a:cubicBezTo>
                  <a:cubicBezTo>
                    <a:pt x="3711" y="2300"/>
                    <a:pt x="511" y="5043"/>
                    <a:pt x="53" y="8929"/>
                  </a:cubicBezTo>
                  <a:cubicBezTo>
                    <a:pt x="-404" y="13044"/>
                    <a:pt x="2111" y="16245"/>
                    <a:pt x="5997" y="17845"/>
                  </a:cubicBezTo>
                  <a:cubicBezTo>
                    <a:pt x="15370" y="21274"/>
                    <a:pt x="24742" y="23331"/>
                    <a:pt x="34572" y="23560"/>
                  </a:cubicBezTo>
                  <a:cubicBezTo>
                    <a:pt x="72748" y="23788"/>
                    <a:pt x="110924" y="24246"/>
                    <a:pt x="149101" y="24017"/>
                  </a:cubicBezTo>
                  <a:cubicBezTo>
                    <a:pt x="156187" y="24017"/>
                    <a:pt x="165331" y="26303"/>
                    <a:pt x="169217" y="14644"/>
                  </a:cubicBezTo>
                  <a:cubicBezTo>
                    <a:pt x="151387" y="5500"/>
                    <a:pt x="132184" y="4586"/>
                    <a:pt x="112982" y="3672"/>
                  </a:cubicBezTo>
                  <a:cubicBezTo>
                    <a:pt x="80978" y="2300"/>
                    <a:pt x="48517" y="7329"/>
                    <a:pt x="16513" y="243"/>
                  </a:cubicBezTo>
                  <a:close/>
                </a:path>
              </a:pathLst>
            </a:custGeom>
            <a:solidFill>
              <a:srgbClr val="000000"/>
            </a:solidFill>
            <a:ln w="2286" cap="flat">
              <a:noFill/>
              <a:prstDash val="solid"/>
              <a:miter/>
            </a:ln>
          </p:spPr>
          <p:txBody>
            <a:bodyPr rtlCol="0" anchor="ctr"/>
            <a:lstStyle/>
            <a:p>
              <a:endParaRPr lang="en-US"/>
            </a:p>
          </p:txBody>
        </p:sp>
        <p:sp>
          <p:nvSpPr>
            <p:cNvPr id="203" name="Freeform 527">
              <a:extLst>
                <a:ext uri="{FF2B5EF4-FFF2-40B4-BE49-F238E27FC236}">
                  <a16:creationId xmlns:a16="http://schemas.microsoft.com/office/drawing/2014/main" id="{BC55637D-C245-AB94-9AF8-25FB0757801A}"/>
                </a:ext>
              </a:extLst>
            </p:cNvPr>
            <p:cNvSpPr/>
            <p:nvPr/>
          </p:nvSpPr>
          <p:spPr>
            <a:xfrm>
              <a:off x="5360132" y="6178897"/>
              <a:ext cx="154866" cy="27865"/>
            </a:xfrm>
            <a:custGeom>
              <a:avLst/>
              <a:gdLst>
                <a:gd name="connsiteX0" fmla="*/ 15778 w 154866"/>
                <a:gd name="connsiteY0" fmla="*/ 19363 h 27865"/>
                <a:gd name="connsiteX1" fmla="*/ 103332 w 154866"/>
                <a:gd name="connsiteY1" fmla="*/ 27593 h 27865"/>
                <a:gd name="connsiteX2" fmla="*/ 149737 w 154866"/>
                <a:gd name="connsiteY2" fmla="*/ 22564 h 27865"/>
                <a:gd name="connsiteX3" fmla="*/ 154767 w 154866"/>
                <a:gd name="connsiteY3" fmla="*/ 16620 h 27865"/>
                <a:gd name="connsiteX4" fmla="*/ 150652 w 154866"/>
                <a:gd name="connsiteY4" fmla="*/ 9762 h 27865"/>
                <a:gd name="connsiteX5" fmla="*/ 136936 w 154866"/>
                <a:gd name="connsiteY5" fmla="*/ 6105 h 27865"/>
                <a:gd name="connsiteX6" fmla="*/ 31551 w 154866"/>
                <a:gd name="connsiteY6" fmla="*/ 1075 h 27865"/>
                <a:gd name="connsiteX7" fmla="*/ 16921 w 154866"/>
                <a:gd name="connsiteY7" fmla="*/ 161 h 27865"/>
                <a:gd name="connsiteX8" fmla="*/ 4 w 154866"/>
                <a:gd name="connsiteY8" fmla="*/ 10905 h 27865"/>
                <a:gd name="connsiteX9" fmla="*/ 15778 w 154866"/>
                <a:gd name="connsiteY9" fmla="*/ 19363 h 2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6" h="27865">
                  <a:moveTo>
                    <a:pt x="15778" y="19363"/>
                  </a:moveTo>
                  <a:cubicBezTo>
                    <a:pt x="45039" y="22107"/>
                    <a:pt x="74071" y="24621"/>
                    <a:pt x="103332" y="27593"/>
                  </a:cubicBezTo>
                  <a:cubicBezTo>
                    <a:pt x="119105" y="29193"/>
                    <a:pt x="134193" y="23250"/>
                    <a:pt x="149737" y="22564"/>
                  </a:cubicBezTo>
                  <a:cubicBezTo>
                    <a:pt x="152481" y="22564"/>
                    <a:pt x="155452" y="20049"/>
                    <a:pt x="154767" y="16620"/>
                  </a:cubicBezTo>
                  <a:cubicBezTo>
                    <a:pt x="154309" y="14106"/>
                    <a:pt x="152709" y="10677"/>
                    <a:pt x="150652" y="9762"/>
                  </a:cubicBezTo>
                  <a:cubicBezTo>
                    <a:pt x="146308" y="7705"/>
                    <a:pt x="141279" y="5876"/>
                    <a:pt x="136936" y="6105"/>
                  </a:cubicBezTo>
                  <a:cubicBezTo>
                    <a:pt x="101503" y="8391"/>
                    <a:pt x="66756" y="2447"/>
                    <a:pt x="31551" y="1075"/>
                  </a:cubicBezTo>
                  <a:cubicBezTo>
                    <a:pt x="26751" y="847"/>
                    <a:pt x="21721" y="618"/>
                    <a:pt x="16921" y="161"/>
                  </a:cubicBezTo>
                  <a:cubicBezTo>
                    <a:pt x="8463" y="-525"/>
                    <a:pt x="-224" y="618"/>
                    <a:pt x="4" y="10905"/>
                  </a:cubicBezTo>
                  <a:cubicBezTo>
                    <a:pt x="4" y="20278"/>
                    <a:pt x="9377" y="18678"/>
                    <a:pt x="15778" y="19363"/>
                  </a:cubicBezTo>
                  <a:close/>
                </a:path>
              </a:pathLst>
            </a:custGeom>
            <a:solidFill>
              <a:srgbClr val="000000"/>
            </a:solidFill>
            <a:ln w="2286" cap="flat">
              <a:noFill/>
              <a:prstDash val="solid"/>
              <a:miter/>
            </a:ln>
          </p:spPr>
          <p:txBody>
            <a:bodyPr rtlCol="0" anchor="ctr"/>
            <a:lstStyle/>
            <a:p>
              <a:endParaRPr lang="en-US"/>
            </a:p>
          </p:txBody>
        </p:sp>
        <p:sp>
          <p:nvSpPr>
            <p:cNvPr id="204" name="Freeform 528">
              <a:extLst>
                <a:ext uri="{FF2B5EF4-FFF2-40B4-BE49-F238E27FC236}">
                  <a16:creationId xmlns:a16="http://schemas.microsoft.com/office/drawing/2014/main" id="{A0260554-79A7-CBB9-FD78-BBF7909C2D67}"/>
                </a:ext>
              </a:extLst>
            </p:cNvPr>
            <p:cNvSpPr/>
            <p:nvPr/>
          </p:nvSpPr>
          <p:spPr>
            <a:xfrm>
              <a:off x="5353326" y="5493400"/>
              <a:ext cx="49801" cy="168107"/>
            </a:xfrm>
            <a:custGeom>
              <a:avLst/>
              <a:gdLst>
                <a:gd name="connsiteX0" fmla="*/ 37442 w 49801"/>
                <a:gd name="connsiteY0" fmla="*/ 168107 h 168107"/>
                <a:gd name="connsiteX1" fmla="*/ 44300 w 49801"/>
                <a:gd name="connsiteY1" fmla="*/ 158734 h 168107"/>
                <a:gd name="connsiteX2" fmla="*/ 47501 w 49801"/>
                <a:gd name="connsiteY2" fmla="*/ 141360 h 168107"/>
                <a:gd name="connsiteX3" fmla="*/ 24641 w 49801"/>
                <a:gd name="connsiteY3" fmla="*/ 13573 h 168107"/>
                <a:gd name="connsiteX4" fmla="*/ 4981 w 49801"/>
                <a:gd name="connsiteY4" fmla="*/ 1914 h 168107"/>
                <a:gd name="connsiteX5" fmla="*/ 5438 w 49801"/>
                <a:gd name="connsiteY5" fmla="*/ 22031 h 168107"/>
                <a:gd name="connsiteX6" fmla="*/ 29898 w 49801"/>
                <a:gd name="connsiteY6" fmla="*/ 102956 h 168107"/>
                <a:gd name="connsiteX7" fmla="*/ 37442 w 49801"/>
                <a:gd name="connsiteY7" fmla="*/ 168107 h 16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1" h="168107">
                  <a:moveTo>
                    <a:pt x="37442" y="168107"/>
                  </a:moveTo>
                  <a:cubicBezTo>
                    <a:pt x="42243" y="161706"/>
                    <a:pt x="43843" y="160334"/>
                    <a:pt x="44300" y="158734"/>
                  </a:cubicBezTo>
                  <a:cubicBezTo>
                    <a:pt x="45672" y="153019"/>
                    <a:pt x="46358" y="147304"/>
                    <a:pt x="47501" y="141360"/>
                  </a:cubicBezTo>
                  <a:cubicBezTo>
                    <a:pt x="55044" y="96098"/>
                    <a:pt x="43157" y="54035"/>
                    <a:pt x="24641" y="13573"/>
                  </a:cubicBezTo>
                  <a:cubicBezTo>
                    <a:pt x="20983" y="5801"/>
                    <a:pt x="15954" y="-4258"/>
                    <a:pt x="4981" y="1914"/>
                  </a:cubicBezTo>
                  <a:cubicBezTo>
                    <a:pt x="-4620" y="7401"/>
                    <a:pt x="2009" y="15173"/>
                    <a:pt x="5438" y="22031"/>
                  </a:cubicBezTo>
                  <a:cubicBezTo>
                    <a:pt x="18468" y="47634"/>
                    <a:pt x="26012" y="74838"/>
                    <a:pt x="29898" y="102956"/>
                  </a:cubicBezTo>
                  <a:cubicBezTo>
                    <a:pt x="32413" y="123301"/>
                    <a:pt x="34470" y="143418"/>
                    <a:pt x="37442" y="168107"/>
                  </a:cubicBezTo>
                  <a:close/>
                </a:path>
              </a:pathLst>
            </a:custGeom>
            <a:solidFill>
              <a:srgbClr val="000000"/>
            </a:solidFill>
            <a:ln w="2286" cap="flat">
              <a:noFill/>
              <a:prstDash val="solid"/>
              <a:miter/>
            </a:ln>
          </p:spPr>
          <p:txBody>
            <a:bodyPr rtlCol="0" anchor="ctr"/>
            <a:lstStyle/>
            <a:p>
              <a:endParaRPr lang="en-US"/>
            </a:p>
          </p:txBody>
        </p:sp>
        <p:sp>
          <p:nvSpPr>
            <p:cNvPr id="205" name="Freeform 529">
              <a:extLst>
                <a:ext uri="{FF2B5EF4-FFF2-40B4-BE49-F238E27FC236}">
                  <a16:creationId xmlns:a16="http://schemas.microsoft.com/office/drawing/2014/main" id="{2819A751-63D2-44B4-C9CC-8592ED4D1160}"/>
                </a:ext>
              </a:extLst>
            </p:cNvPr>
            <p:cNvSpPr/>
            <p:nvPr/>
          </p:nvSpPr>
          <p:spPr>
            <a:xfrm>
              <a:off x="4258252" y="6179168"/>
              <a:ext cx="123933" cy="22115"/>
            </a:xfrm>
            <a:custGeom>
              <a:avLst/>
              <a:gdLst>
                <a:gd name="connsiteX0" fmla="*/ 5290 w 123933"/>
                <a:gd name="connsiteY0" fmla="*/ 3090 h 22115"/>
                <a:gd name="connsiteX1" fmla="*/ 261 w 123933"/>
                <a:gd name="connsiteY1" fmla="*/ 9263 h 22115"/>
                <a:gd name="connsiteX2" fmla="*/ 5976 w 123933"/>
                <a:gd name="connsiteY2" fmla="*/ 17721 h 22115"/>
                <a:gd name="connsiteX3" fmla="*/ 20149 w 123933"/>
                <a:gd name="connsiteY3" fmla="*/ 20693 h 22115"/>
                <a:gd name="connsiteX4" fmla="*/ 123934 w 123933"/>
                <a:gd name="connsiteY4" fmla="*/ 9720 h 22115"/>
                <a:gd name="connsiteX5" fmla="*/ 5290 w 123933"/>
                <a:gd name="connsiteY5" fmla="*/ 3090 h 2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3" h="22115">
                  <a:moveTo>
                    <a:pt x="5290" y="3090"/>
                  </a:moveTo>
                  <a:cubicBezTo>
                    <a:pt x="3233" y="3548"/>
                    <a:pt x="947" y="6977"/>
                    <a:pt x="261" y="9263"/>
                  </a:cubicBezTo>
                  <a:cubicBezTo>
                    <a:pt x="-882" y="13606"/>
                    <a:pt x="1861" y="16578"/>
                    <a:pt x="5976" y="17721"/>
                  </a:cubicBezTo>
                  <a:cubicBezTo>
                    <a:pt x="10548" y="18864"/>
                    <a:pt x="15349" y="20464"/>
                    <a:pt x="20149" y="20693"/>
                  </a:cubicBezTo>
                  <a:cubicBezTo>
                    <a:pt x="54896" y="22979"/>
                    <a:pt x="89644" y="24350"/>
                    <a:pt x="123934" y="9720"/>
                  </a:cubicBezTo>
                  <a:cubicBezTo>
                    <a:pt x="84614" y="2862"/>
                    <a:pt x="45524" y="-4225"/>
                    <a:pt x="5290" y="3090"/>
                  </a:cubicBezTo>
                  <a:close/>
                </a:path>
              </a:pathLst>
            </a:custGeom>
            <a:solidFill>
              <a:srgbClr val="000000"/>
            </a:solidFill>
            <a:ln w="2286" cap="flat">
              <a:noFill/>
              <a:prstDash val="solid"/>
              <a:miter/>
            </a:ln>
          </p:spPr>
          <p:txBody>
            <a:bodyPr rtlCol="0" anchor="ctr"/>
            <a:lstStyle/>
            <a:p>
              <a:endParaRPr lang="en-US"/>
            </a:p>
          </p:txBody>
        </p:sp>
        <p:sp>
          <p:nvSpPr>
            <p:cNvPr id="206" name="Freeform 530">
              <a:extLst>
                <a:ext uri="{FF2B5EF4-FFF2-40B4-BE49-F238E27FC236}">
                  <a16:creationId xmlns:a16="http://schemas.microsoft.com/office/drawing/2014/main" id="{D7C7F282-FEC7-0C72-03C0-CA128A5AB048}"/>
                </a:ext>
              </a:extLst>
            </p:cNvPr>
            <p:cNvSpPr/>
            <p:nvPr/>
          </p:nvSpPr>
          <p:spPr>
            <a:xfrm>
              <a:off x="5022256" y="6183134"/>
              <a:ext cx="52358" cy="20988"/>
            </a:xfrm>
            <a:custGeom>
              <a:avLst/>
              <a:gdLst>
                <a:gd name="connsiteX0" fmla="*/ 24927 w 52358"/>
                <a:gd name="connsiteY0" fmla="*/ 1182 h 20988"/>
                <a:gd name="connsiteX1" fmla="*/ 10 w 52358"/>
                <a:gd name="connsiteY1" fmla="*/ 11011 h 20988"/>
                <a:gd name="connsiteX2" fmla="*/ 52359 w 52358"/>
                <a:gd name="connsiteY2" fmla="*/ 9183 h 20988"/>
                <a:gd name="connsiteX3" fmla="*/ 24927 w 52358"/>
                <a:gd name="connsiteY3" fmla="*/ 1182 h 20988"/>
              </a:gdLst>
              <a:ahLst/>
              <a:cxnLst>
                <a:cxn ang="0">
                  <a:pos x="connsiteX0" y="connsiteY0"/>
                </a:cxn>
                <a:cxn ang="0">
                  <a:pos x="connsiteX1" y="connsiteY1"/>
                </a:cxn>
                <a:cxn ang="0">
                  <a:pos x="connsiteX2" y="connsiteY2"/>
                </a:cxn>
                <a:cxn ang="0">
                  <a:pos x="connsiteX3" y="connsiteY3"/>
                </a:cxn>
              </a:cxnLst>
              <a:rect l="l" t="t" r="r" b="b"/>
              <a:pathLst>
                <a:path w="52358" h="20988">
                  <a:moveTo>
                    <a:pt x="24927" y="1182"/>
                  </a:moveTo>
                  <a:cubicBezTo>
                    <a:pt x="15554" y="496"/>
                    <a:pt x="-448" y="-4076"/>
                    <a:pt x="10" y="11011"/>
                  </a:cubicBezTo>
                  <a:cubicBezTo>
                    <a:pt x="467" y="23127"/>
                    <a:pt x="52130" y="26099"/>
                    <a:pt x="52359" y="9183"/>
                  </a:cubicBezTo>
                  <a:cubicBezTo>
                    <a:pt x="52359" y="-2247"/>
                    <a:pt x="34757" y="1867"/>
                    <a:pt x="24927" y="1182"/>
                  </a:cubicBezTo>
                  <a:close/>
                </a:path>
              </a:pathLst>
            </a:custGeom>
            <a:solidFill>
              <a:srgbClr val="000000"/>
            </a:solidFill>
            <a:ln w="2286" cap="flat">
              <a:noFill/>
              <a:prstDash val="solid"/>
              <a:miter/>
            </a:ln>
          </p:spPr>
          <p:txBody>
            <a:bodyPr rtlCol="0" anchor="ctr"/>
            <a:lstStyle/>
            <a:p>
              <a:endParaRPr lang="en-US"/>
            </a:p>
          </p:txBody>
        </p:sp>
      </p:grpSp>
      <p:sp>
        <p:nvSpPr>
          <p:cNvPr id="7" name="TextBox 6">
            <a:extLst>
              <a:ext uri="{FF2B5EF4-FFF2-40B4-BE49-F238E27FC236}">
                <a16:creationId xmlns:a16="http://schemas.microsoft.com/office/drawing/2014/main" id="{D9233ACB-A7D6-1817-EF0B-BF34B47B1D49}"/>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3"/>
              </a:rPr>
              <a:t>Source ISO Social Responsibility</a:t>
            </a:r>
            <a:endParaRPr lang="en-IE" dirty="0"/>
          </a:p>
        </p:txBody>
      </p:sp>
    </p:spTree>
    <p:extLst>
      <p:ext uri="{BB962C8B-B14F-4D97-AF65-F5344CB8AC3E}">
        <p14:creationId xmlns:p14="http://schemas.microsoft.com/office/powerpoint/2010/main" val="14137225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7D072-10FB-9682-E491-B682597A9FCB}"/>
              </a:ext>
            </a:extLst>
          </p:cNvPr>
          <p:cNvSpPr/>
          <p:nvPr/>
        </p:nvSpPr>
        <p:spPr>
          <a:xfrm>
            <a:off x="28198" y="205394"/>
            <a:ext cx="4218915" cy="2426329"/>
          </a:xfrm>
          <a:prstGeom prst="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505776" y="460106"/>
            <a:ext cx="7435745" cy="4188673"/>
          </a:xfrm>
        </p:spPr>
        <p:txBody>
          <a:bodyPr/>
          <a:lstStyle/>
          <a:p>
            <a:pPr algn="l"/>
            <a:r>
              <a:rPr lang="en-GB" sz="2200" b="0" i="0" dirty="0">
                <a:solidFill>
                  <a:srgbClr val="3F3F3F"/>
                </a:solidFill>
                <a:effectLst/>
              </a:rPr>
              <a:t>This concept is called the “rule of law” and affects everything about where people work and how they live. By having a strong rule of law, governments give businesses and society the stability of knowing that all rights are respected and protected. A strong rule of law includes where a company has:</a:t>
            </a:r>
          </a:p>
          <a:p>
            <a:pPr algn="l"/>
            <a:endParaRPr lang="en-GB" sz="1000" b="0" i="0" dirty="0">
              <a:solidFill>
                <a:srgbClr val="3F3F3F"/>
              </a:solidFill>
              <a:effectLst/>
            </a:endParaRPr>
          </a:p>
          <a:p>
            <a:pPr marL="457200" indent="-457200" algn="l">
              <a:buFont typeface="+mj-lt"/>
              <a:buAutoNum type="arabicPeriod"/>
            </a:pPr>
            <a:r>
              <a:rPr lang="en-GB" sz="2200" b="1" i="0" dirty="0">
                <a:solidFill>
                  <a:srgbClr val="027354"/>
                </a:solidFill>
                <a:effectLst/>
              </a:rPr>
              <a:t>Clearly written and easily accessible </a:t>
            </a:r>
            <a:r>
              <a:rPr lang="en-GB" sz="2200" b="0" i="0" dirty="0">
                <a:solidFill>
                  <a:srgbClr val="3F3F3F"/>
                </a:solidFill>
                <a:effectLst/>
              </a:rPr>
              <a:t>laws that create certainty and enforceability of legal rights</a:t>
            </a:r>
          </a:p>
          <a:p>
            <a:pPr marL="457200" indent="-457200" algn="l">
              <a:buFont typeface="+mj-lt"/>
              <a:buAutoNum type="arabicPeriod"/>
            </a:pPr>
            <a:r>
              <a:rPr lang="en-GB" sz="2200" b="0" i="0" dirty="0">
                <a:solidFill>
                  <a:srgbClr val="3F3F3F"/>
                </a:solidFill>
                <a:effectLst/>
              </a:rPr>
              <a:t>An independent and impartial judiciary or auditor that </a:t>
            </a:r>
            <a:r>
              <a:rPr lang="en-GB" sz="2200" b="1" i="0" dirty="0">
                <a:solidFill>
                  <a:srgbClr val="027354"/>
                </a:solidFill>
                <a:effectLst/>
              </a:rPr>
              <a:t>promotes fairness </a:t>
            </a:r>
            <a:r>
              <a:rPr lang="en-GB" sz="2200" b="0" i="0" dirty="0">
                <a:solidFill>
                  <a:srgbClr val="3F3F3F"/>
                </a:solidFill>
                <a:effectLst/>
              </a:rPr>
              <a:t>and ensures transparent, timely, and predictable </a:t>
            </a:r>
            <a:r>
              <a:rPr lang="en-GB" sz="2200" b="1" i="0" dirty="0">
                <a:solidFill>
                  <a:srgbClr val="027354"/>
                </a:solidFill>
                <a:effectLst/>
              </a:rPr>
              <a:t>resolution of disputes</a:t>
            </a:r>
          </a:p>
          <a:p>
            <a:pPr algn="l"/>
            <a:endParaRPr lang="en-GB" sz="1000" b="0" i="0" dirty="0">
              <a:solidFill>
                <a:srgbClr val="3F3F3F"/>
              </a:solidFill>
              <a:effectLst/>
            </a:endParaRPr>
          </a:p>
          <a:p>
            <a:pPr algn="l"/>
            <a:r>
              <a:rPr lang="en-GB" sz="2200" b="0" i="0" dirty="0">
                <a:solidFill>
                  <a:srgbClr val="3F3F3F"/>
                </a:solidFill>
                <a:effectLst/>
              </a:rPr>
              <a:t>There are great benefits to businesses, and other stakeholders, in respecting and supporting the rule of law. Where the rule of law is weak, it is harder for responsible businesses to function, meet their legal obligations, and have their legal rights protected.</a:t>
            </a:r>
          </a:p>
          <a:p>
            <a:pPr marL="342900" indent="-342900">
              <a:buFont typeface="Wingdings" panose="05000000000000000000" pitchFamily="2" charset="2"/>
              <a:buChar char="ü"/>
            </a:pPr>
            <a:endParaRPr lang="en-GB" sz="2000" dirty="0">
              <a:solidFill>
                <a:srgbClr val="000000"/>
              </a:solidFill>
            </a:endParaRPr>
          </a:p>
          <a:p>
            <a:r>
              <a:rPr lang="en-GB" sz="2000" i="0" dirty="0">
                <a:solidFill>
                  <a:srgbClr val="3F3F3F"/>
                </a:solidFill>
                <a:effectLst/>
                <a:hlinkClick r:id="rId2"/>
              </a:rPr>
              <a:t>United Nations Promote the Rule of Law to Protect Citizens and Businesses</a:t>
            </a:r>
            <a:endParaRPr lang="en-GB" sz="2000" i="0" dirty="0">
              <a:solidFill>
                <a:srgbClr val="3F3F3F"/>
              </a:solidFill>
              <a:effectLst/>
            </a:endParaRPr>
          </a:p>
          <a:p>
            <a:pPr marL="342900" indent="-342900">
              <a:buFont typeface="Wingdings" panose="05000000000000000000" pitchFamily="2" charset="2"/>
              <a:buChar char="ü"/>
            </a:pPr>
            <a:endParaRPr lang="en-US" sz="2200" dirty="0"/>
          </a:p>
          <a:p>
            <a:endParaRPr lang="en-IE" sz="2200"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6128" y="589390"/>
            <a:ext cx="3541718" cy="5616451"/>
          </a:xfrm>
        </p:spPr>
        <p:txBody>
          <a:bodyPr>
            <a:normAutofit/>
          </a:bodyPr>
          <a:lstStyle/>
          <a:p>
            <a:r>
              <a:rPr lang="en-IE" dirty="0">
                <a:solidFill>
                  <a:schemeClr val="bg1"/>
                </a:solidFill>
              </a:rPr>
              <a:t>Principle 5</a:t>
            </a:r>
          </a:p>
          <a:p>
            <a:r>
              <a:rPr lang="en-IE" b="1" dirty="0">
                <a:solidFill>
                  <a:schemeClr val="bg1"/>
                </a:solidFill>
              </a:rPr>
              <a:t>Respect for Rule of Law</a:t>
            </a:r>
          </a:p>
          <a:p>
            <a:endParaRPr lang="en-IE" b="1" dirty="0">
              <a:solidFill>
                <a:srgbClr val="027354"/>
              </a:solidFill>
            </a:endParaRPr>
          </a:p>
          <a:p>
            <a:r>
              <a:rPr lang="en-IE" sz="2800" dirty="0">
                <a:solidFill>
                  <a:srgbClr val="CC6A62"/>
                </a:solidFill>
              </a:rPr>
              <a:t>Protects Citizens and Businesses. It is harder to function in companies where ‘law is weak’.</a:t>
            </a:r>
          </a:p>
          <a:p>
            <a:endParaRPr lang="en-IE" dirty="0"/>
          </a:p>
        </p:txBody>
      </p:sp>
      <p:grpSp>
        <p:nvGrpSpPr>
          <p:cNvPr id="3" name="Graphic 4">
            <a:extLst>
              <a:ext uri="{FF2B5EF4-FFF2-40B4-BE49-F238E27FC236}">
                <a16:creationId xmlns:a16="http://schemas.microsoft.com/office/drawing/2014/main" id="{D53DC42D-BC99-FA7A-7243-8B8AE50877BA}"/>
              </a:ext>
            </a:extLst>
          </p:cNvPr>
          <p:cNvGrpSpPr/>
          <p:nvPr/>
        </p:nvGrpSpPr>
        <p:grpSpPr>
          <a:xfrm>
            <a:off x="901608" y="4931218"/>
            <a:ext cx="2502504" cy="1588604"/>
            <a:chOff x="4258252" y="5212571"/>
            <a:chExt cx="1256746" cy="998178"/>
          </a:xfrm>
        </p:grpSpPr>
        <p:sp>
          <p:nvSpPr>
            <p:cNvPr id="5" name="Freeform 516">
              <a:extLst>
                <a:ext uri="{FF2B5EF4-FFF2-40B4-BE49-F238E27FC236}">
                  <a16:creationId xmlns:a16="http://schemas.microsoft.com/office/drawing/2014/main" id="{EACD1499-E1A8-91E4-23EE-C42998646EFA}"/>
                </a:ext>
              </a:extLst>
            </p:cNvPr>
            <p:cNvSpPr/>
            <p:nvPr/>
          </p:nvSpPr>
          <p:spPr>
            <a:xfrm>
              <a:off x="4423777" y="5486114"/>
              <a:ext cx="328820" cy="704144"/>
            </a:xfrm>
            <a:custGeom>
              <a:avLst/>
              <a:gdLst>
                <a:gd name="connsiteX0" fmla="*/ 272733 w 328820"/>
                <a:gd name="connsiteY0" fmla="*/ 329241 h 704144"/>
                <a:gd name="connsiteX1" fmla="*/ 251473 w 328820"/>
                <a:gd name="connsiteY1" fmla="*/ 233229 h 704144"/>
                <a:gd name="connsiteX2" fmla="*/ 246215 w 328820"/>
                <a:gd name="connsiteY2" fmla="*/ 226143 h 704144"/>
                <a:gd name="connsiteX3" fmla="*/ 189523 w 328820"/>
                <a:gd name="connsiteY3" fmla="*/ 126702 h 704144"/>
                <a:gd name="connsiteX4" fmla="*/ 206896 w 328820"/>
                <a:gd name="connsiteY4" fmla="*/ 45320 h 704144"/>
                <a:gd name="connsiteX5" fmla="*/ 304280 w 328820"/>
                <a:gd name="connsiteY5" fmla="*/ 97898 h 704144"/>
                <a:gd name="connsiteX6" fmla="*/ 304280 w 328820"/>
                <a:gd name="connsiteY6" fmla="*/ 59722 h 704144"/>
                <a:gd name="connsiteX7" fmla="*/ 280048 w 328820"/>
                <a:gd name="connsiteY7" fmla="*/ 17202 h 704144"/>
                <a:gd name="connsiteX8" fmla="*/ 232042 w 328820"/>
                <a:gd name="connsiteY8" fmla="*/ 6001 h 704144"/>
                <a:gd name="connsiteX9" fmla="*/ 183350 w 328820"/>
                <a:gd name="connsiteY9" fmla="*/ 24060 h 704144"/>
                <a:gd name="connsiteX10" fmla="*/ 95111 w 328820"/>
                <a:gd name="connsiteY10" fmla="*/ 206712 h 704144"/>
                <a:gd name="connsiteX11" fmla="*/ 73165 w 328820"/>
                <a:gd name="connsiteY11" fmla="*/ 264090 h 704144"/>
                <a:gd name="connsiteX12" fmla="*/ 39790 w 328820"/>
                <a:gd name="connsiteY12" fmla="*/ 431197 h 704144"/>
                <a:gd name="connsiteX13" fmla="*/ 1385 w 328820"/>
                <a:gd name="connsiteY13" fmla="*/ 651567 h 704144"/>
                <a:gd name="connsiteX14" fmla="*/ 10986 w 328820"/>
                <a:gd name="connsiteY14" fmla="*/ 685857 h 704144"/>
                <a:gd name="connsiteX15" fmla="*/ 84824 w 328820"/>
                <a:gd name="connsiteY15" fmla="*/ 660254 h 704144"/>
                <a:gd name="connsiteX16" fmla="*/ 126429 w 328820"/>
                <a:gd name="connsiteY16" fmla="*/ 428682 h 704144"/>
                <a:gd name="connsiteX17" fmla="*/ 136259 w 328820"/>
                <a:gd name="connsiteY17" fmla="*/ 385706 h 704144"/>
                <a:gd name="connsiteX18" fmla="*/ 174664 w 328820"/>
                <a:gd name="connsiteY18" fmla="*/ 355073 h 704144"/>
                <a:gd name="connsiteX19" fmla="*/ 203239 w 328820"/>
                <a:gd name="connsiteY19" fmla="*/ 384334 h 704144"/>
                <a:gd name="connsiteX20" fmla="*/ 218326 w 328820"/>
                <a:gd name="connsiteY20" fmla="*/ 477146 h 704144"/>
                <a:gd name="connsiteX21" fmla="*/ 245301 w 328820"/>
                <a:gd name="connsiteY21" fmla="*/ 660483 h 704144"/>
                <a:gd name="connsiteX22" fmla="*/ 299708 w 328820"/>
                <a:gd name="connsiteY22" fmla="*/ 704145 h 704144"/>
                <a:gd name="connsiteX23" fmla="*/ 311595 w 328820"/>
                <a:gd name="connsiteY23" fmla="*/ 703917 h 704144"/>
                <a:gd name="connsiteX24" fmla="*/ 328054 w 328820"/>
                <a:gd name="connsiteY24" fmla="*/ 682886 h 704144"/>
                <a:gd name="connsiteX25" fmla="*/ 313195 w 328820"/>
                <a:gd name="connsiteY25" fmla="*/ 607905 h 704144"/>
                <a:gd name="connsiteX26" fmla="*/ 274562 w 328820"/>
                <a:gd name="connsiteY26" fmla="*/ 372675 h 704144"/>
                <a:gd name="connsiteX27" fmla="*/ 272733 w 328820"/>
                <a:gd name="connsiteY27" fmla="*/ 329241 h 70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8820" h="704144">
                  <a:moveTo>
                    <a:pt x="272733" y="329241"/>
                  </a:moveTo>
                  <a:cubicBezTo>
                    <a:pt x="285306" y="267748"/>
                    <a:pt x="289878" y="287636"/>
                    <a:pt x="251473" y="233229"/>
                  </a:cubicBezTo>
                  <a:cubicBezTo>
                    <a:pt x="249873" y="230715"/>
                    <a:pt x="248273" y="228200"/>
                    <a:pt x="246215" y="226143"/>
                  </a:cubicBezTo>
                  <a:cubicBezTo>
                    <a:pt x="220612" y="196882"/>
                    <a:pt x="206439" y="160992"/>
                    <a:pt x="189523" y="126702"/>
                  </a:cubicBezTo>
                  <a:cubicBezTo>
                    <a:pt x="170549" y="88297"/>
                    <a:pt x="182893" y="56979"/>
                    <a:pt x="206896" y="45320"/>
                  </a:cubicBezTo>
                  <a:cubicBezTo>
                    <a:pt x="257874" y="20860"/>
                    <a:pt x="299022" y="94698"/>
                    <a:pt x="304280" y="97898"/>
                  </a:cubicBezTo>
                  <a:cubicBezTo>
                    <a:pt x="304280" y="86468"/>
                    <a:pt x="303823" y="68637"/>
                    <a:pt x="304280" y="59722"/>
                  </a:cubicBezTo>
                  <a:cubicBezTo>
                    <a:pt x="305651" y="40062"/>
                    <a:pt x="297879" y="27718"/>
                    <a:pt x="280048" y="17202"/>
                  </a:cubicBezTo>
                  <a:cubicBezTo>
                    <a:pt x="264275" y="7601"/>
                    <a:pt x="247587" y="11030"/>
                    <a:pt x="232042" y="6001"/>
                  </a:cubicBezTo>
                  <a:cubicBezTo>
                    <a:pt x="200495" y="-4058"/>
                    <a:pt x="199352" y="-3600"/>
                    <a:pt x="183350" y="24060"/>
                  </a:cubicBezTo>
                  <a:cubicBezTo>
                    <a:pt x="149289" y="82810"/>
                    <a:pt x="122314" y="144761"/>
                    <a:pt x="95111" y="206712"/>
                  </a:cubicBezTo>
                  <a:cubicBezTo>
                    <a:pt x="86881" y="225457"/>
                    <a:pt x="78194" y="243745"/>
                    <a:pt x="73165" y="264090"/>
                  </a:cubicBezTo>
                  <a:cubicBezTo>
                    <a:pt x="59678" y="319412"/>
                    <a:pt x="51905" y="375876"/>
                    <a:pt x="39790" y="431197"/>
                  </a:cubicBezTo>
                  <a:cubicBezTo>
                    <a:pt x="23788" y="504120"/>
                    <a:pt x="12358" y="577730"/>
                    <a:pt x="1385" y="651567"/>
                  </a:cubicBezTo>
                  <a:cubicBezTo>
                    <a:pt x="-444" y="664369"/>
                    <a:pt x="-2730" y="679228"/>
                    <a:pt x="10986" y="685857"/>
                  </a:cubicBezTo>
                  <a:cubicBezTo>
                    <a:pt x="46648" y="703002"/>
                    <a:pt x="74080" y="706889"/>
                    <a:pt x="84824" y="660254"/>
                  </a:cubicBezTo>
                  <a:cubicBezTo>
                    <a:pt x="85967" y="655454"/>
                    <a:pt x="117514" y="474860"/>
                    <a:pt x="126429" y="428682"/>
                  </a:cubicBezTo>
                  <a:cubicBezTo>
                    <a:pt x="129172" y="414281"/>
                    <a:pt x="131915" y="399650"/>
                    <a:pt x="136259" y="385706"/>
                  </a:cubicBezTo>
                  <a:cubicBezTo>
                    <a:pt x="142431" y="366046"/>
                    <a:pt x="157747" y="354845"/>
                    <a:pt x="174664" y="355073"/>
                  </a:cubicBezTo>
                  <a:cubicBezTo>
                    <a:pt x="193866" y="355530"/>
                    <a:pt x="198438" y="370618"/>
                    <a:pt x="203239" y="384334"/>
                  </a:cubicBezTo>
                  <a:cubicBezTo>
                    <a:pt x="213754" y="414281"/>
                    <a:pt x="215812" y="445827"/>
                    <a:pt x="218326" y="477146"/>
                  </a:cubicBezTo>
                  <a:cubicBezTo>
                    <a:pt x="223355" y="538868"/>
                    <a:pt x="231814" y="600132"/>
                    <a:pt x="245301" y="660483"/>
                  </a:cubicBezTo>
                  <a:cubicBezTo>
                    <a:pt x="253531" y="697287"/>
                    <a:pt x="262217" y="704145"/>
                    <a:pt x="299708" y="704145"/>
                  </a:cubicBezTo>
                  <a:cubicBezTo>
                    <a:pt x="303594" y="704145"/>
                    <a:pt x="307480" y="704145"/>
                    <a:pt x="311595" y="703917"/>
                  </a:cubicBezTo>
                  <a:cubicBezTo>
                    <a:pt x="325311" y="703460"/>
                    <a:pt x="331026" y="697059"/>
                    <a:pt x="328054" y="682886"/>
                  </a:cubicBezTo>
                  <a:cubicBezTo>
                    <a:pt x="322796" y="657968"/>
                    <a:pt x="318224" y="632822"/>
                    <a:pt x="313195" y="607905"/>
                  </a:cubicBezTo>
                  <a:cubicBezTo>
                    <a:pt x="305423" y="570414"/>
                    <a:pt x="284163" y="412909"/>
                    <a:pt x="274562" y="372675"/>
                  </a:cubicBezTo>
                  <a:cubicBezTo>
                    <a:pt x="271590" y="358502"/>
                    <a:pt x="269533" y="344558"/>
                    <a:pt x="272733" y="329241"/>
                  </a:cubicBezTo>
                  <a:close/>
                </a:path>
              </a:pathLst>
            </a:custGeom>
            <a:solidFill>
              <a:srgbClr val="FFFFFF"/>
            </a:solidFill>
            <a:ln w="2286" cap="flat">
              <a:noFill/>
              <a:prstDash val="solid"/>
              <a:miter/>
            </a:ln>
          </p:spPr>
          <p:txBody>
            <a:bodyPr rtlCol="0" anchor="ctr"/>
            <a:lstStyle/>
            <a:p>
              <a:endParaRPr lang="en-US"/>
            </a:p>
          </p:txBody>
        </p:sp>
        <p:sp>
          <p:nvSpPr>
            <p:cNvPr id="193" name="Freeform 517">
              <a:extLst>
                <a:ext uri="{FF2B5EF4-FFF2-40B4-BE49-F238E27FC236}">
                  <a16:creationId xmlns:a16="http://schemas.microsoft.com/office/drawing/2014/main" id="{DC27C3AE-8DEB-3F29-D298-0E377F6EFC42}"/>
                </a:ext>
              </a:extLst>
            </p:cNvPr>
            <p:cNvSpPr/>
            <p:nvPr/>
          </p:nvSpPr>
          <p:spPr>
            <a:xfrm>
              <a:off x="4926253" y="5515735"/>
              <a:ext cx="291760" cy="284204"/>
            </a:xfrm>
            <a:custGeom>
              <a:avLst/>
              <a:gdLst>
                <a:gd name="connsiteX0" fmla="*/ 291694 w 291760"/>
                <a:gd name="connsiteY0" fmla="*/ 33529 h 284204"/>
                <a:gd name="connsiteX1" fmla="*/ 283007 w 291760"/>
                <a:gd name="connsiteY1" fmla="*/ 12727 h 284204"/>
                <a:gd name="connsiteX2" fmla="*/ 221742 w 291760"/>
                <a:gd name="connsiteY2" fmla="*/ 14556 h 284204"/>
                <a:gd name="connsiteX3" fmla="*/ 205054 w 291760"/>
                <a:gd name="connsiteY3" fmla="*/ 35130 h 284204"/>
                <a:gd name="connsiteX4" fmla="*/ 166421 w 291760"/>
                <a:gd name="connsiteY4" fmla="*/ 101195 h 284204"/>
                <a:gd name="connsiteX5" fmla="*/ 71552 w 291760"/>
                <a:gd name="connsiteY5" fmla="*/ 196293 h 284204"/>
                <a:gd name="connsiteX6" fmla="*/ 0 w 291760"/>
                <a:gd name="connsiteY6" fmla="*/ 217095 h 284204"/>
                <a:gd name="connsiteX7" fmla="*/ 16688 w 291760"/>
                <a:gd name="connsiteY7" fmla="*/ 283618 h 284204"/>
                <a:gd name="connsiteX8" fmla="*/ 151790 w 291760"/>
                <a:gd name="connsiteY8" fmla="*/ 247270 h 284204"/>
                <a:gd name="connsiteX9" fmla="*/ 170307 w 291760"/>
                <a:gd name="connsiteY9" fmla="*/ 228754 h 284204"/>
                <a:gd name="connsiteX10" fmla="*/ 278206 w 291760"/>
                <a:gd name="connsiteY10" fmla="*/ 74677 h 284204"/>
                <a:gd name="connsiteX11" fmla="*/ 291694 w 291760"/>
                <a:gd name="connsiteY11" fmla="*/ 33529 h 2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760" h="284204">
                  <a:moveTo>
                    <a:pt x="291694" y="33529"/>
                  </a:moveTo>
                  <a:cubicBezTo>
                    <a:pt x="291465" y="25528"/>
                    <a:pt x="289865" y="18442"/>
                    <a:pt x="283007" y="12727"/>
                  </a:cubicBezTo>
                  <a:cubicBezTo>
                    <a:pt x="262661" y="-4647"/>
                    <a:pt x="240259" y="-4418"/>
                    <a:pt x="221742" y="14556"/>
                  </a:cubicBezTo>
                  <a:cubicBezTo>
                    <a:pt x="215570" y="20956"/>
                    <a:pt x="209626" y="27586"/>
                    <a:pt x="205054" y="35130"/>
                  </a:cubicBezTo>
                  <a:cubicBezTo>
                    <a:pt x="191795" y="56847"/>
                    <a:pt x="180365" y="79935"/>
                    <a:pt x="166421" y="101195"/>
                  </a:cubicBezTo>
                  <a:cubicBezTo>
                    <a:pt x="142875" y="137085"/>
                    <a:pt x="116586" y="182348"/>
                    <a:pt x="71552" y="196293"/>
                  </a:cubicBezTo>
                  <a:cubicBezTo>
                    <a:pt x="52807" y="202008"/>
                    <a:pt x="3200" y="206351"/>
                    <a:pt x="0" y="217095"/>
                  </a:cubicBezTo>
                  <a:cubicBezTo>
                    <a:pt x="18974" y="234469"/>
                    <a:pt x="20117" y="257786"/>
                    <a:pt x="16688" y="283618"/>
                  </a:cubicBezTo>
                  <a:cubicBezTo>
                    <a:pt x="68809" y="288190"/>
                    <a:pt x="109499" y="265101"/>
                    <a:pt x="151790" y="247270"/>
                  </a:cubicBezTo>
                  <a:cubicBezTo>
                    <a:pt x="160020" y="243841"/>
                    <a:pt x="164592" y="235612"/>
                    <a:pt x="170307" y="228754"/>
                  </a:cubicBezTo>
                  <a:cubicBezTo>
                    <a:pt x="210998" y="180748"/>
                    <a:pt x="238887" y="123598"/>
                    <a:pt x="278206" y="74677"/>
                  </a:cubicBezTo>
                  <a:cubicBezTo>
                    <a:pt x="287807" y="63247"/>
                    <a:pt x="292379" y="49074"/>
                    <a:pt x="291694" y="33529"/>
                  </a:cubicBezTo>
                  <a:close/>
                </a:path>
              </a:pathLst>
            </a:custGeom>
            <a:solidFill>
              <a:srgbClr val="FFFFFF"/>
            </a:solidFill>
            <a:ln w="2286" cap="flat">
              <a:noFill/>
              <a:prstDash val="solid"/>
              <a:miter/>
            </a:ln>
          </p:spPr>
          <p:txBody>
            <a:bodyPr rtlCol="0" anchor="ctr"/>
            <a:lstStyle/>
            <a:p>
              <a:endParaRPr lang="en-US"/>
            </a:p>
          </p:txBody>
        </p:sp>
        <p:sp>
          <p:nvSpPr>
            <p:cNvPr id="194" name="Freeform 518">
              <a:extLst>
                <a:ext uri="{FF2B5EF4-FFF2-40B4-BE49-F238E27FC236}">
                  <a16:creationId xmlns:a16="http://schemas.microsoft.com/office/drawing/2014/main" id="{74A9AAB4-AF76-6F24-68A1-45A3BA12A50D}"/>
                </a:ext>
              </a:extLst>
            </p:cNvPr>
            <p:cNvSpPr/>
            <p:nvPr/>
          </p:nvSpPr>
          <p:spPr>
            <a:xfrm>
              <a:off x="4628028" y="5545204"/>
              <a:ext cx="295094" cy="250648"/>
            </a:xfrm>
            <a:custGeom>
              <a:avLst/>
              <a:gdLst>
                <a:gd name="connsiteX0" fmla="*/ 281766 w 295094"/>
                <a:gd name="connsiteY0" fmla="*/ 208429 h 250648"/>
                <a:gd name="connsiteX1" fmla="*/ 263021 w 295094"/>
                <a:gd name="connsiteY1" fmla="*/ 199743 h 250648"/>
                <a:gd name="connsiteX2" fmla="*/ 130662 w 295094"/>
                <a:gd name="connsiteY2" fmla="*/ 141678 h 250648"/>
                <a:gd name="connsiteX3" fmla="*/ 77627 w 295094"/>
                <a:gd name="connsiteY3" fmla="*/ 41780 h 250648"/>
                <a:gd name="connsiteX4" fmla="*/ 19334 w 295094"/>
                <a:gd name="connsiteY4" fmla="*/ 1546 h 250648"/>
                <a:gd name="connsiteX5" fmla="*/ 3332 w 295094"/>
                <a:gd name="connsiteY5" fmla="*/ 46581 h 250648"/>
                <a:gd name="connsiteX6" fmla="*/ 75341 w 295094"/>
                <a:gd name="connsiteY6" fmla="*/ 177797 h 250648"/>
                <a:gd name="connsiteX7" fmla="*/ 198099 w 295094"/>
                <a:gd name="connsiteY7" fmla="*/ 247749 h 250648"/>
                <a:gd name="connsiteX8" fmla="*/ 212729 w 295094"/>
                <a:gd name="connsiteY8" fmla="*/ 249349 h 250648"/>
                <a:gd name="connsiteX9" fmla="*/ 274451 w 295094"/>
                <a:gd name="connsiteY9" fmla="*/ 247291 h 250648"/>
                <a:gd name="connsiteX10" fmla="*/ 294568 w 295094"/>
                <a:gd name="connsiteY10" fmla="*/ 232661 h 250648"/>
                <a:gd name="connsiteX11" fmla="*/ 281766 w 295094"/>
                <a:gd name="connsiteY11" fmla="*/ 208429 h 2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094" h="250648">
                  <a:moveTo>
                    <a:pt x="281766" y="208429"/>
                  </a:moveTo>
                  <a:cubicBezTo>
                    <a:pt x="276051" y="204772"/>
                    <a:pt x="269422" y="202486"/>
                    <a:pt x="263021" y="199743"/>
                  </a:cubicBezTo>
                  <a:cubicBezTo>
                    <a:pt x="173867" y="182598"/>
                    <a:pt x="142092" y="167967"/>
                    <a:pt x="130662" y="141678"/>
                  </a:cubicBezTo>
                  <a:cubicBezTo>
                    <a:pt x="116717" y="109217"/>
                    <a:pt x="95457" y="72184"/>
                    <a:pt x="77627" y="41780"/>
                  </a:cubicBezTo>
                  <a:cubicBezTo>
                    <a:pt x="75112" y="37437"/>
                    <a:pt x="54081" y="-8969"/>
                    <a:pt x="19334" y="1546"/>
                  </a:cubicBezTo>
                  <a:cubicBezTo>
                    <a:pt x="-10613" y="10690"/>
                    <a:pt x="3103" y="46123"/>
                    <a:pt x="3332" y="46581"/>
                  </a:cubicBezTo>
                  <a:cubicBezTo>
                    <a:pt x="19105" y="94815"/>
                    <a:pt x="48823" y="135277"/>
                    <a:pt x="75341" y="177797"/>
                  </a:cubicBezTo>
                  <a:cubicBezTo>
                    <a:pt x="104601" y="224660"/>
                    <a:pt x="148035" y="240662"/>
                    <a:pt x="198099" y="247749"/>
                  </a:cubicBezTo>
                  <a:cubicBezTo>
                    <a:pt x="202899" y="248434"/>
                    <a:pt x="207929" y="248434"/>
                    <a:pt x="212729" y="249349"/>
                  </a:cubicBezTo>
                  <a:cubicBezTo>
                    <a:pt x="233532" y="252321"/>
                    <a:pt x="253877" y="249577"/>
                    <a:pt x="274451" y="247291"/>
                  </a:cubicBezTo>
                  <a:cubicBezTo>
                    <a:pt x="282909" y="246377"/>
                    <a:pt x="292282" y="243177"/>
                    <a:pt x="294568" y="232661"/>
                  </a:cubicBezTo>
                  <a:cubicBezTo>
                    <a:pt x="297083" y="221231"/>
                    <a:pt x="290225" y="213916"/>
                    <a:pt x="281766" y="208429"/>
                  </a:cubicBezTo>
                  <a:close/>
                </a:path>
              </a:pathLst>
            </a:custGeom>
            <a:solidFill>
              <a:srgbClr val="FFFFFF"/>
            </a:solidFill>
            <a:ln w="2286" cap="flat">
              <a:noFill/>
              <a:prstDash val="solid"/>
              <a:miter/>
            </a:ln>
          </p:spPr>
          <p:txBody>
            <a:bodyPr rtlCol="0" anchor="ctr"/>
            <a:lstStyle/>
            <a:p>
              <a:endParaRPr lang="en-US"/>
            </a:p>
          </p:txBody>
        </p:sp>
        <p:sp>
          <p:nvSpPr>
            <p:cNvPr id="195" name="Freeform 519">
              <a:extLst>
                <a:ext uri="{FF2B5EF4-FFF2-40B4-BE49-F238E27FC236}">
                  <a16:creationId xmlns:a16="http://schemas.microsoft.com/office/drawing/2014/main" id="{DCB0E09B-CD0E-B7F5-C6A8-0CCE65D34FA7}"/>
                </a:ext>
              </a:extLst>
            </p:cNvPr>
            <p:cNvSpPr/>
            <p:nvPr/>
          </p:nvSpPr>
          <p:spPr>
            <a:xfrm>
              <a:off x="5089245" y="5481161"/>
              <a:ext cx="241245" cy="707460"/>
            </a:xfrm>
            <a:custGeom>
              <a:avLst/>
              <a:gdLst>
                <a:gd name="connsiteX0" fmla="*/ 228371 w 241245"/>
                <a:gd name="connsiteY0" fmla="*/ 301733 h 707460"/>
                <a:gd name="connsiteX1" fmla="*/ 179680 w 241245"/>
                <a:gd name="connsiteY1" fmla="*/ 104680 h 707460"/>
                <a:gd name="connsiteX2" fmla="*/ 148361 w 241245"/>
                <a:gd name="connsiteY2" fmla="*/ 22384 h 707460"/>
                <a:gd name="connsiteX3" fmla="*/ 108128 w 241245"/>
                <a:gd name="connsiteY3" fmla="*/ 1124 h 707460"/>
                <a:gd name="connsiteX4" fmla="*/ 64237 w 241245"/>
                <a:gd name="connsiteY4" fmla="*/ 1353 h 707460"/>
                <a:gd name="connsiteX5" fmla="*/ 40919 w 241245"/>
                <a:gd name="connsiteY5" fmla="*/ 8897 h 707460"/>
                <a:gd name="connsiteX6" fmla="*/ 0 w 241245"/>
                <a:gd name="connsiteY6" fmla="*/ 91421 h 707460"/>
                <a:gd name="connsiteX7" fmla="*/ 17602 w 241245"/>
                <a:gd name="connsiteY7" fmla="*/ 70390 h 707460"/>
                <a:gd name="connsiteX8" fmla="*/ 39776 w 241245"/>
                <a:gd name="connsiteY8" fmla="*/ 35871 h 707460"/>
                <a:gd name="connsiteX9" fmla="*/ 124358 w 241245"/>
                <a:gd name="connsiteY9" fmla="*/ 24670 h 707460"/>
                <a:gd name="connsiteX10" fmla="*/ 133045 w 241245"/>
                <a:gd name="connsiteY10" fmla="*/ 120682 h 707460"/>
                <a:gd name="connsiteX11" fmla="*/ 45263 w 241245"/>
                <a:gd name="connsiteY11" fmla="*/ 249384 h 707460"/>
                <a:gd name="connsiteX12" fmla="*/ 33147 w 241245"/>
                <a:gd name="connsiteY12" fmla="*/ 293504 h 707460"/>
                <a:gd name="connsiteX13" fmla="*/ 35204 w 241245"/>
                <a:gd name="connsiteY13" fmla="*/ 393402 h 707460"/>
                <a:gd name="connsiteX14" fmla="*/ 30861 w 241245"/>
                <a:gd name="connsiteY14" fmla="*/ 602114 h 707460"/>
                <a:gd name="connsiteX15" fmla="*/ 21031 w 241245"/>
                <a:gd name="connsiteY15" fmla="*/ 663150 h 707460"/>
                <a:gd name="connsiteX16" fmla="*/ 49149 w 241245"/>
                <a:gd name="connsiteY16" fmla="*/ 695154 h 707460"/>
                <a:gd name="connsiteX17" fmla="*/ 93726 w 241245"/>
                <a:gd name="connsiteY17" fmla="*/ 656063 h 707460"/>
                <a:gd name="connsiteX18" fmla="*/ 105385 w 241245"/>
                <a:gd name="connsiteY18" fmla="*/ 544964 h 707460"/>
                <a:gd name="connsiteX19" fmla="*/ 114071 w 241245"/>
                <a:gd name="connsiteY19" fmla="*/ 418548 h 707460"/>
                <a:gd name="connsiteX20" fmla="*/ 105385 w 241245"/>
                <a:gd name="connsiteY20" fmla="*/ 364598 h 707460"/>
                <a:gd name="connsiteX21" fmla="*/ 101727 w 241245"/>
                <a:gd name="connsiteY21" fmla="*/ 337623 h 707460"/>
                <a:gd name="connsiteX22" fmla="*/ 153848 w 241245"/>
                <a:gd name="connsiteY22" fmla="*/ 464725 h 707460"/>
                <a:gd name="connsiteX23" fmla="*/ 160249 w 241245"/>
                <a:gd name="connsiteY23" fmla="*/ 623602 h 707460"/>
                <a:gd name="connsiteX24" fmla="*/ 213284 w 241245"/>
                <a:gd name="connsiteY24" fmla="*/ 707270 h 707460"/>
                <a:gd name="connsiteX25" fmla="*/ 239116 w 241245"/>
                <a:gd name="connsiteY25" fmla="*/ 651720 h 707460"/>
                <a:gd name="connsiteX26" fmla="*/ 239573 w 241245"/>
                <a:gd name="connsiteY26" fmla="*/ 451466 h 707460"/>
                <a:gd name="connsiteX27" fmla="*/ 228371 w 241245"/>
                <a:gd name="connsiteY27" fmla="*/ 301733 h 7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1245" h="707460">
                  <a:moveTo>
                    <a:pt x="228371" y="301733"/>
                  </a:moveTo>
                  <a:cubicBezTo>
                    <a:pt x="215798" y="234982"/>
                    <a:pt x="197053" y="170060"/>
                    <a:pt x="179680" y="104680"/>
                  </a:cubicBezTo>
                  <a:cubicBezTo>
                    <a:pt x="172136" y="76334"/>
                    <a:pt x="162763" y="48216"/>
                    <a:pt x="148361" y="22384"/>
                  </a:cubicBezTo>
                  <a:cubicBezTo>
                    <a:pt x="139446" y="6382"/>
                    <a:pt x="128473" y="-3448"/>
                    <a:pt x="108128" y="1124"/>
                  </a:cubicBezTo>
                  <a:cubicBezTo>
                    <a:pt x="93726" y="4325"/>
                    <a:pt x="78867" y="2953"/>
                    <a:pt x="64237" y="1353"/>
                  </a:cubicBezTo>
                  <a:cubicBezTo>
                    <a:pt x="56007" y="438"/>
                    <a:pt x="46634" y="-933"/>
                    <a:pt x="40919" y="8897"/>
                  </a:cubicBezTo>
                  <a:cubicBezTo>
                    <a:pt x="25832" y="34043"/>
                    <a:pt x="9144" y="58046"/>
                    <a:pt x="0" y="91421"/>
                  </a:cubicBezTo>
                  <a:cubicBezTo>
                    <a:pt x="12344" y="85249"/>
                    <a:pt x="14630" y="77477"/>
                    <a:pt x="17602" y="70390"/>
                  </a:cubicBezTo>
                  <a:cubicBezTo>
                    <a:pt x="23089" y="57588"/>
                    <a:pt x="31090" y="46387"/>
                    <a:pt x="39776" y="35871"/>
                  </a:cubicBezTo>
                  <a:cubicBezTo>
                    <a:pt x="64694" y="6153"/>
                    <a:pt x="91897" y="2724"/>
                    <a:pt x="124358" y="24670"/>
                  </a:cubicBezTo>
                  <a:cubicBezTo>
                    <a:pt x="161620" y="49587"/>
                    <a:pt x="147676" y="103994"/>
                    <a:pt x="133045" y="120682"/>
                  </a:cubicBezTo>
                  <a:cubicBezTo>
                    <a:pt x="98527" y="160001"/>
                    <a:pt x="76581" y="207779"/>
                    <a:pt x="45263" y="249384"/>
                  </a:cubicBezTo>
                  <a:cubicBezTo>
                    <a:pt x="34976" y="262871"/>
                    <a:pt x="31318" y="277502"/>
                    <a:pt x="33147" y="293504"/>
                  </a:cubicBezTo>
                  <a:cubicBezTo>
                    <a:pt x="37033" y="326879"/>
                    <a:pt x="35433" y="360026"/>
                    <a:pt x="35204" y="393402"/>
                  </a:cubicBezTo>
                  <a:cubicBezTo>
                    <a:pt x="34976" y="462896"/>
                    <a:pt x="35204" y="532619"/>
                    <a:pt x="30861" y="602114"/>
                  </a:cubicBezTo>
                  <a:cubicBezTo>
                    <a:pt x="29489" y="622688"/>
                    <a:pt x="24917" y="642804"/>
                    <a:pt x="21031" y="663150"/>
                  </a:cubicBezTo>
                  <a:cubicBezTo>
                    <a:pt x="16459" y="686924"/>
                    <a:pt x="24917" y="696068"/>
                    <a:pt x="49149" y="695154"/>
                  </a:cubicBezTo>
                  <a:cubicBezTo>
                    <a:pt x="70866" y="694239"/>
                    <a:pt x="89383" y="679838"/>
                    <a:pt x="93726" y="656063"/>
                  </a:cubicBezTo>
                  <a:cubicBezTo>
                    <a:pt x="100355" y="619487"/>
                    <a:pt x="104699" y="582225"/>
                    <a:pt x="105385" y="544964"/>
                  </a:cubicBezTo>
                  <a:cubicBezTo>
                    <a:pt x="106070" y="502673"/>
                    <a:pt x="109271" y="460610"/>
                    <a:pt x="114071" y="418548"/>
                  </a:cubicBezTo>
                  <a:cubicBezTo>
                    <a:pt x="116357" y="399117"/>
                    <a:pt x="114071" y="381972"/>
                    <a:pt x="105385" y="364598"/>
                  </a:cubicBezTo>
                  <a:cubicBezTo>
                    <a:pt x="101270" y="356369"/>
                    <a:pt x="88468" y="328479"/>
                    <a:pt x="101727" y="337623"/>
                  </a:cubicBezTo>
                  <a:cubicBezTo>
                    <a:pt x="136017" y="360941"/>
                    <a:pt x="152933" y="434093"/>
                    <a:pt x="153848" y="464725"/>
                  </a:cubicBezTo>
                  <a:cubicBezTo>
                    <a:pt x="155677" y="517760"/>
                    <a:pt x="160934" y="570567"/>
                    <a:pt x="160249" y="623602"/>
                  </a:cubicBezTo>
                  <a:cubicBezTo>
                    <a:pt x="160020" y="640518"/>
                    <a:pt x="147676" y="711613"/>
                    <a:pt x="213284" y="707270"/>
                  </a:cubicBezTo>
                  <a:cubicBezTo>
                    <a:pt x="242545" y="705441"/>
                    <a:pt x="238658" y="661321"/>
                    <a:pt x="239116" y="651720"/>
                  </a:cubicBezTo>
                  <a:cubicBezTo>
                    <a:pt x="242545" y="584969"/>
                    <a:pt x="241173" y="518217"/>
                    <a:pt x="239573" y="451466"/>
                  </a:cubicBezTo>
                  <a:cubicBezTo>
                    <a:pt x="238430" y="401403"/>
                    <a:pt x="237744" y="351339"/>
                    <a:pt x="228371" y="301733"/>
                  </a:cubicBezTo>
                  <a:close/>
                </a:path>
              </a:pathLst>
            </a:custGeom>
            <a:solidFill>
              <a:srgbClr val="FFFFFF"/>
            </a:solidFill>
            <a:ln w="2286" cap="flat">
              <a:noFill/>
              <a:prstDash val="solid"/>
              <a:miter/>
            </a:ln>
          </p:spPr>
          <p:txBody>
            <a:bodyPr rtlCol="0" anchor="ctr"/>
            <a:lstStyle/>
            <a:p>
              <a:endParaRPr lang="en-US"/>
            </a:p>
          </p:txBody>
        </p:sp>
        <p:sp>
          <p:nvSpPr>
            <p:cNvPr id="196" name="Freeform 520">
              <a:extLst>
                <a:ext uri="{FF2B5EF4-FFF2-40B4-BE49-F238E27FC236}">
                  <a16:creationId xmlns:a16="http://schemas.microsoft.com/office/drawing/2014/main" id="{FB894D4A-5910-31DC-15DF-3F467E256D8C}"/>
                </a:ext>
              </a:extLst>
            </p:cNvPr>
            <p:cNvSpPr/>
            <p:nvPr/>
          </p:nvSpPr>
          <p:spPr>
            <a:xfrm>
              <a:off x="4977194" y="5589727"/>
              <a:ext cx="99935" cy="111099"/>
            </a:xfrm>
            <a:custGeom>
              <a:avLst/>
              <a:gdLst>
                <a:gd name="connsiteX0" fmla="*/ 99935 w 99935"/>
                <a:gd name="connsiteY0" fmla="*/ 0 h 111099"/>
                <a:gd name="connsiteX1" fmla="*/ 27240 w 99935"/>
                <a:gd name="connsiteY1" fmla="*/ 78867 h 111099"/>
                <a:gd name="connsiteX2" fmla="*/ 37 w 99935"/>
                <a:gd name="connsiteY2" fmla="*/ 111100 h 111099"/>
                <a:gd name="connsiteX3" fmla="*/ 99935 w 99935"/>
                <a:gd name="connsiteY3" fmla="*/ 0 h 111099"/>
              </a:gdLst>
              <a:ahLst/>
              <a:cxnLst>
                <a:cxn ang="0">
                  <a:pos x="connsiteX0" y="connsiteY0"/>
                </a:cxn>
                <a:cxn ang="0">
                  <a:pos x="connsiteX1" y="connsiteY1"/>
                </a:cxn>
                <a:cxn ang="0">
                  <a:pos x="connsiteX2" y="connsiteY2"/>
                </a:cxn>
                <a:cxn ang="0">
                  <a:pos x="connsiteX3" y="connsiteY3"/>
                </a:cxn>
              </a:cxnLst>
              <a:rect l="l" t="t" r="r" b="b"/>
              <a:pathLst>
                <a:path w="99935" h="111099">
                  <a:moveTo>
                    <a:pt x="99935" y="0"/>
                  </a:moveTo>
                  <a:cubicBezTo>
                    <a:pt x="77304" y="25146"/>
                    <a:pt x="45757" y="58065"/>
                    <a:pt x="27240" y="78867"/>
                  </a:cubicBezTo>
                  <a:cubicBezTo>
                    <a:pt x="24726" y="81610"/>
                    <a:pt x="-1106" y="106756"/>
                    <a:pt x="37" y="111100"/>
                  </a:cubicBezTo>
                  <a:cubicBezTo>
                    <a:pt x="50329" y="101956"/>
                    <a:pt x="96963" y="38176"/>
                    <a:pt x="99935" y="0"/>
                  </a:cubicBezTo>
                  <a:close/>
                </a:path>
              </a:pathLst>
            </a:custGeom>
            <a:solidFill>
              <a:srgbClr val="FFFFFF"/>
            </a:solidFill>
            <a:ln w="2286" cap="flat">
              <a:noFill/>
              <a:prstDash val="solid"/>
              <a:miter/>
            </a:ln>
          </p:spPr>
          <p:txBody>
            <a:bodyPr rtlCol="0" anchor="ctr"/>
            <a:lstStyle/>
            <a:p>
              <a:endParaRPr lang="en-US"/>
            </a:p>
          </p:txBody>
        </p:sp>
        <p:sp>
          <p:nvSpPr>
            <p:cNvPr id="197" name="Freeform 521">
              <a:extLst>
                <a:ext uri="{FF2B5EF4-FFF2-40B4-BE49-F238E27FC236}">
                  <a16:creationId xmlns:a16="http://schemas.microsoft.com/office/drawing/2014/main" id="{DFF32A07-6412-FD4C-230F-105229A1980F}"/>
                </a:ext>
              </a:extLst>
            </p:cNvPr>
            <p:cNvSpPr/>
            <p:nvPr/>
          </p:nvSpPr>
          <p:spPr>
            <a:xfrm>
              <a:off x="5050525" y="5236486"/>
              <a:ext cx="220546" cy="224704"/>
            </a:xfrm>
            <a:custGeom>
              <a:avLst/>
              <a:gdLst>
                <a:gd name="connsiteX0" fmla="*/ 215199 w 220546"/>
                <a:gd name="connsiteY0" fmla="*/ 73891 h 224704"/>
                <a:gd name="connsiteX1" fmla="*/ 55636 w 220546"/>
                <a:gd name="connsiteY1" fmla="*/ 12398 h 224704"/>
                <a:gd name="connsiteX2" fmla="*/ 772 w 220546"/>
                <a:gd name="connsiteY2" fmla="*/ 96522 h 224704"/>
                <a:gd name="connsiteX3" fmla="*/ 111186 w 220546"/>
                <a:gd name="connsiteY3" fmla="*/ 224081 h 224704"/>
                <a:gd name="connsiteX4" fmla="*/ 215199 w 220546"/>
                <a:gd name="connsiteY4" fmla="*/ 73891 h 2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6" h="224704">
                  <a:moveTo>
                    <a:pt x="215199" y="73891"/>
                  </a:moveTo>
                  <a:cubicBezTo>
                    <a:pt x="195311" y="2568"/>
                    <a:pt x="105014" y="-15263"/>
                    <a:pt x="55636" y="12398"/>
                  </a:cubicBezTo>
                  <a:cubicBezTo>
                    <a:pt x="20889" y="31600"/>
                    <a:pt x="5344" y="58346"/>
                    <a:pt x="772" y="96522"/>
                  </a:cubicBezTo>
                  <a:cubicBezTo>
                    <a:pt x="-7000" y="162588"/>
                    <a:pt x="44892" y="223853"/>
                    <a:pt x="111186" y="224081"/>
                  </a:cubicBezTo>
                  <a:cubicBezTo>
                    <a:pt x="200340" y="232997"/>
                    <a:pt x="234859" y="144528"/>
                    <a:pt x="215199" y="73891"/>
                  </a:cubicBezTo>
                  <a:close/>
                </a:path>
              </a:pathLst>
            </a:custGeom>
            <a:solidFill>
              <a:srgbClr val="FFFFFF"/>
            </a:solidFill>
            <a:ln w="2286" cap="flat">
              <a:noFill/>
              <a:prstDash val="solid"/>
              <a:miter/>
            </a:ln>
          </p:spPr>
          <p:txBody>
            <a:bodyPr rtlCol="0" anchor="ctr"/>
            <a:lstStyle/>
            <a:p>
              <a:endParaRPr lang="en-US"/>
            </a:p>
          </p:txBody>
        </p:sp>
        <p:sp>
          <p:nvSpPr>
            <p:cNvPr id="198" name="Freeform 522">
              <a:extLst>
                <a:ext uri="{FF2B5EF4-FFF2-40B4-BE49-F238E27FC236}">
                  <a16:creationId xmlns:a16="http://schemas.microsoft.com/office/drawing/2014/main" id="{72E37BCF-ECDA-DB7D-5195-B8B05F96A169}"/>
                </a:ext>
              </a:extLst>
            </p:cNvPr>
            <p:cNvSpPr/>
            <p:nvPr/>
          </p:nvSpPr>
          <p:spPr>
            <a:xfrm>
              <a:off x="4746088" y="5586526"/>
              <a:ext cx="85982" cy="114230"/>
            </a:xfrm>
            <a:custGeom>
              <a:avLst/>
              <a:gdLst>
                <a:gd name="connsiteX0" fmla="*/ 26317 w 85982"/>
                <a:gd name="connsiteY0" fmla="*/ 83896 h 114230"/>
                <a:gd name="connsiteX1" fmla="*/ 85982 w 85982"/>
                <a:gd name="connsiteY1" fmla="*/ 113843 h 114230"/>
                <a:gd name="connsiteX2" fmla="*/ 2772 w 85982"/>
                <a:gd name="connsiteY2" fmla="*/ 0 h 114230"/>
                <a:gd name="connsiteX3" fmla="*/ 9401 w 85982"/>
                <a:gd name="connsiteY3" fmla="*/ 50063 h 114230"/>
                <a:gd name="connsiteX4" fmla="*/ 26317 w 85982"/>
                <a:gd name="connsiteY4" fmla="*/ 83896 h 11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82" h="114230">
                  <a:moveTo>
                    <a:pt x="26317" y="83896"/>
                  </a:moveTo>
                  <a:cubicBezTo>
                    <a:pt x="36376" y="108585"/>
                    <a:pt x="54892" y="116129"/>
                    <a:pt x="85982" y="113843"/>
                  </a:cubicBezTo>
                  <a:cubicBezTo>
                    <a:pt x="57636" y="79781"/>
                    <a:pt x="32261" y="29032"/>
                    <a:pt x="2772" y="0"/>
                  </a:cubicBezTo>
                  <a:cubicBezTo>
                    <a:pt x="-4544" y="12801"/>
                    <a:pt x="4372" y="39548"/>
                    <a:pt x="9401" y="50063"/>
                  </a:cubicBezTo>
                  <a:cubicBezTo>
                    <a:pt x="14659" y="61265"/>
                    <a:pt x="21517" y="72237"/>
                    <a:pt x="26317" y="83896"/>
                  </a:cubicBezTo>
                  <a:close/>
                </a:path>
              </a:pathLst>
            </a:custGeom>
            <a:solidFill>
              <a:srgbClr val="FFFFFF"/>
            </a:solidFill>
            <a:ln w="2286" cap="flat">
              <a:noFill/>
              <a:prstDash val="solid"/>
              <a:miter/>
            </a:ln>
          </p:spPr>
          <p:txBody>
            <a:bodyPr rtlCol="0" anchor="ctr"/>
            <a:lstStyle/>
            <a:p>
              <a:endParaRPr lang="en-US"/>
            </a:p>
          </p:txBody>
        </p:sp>
        <p:sp>
          <p:nvSpPr>
            <p:cNvPr id="199" name="Freeform 523">
              <a:extLst>
                <a:ext uri="{FF2B5EF4-FFF2-40B4-BE49-F238E27FC236}">
                  <a16:creationId xmlns:a16="http://schemas.microsoft.com/office/drawing/2014/main" id="{156503D7-6F38-FA82-B8F0-CE49DC801DD2}"/>
                </a:ext>
              </a:extLst>
            </p:cNvPr>
            <p:cNvSpPr/>
            <p:nvPr/>
          </p:nvSpPr>
          <p:spPr>
            <a:xfrm>
              <a:off x="4578210" y="5235217"/>
              <a:ext cx="231245" cy="236615"/>
            </a:xfrm>
            <a:custGeom>
              <a:avLst/>
              <a:gdLst>
                <a:gd name="connsiteX0" fmla="*/ 115557 w 231245"/>
                <a:gd name="connsiteY0" fmla="*/ 236553 h 236615"/>
                <a:gd name="connsiteX1" fmla="*/ 231228 w 231245"/>
                <a:gd name="connsiteY1" fmla="*/ 117909 h 236615"/>
                <a:gd name="connsiteX2" fmla="*/ 106870 w 231245"/>
                <a:gd name="connsiteY2" fmla="*/ 180 h 236615"/>
                <a:gd name="connsiteX3" fmla="*/ 114 w 231245"/>
                <a:gd name="connsiteY3" fmla="*/ 133454 h 236615"/>
                <a:gd name="connsiteX4" fmla="*/ 115557 w 231245"/>
                <a:gd name="connsiteY4" fmla="*/ 236553 h 236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45" h="236615">
                  <a:moveTo>
                    <a:pt x="115557" y="236553"/>
                  </a:moveTo>
                  <a:cubicBezTo>
                    <a:pt x="176822" y="234495"/>
                    <a:pt x="232371" y="177574"/>
                    <a:pt x="231228" y="117909"/>
                  </a:cubicBezTo>
                  <a:cubicBezTo>
                    <a:pt x="230085" y="55959"/>
                    <a:pt x="192824" y="-3706"/>
                    <a:pt x="106870" y="180"/>
                  </a:cubicBezTo>
                  <a:cubicBezTo>
                    <a:pt x="36918" y="1552"/>
                    <a:pt x="-2401" y="65103"/>
                    <a:pt x="114" y="133454"/>
                  </a:cubicBezTo>
                  <a:cubicBezTo>
                    <a:pt x="2400" y="189690"/>
                    <a:pt x="56578" y="238610"/>
                    <a:pt x="115557" y="236553"/>
                  </a:cubicBezTo>
                  <a:close/>
                </a:path>
              </a:pathLst>
            </a:custGeom>
            <a:solidFill>
              <a:srgbClr val="FFFFFF"/>
            </a:solidFill>
            <a:ln w="2286" cap="flat">
              <a:noFill/>
              <a:prstDash val="solid"/>
              <a:miter/>
            </a:ln>
          </p:spPr>
          <p:txBody>
            <a:bodyPr rtlCol="0" anchor="ctr"/>
            <a:lstStyle/>
            <a:p>
              <a:endParaRPr lang="en-US"/>
            </a:p>
          </p:txBody>
        </p:sp>
        <p:sp>
          <p:nvSpPr>
            <p:cNvPr id="200" name="Freeform 524">
              <a:extLst>
                <a:ext uri="{FF2B5EF4-FFF2-40B4-BE49-F238E27FC236}">
                  <a16:creationId xmlns:a16="http://schemas.microsoft.com/office/drawing/2014/main" id="{F8B13F2E-66BD-B116-5631-42F8D4FD4CD2}"/>
                </a:ext>
              </a:extLst>
            </p:cNvPr>
            <p:cNvSpPr/>
            <p:nvPr/>
          </p:nvSpPr>
          <p:spPr>
            <a:xfrm>
              <a:off x="4401611" y="5212571"/>
              <a:ext cx="950566" cy="998178"/>
            </a:xfrm>
            <a:custGeom>
              <a:avLst/>
              <a:gdLst>
                <a:gd name="connsiteX0" fmla="*/ 949838 w 950566"/>
                <a:gd name="connsiteY0" fmla="*/ 732172 h 998178"/>
                <a:gd name="connsiteX1" fmla="*/ 925378 w 950566"/>
                <a:gd name="connsiteY1" fmla="*/ 498543 h 998178"/>
                <a:gd name="connsiteX2" fmla="*/ 890631 w 950566"/>
                <a:gd name="connsiteY2" fmla="*/ 364583 h 998178"/>
                <a:gd name="connsiteX3" fmla="*/ 849940 w 950566"/>
                <a:gd name="connsiteY3" fmla="*/ 270629 h 998178"/>
                <a:gd name="connsiteX4" fmla="*/ 851311 w 950566"/>
                <a:gd name="connsiteY4" fmla="*/ 237710 h 998178"/>
                <a:gd name="connsiteX5" fmla="*/ 870971 w 950566"/>
                <a:gd name="connsiteY5" fmla="*/ 59631 h 998178"/>
                <a:gd name="connsiteX6" fmla="*/ 753699 w 950566"/>
                <a:gd name="connsiteY6" fmla="*/ 1109 h 998178"/>
                <a:gd name="connsiteX7" fmla="*/ 634827 w 950566"/>
                <a:gd name="connsiteY7" fmla="*/ 78605 h 998178"/>
                <a:gd name="connsiteX8" fmla="*/ 627283 w 950566"/>
                <a:gd name="connsiteY8" fmla="*/ 167301 h 998178"/>
                <a:gd name="connsiteX9" fmla="*/ 701578 w 950566"/>
                <a:gd name="connsiteY9" fmla="*/ 258970 h 998178"/>
                <a:gd name="connsiteX10" fmla="*/ 707979 w 950566"/>
                <a:gd name="connsiteY10" fmla="*/ 263085 h 998178"/>
                <a:gd name="connsiteX11" fmla="*/ 574934 w 950566"/>
                <a:gd name="connsiteY11" fmla="*/ 456938 h 998178"/>
                <a:gd name="connsiteX12" fmla="*/ 498582 w 950566"/>
                <a:gd name="connsiteY12" fmla="*/ 503343 h 998178"/>
                <a:gd name="connsiteX13" fmla="*/ 458805 w 950566"/>
                <a:gd name="connsiteY13" fmla="*/ 491685 h 998178"/>
                <a:gd name="connsiteX14" fmla="*/ 356850 w 950566"/>
                <a:gd name="connsiteY14" fmla="*/ 358411 h 998178"/>
                <a:gd name="connsiteX15" fmla="*/ 346791 w 950566"/>
                <a:gd name="connsiteY15" fmla="*/ 337380 h 998178"/>
                <a:gd name="connsiteX16" fmla="*/ 328046 w 950566"/>
                <a:gd name="connsiteY16" fmla="*/ 279315 h 998178"/>
                <a:gd name="connsiteX17" fmla="*/ 352278 w 950566"/>
                <a:gd name="connsiteY17" fmla="*/ 265142 h 998178"/>
                <a:gd name="connsiteX18" fmla="*/ 428173 w 950566"/>
                <a:gd name="connsiteY18" fmla="*/ 147642 h 998178"/>
                <a:gd name="connsiteX19" fmla="*/ 320045 w 950566"/>
                <a:gd name="connsiteY19" fmla="*/ 3167 h 998178"/>
                <a:gd name="connsiteX20" fmla="*/ 157968 w 950566"/>
                <a:gd name="connsiteY20" fmla="*/ 103751 h 998178"/>
                <a:gd name="connsiteX21" fmla="*/ 176713 w 950566"/>
                <a:gd name="connsiteY21" fmla="*/ 221480 h 998178"/>
                <a:gd name="connsiteX22" fmla="*/ 197287 w 950566"/>
                <a:gd name="connsiteY22" fmla="*/ 246397 h 998178"/>
                <a:gd name="connsiteX23" fmla="*/ 198887 w 950566"/>
                <a:gd name="connsiteY23" fmla="*/ 264456 h 998178"/>
                <a:gd name="connsiteX24" fmla="*/ 121849 w 950566"/>
                <a:gd name="connsiteY24" fmla="*/ 413046 h 998178"/>
                <a:gd name="connsiteX25" fmla="*/ 64242 w 950566"/>
                <a:gd name="connsiteY25" fmla="*/ 567123 h 998178"/>
                <a:gd name="connsiteX26" fmla="*/ 13035 w 950566"/>
                <a:gd name="connsiteY26" fmla="*/ 839157 h 998178"/>
                <a:gd name="connsiteX27" fmla="*/ 234 w 950566"/>
                <a:gd name="connsiteY27" fmla="*/ 941570 h 998178"/>
                <a:gd name="connsiteX28" fmla="*/ 19893 w 950566"/>
                <a:gd name="connsiteY28" fmla="*/ 980203 h 998178"/>
                <a:gd name="connsiteX29" fmla="*/ 128478 w 950566"/>
                <a:gd name="connsiteY29" fmla="*/ 925110 h 998178"/>
                <a:gd name="connsiteX30" fmla="*/ 131679 w 950566"/>
                <a:gd name="connsiteY30" fmla="*/ 907737 h 998178"/>
                <a:gd name="connsiteX31" fmla="*/ 173284 w 950566"/>
                <a:gd name="connsiteY31" fmla="*/ 687824 h 998178"/>
                <a:gd name="connsiteX32" fmla="*/ 192029 w 950566"/>
                <a:gd name="connsiteY32" fmla="*/ 655820 h 998178"/>
                <a:gd name="connsiteX33" fmla="*/ 208945 w 950566"/>
                <a:gd name="connsiteY33" fmla="*/ 689424 h 998178"/>
                <a:gd name="connsiteX34" fmla="*/ 225633 w 950566"/>
                <a:gd name="connsiteY34" fmla="*/ 829784 h 998178"/>
                <a:gd name="connsiteX35" fmla="*/ 246664 w 950566"/>
                <a:gd name="connsiteY35" fmla="*/ 951628 h 998178"/>
                <a:gd name="connsiteX36" fmla="*/ 282097 w 950566"/>
                <a:gd name="connsiteY36" fmla="*/ 994148 h 998178"/>
                <a:gd name="connsiteX37" fmla="*/ 334904 w 950566"/>
                <a:gd name="connsiteY37" fmla="*/ 998034 h 998178"/>
                <a:gd name="connsiteX38" fmla="*/ 374223 w 950566"/>
                <a:gd name="connsiteY38" fmla="*/ 953914 h 998178"/>
                <a:gd name="connsiteX39" fmla="*/ 367137 w 950566"/>
                <a:gd name="connsiteY39" fmla="*/ 910480 h 998178"/>
                <a:gd name="connsiteX40" fmla="*/ 346334 w 950566"/>
                <a:gd name="connsiteY40" fmla="*/ 818583 h 998178"/>
                <a:gd name="connsiteX41" fmla="*/ 318673 w 950566"/>
                <a:gd name="connsiteY41" fmla="*/ 629302 h 998178"/>
                <a:gd name="connsiteX42" fmla="*/ 324846 w 950566"/>
                <a:gd name="connsiteY42" fmla="*/ 578781 h 998178"/>
                <a:gd name="connsiteX43" fmla="*/ 331932 w 950566"/>
                <a:gd name="connsiteY43" fmla="*/ 579467 h 998178"/>
                <a:gd name="connsiteX44" fmla="*/ 496067 w 950566"/>
                <a:gd name="connsiteY44" fmla="*/ 603927 h 998178"/>
                <a:gd name="connsiteX45" fmla="*/ 513441 w 950566"/>
                <a:gd name="connsiteY45" fmla="*/ 605985 h 998178"/>
                <a:gd name="connsiteX46" fmla="*/ 628655 w 950566"/>
                <a:gd name="connsiteY46" fmla="*/ 591354 h 998178"/>
                <a:gd name="connsiteX47" fmla="*/ 694263 w 950566"/>
                <a:gd name="connsiteY47" fmla="*/ 565751 h 998178"/>
                <a:gd name="connsiteX48" fmla="*/ 702036 w 950566"/>
                <a:gd name="connsiteY48" fmla="*/ 615129 h 998178"/>
                <a:gd name="connsiteX49" fmla="*/ 699978 w 950566"/>
                <a:gd name="connsiteY49" fmla="*/ 826812 h 998178"/>
                <a:gd name="connsiteX50" fmla="*/ 687405 w 950566"/>
                <a:gd name="connsiteY50" fmla="*/ 931740 h 998178"/>
                <a:gd name="connsiteX51" fmla="*/ 684433 w 950566"/>
                <a:gd name="connsiteY51" fmla="*/ 958029 h 998178"/>
                <a:gd name="connsiteX52" fmla="*/ 692206 w 950566"/>
                <a:gd name="connsiteY52" fmla="*/ 973116 h 998178"/>
                <a:gd name="connsiteX53" fmla="*/ 790732 w 950566"/>
                <a:gd name="connsiteY53" fmla="*/ 955286 h 998178"/>
                <a:gd name="connsiteX54" fmla="*/ 806506 w 950566"/>
                <a:gd name="connsiteY54" fmla="*/ 893106 h 998178"/>
                <a:gd name="connsiteX55" fmla="*/ 818393 w 950566"/>
                <a:gd name="connsiteY55" fmla="*/ 737658 h 998178"/>
                <a:gd name="connsiteX56" fmla="*/ 826851 w 950566"/>
                <a:gd name="connsiteY56" fmla="*/ 900193 h 998178"/>
                <a:gd name="connsiteX57" fmla="*/ 828680 w 950566"/>
                <a:gd name="connsiteY57" fmla="*/ 935397 h 998178"/>
                <a:gd name="connsiteX58" fmla="*/ 851311 w 950566"/>
                <a:gd name="connsiteY58" fmla="*/ 984546 h 998178"/>
                <a:gd name="connsiteX59" fmla="*/ 937722 w 950566"/>
                <a:gd name="connsiteY59" fmla="*/ 977460 h 998178"/>
                <a:gd name="connsiteX60" fmla="*/ 947552 w 950566"/>
                <a:gd name="connsiteY60" fmla="*/ 940655 h 998178"/>
                <a:gd name="connsiteX61" fmla="*/ 949838 w 950566"/>
                <a:gd name="connsiteY61" fmla="*/ 732172 h 998178"/>
                <a:gd name="connsiteX62" fmla="*/ 649686 w 950566"/>
                <a:gd name="connsiteY62" fmla="*/ 120210 h 998178"/>
                <a:gd name="connsiteX63" fmla="*/ 704550 w 950566"/>
                <a:gd name="connsiteY63" fmla="*/ 36085 h 998178"/>
                <a:gd name="connsiteX64" fmla="*/ 864113 w 950566"/>
                <a:gd name="connsiteY64" fmla="*/ 97578 h 998178"/>
                <a:gd name="connsiteX65" fmla="*/ 760100 w 950566"/>
                <a:gd name="connsiteY65" fmla="*/ 247540 h 998178"/>
                <a:gd name="connsiteX66" fmla="*/ 649686 w 950566"/>
                <a:gd name="connsiteY66" fmla="*/ 120210 h 998178"/>
                <a:gd name="connsiteX67" fmla="*/ 602823 w 950566"/>
                <a:gd name="connsiteY67" fmla="*/ 456023 h 998178"/>
                <a:gd name="connsiteX68" fmla="*/ 675518 w 950566"/>
                <a:gd name="connsiteY68" fmla="*/ 377156 h 998178"/>
                <a:gd name="connsiteX69" fmla="*/ 575620 w 950566"/>
                <a:gd name="connsiteY69" fmla="*/ 488027 h 998178"/>
                <a:gd name="connsiteX70" fmla="*/ 602823 w 950566"/>
                <a:gd name="connsiteY70" fmla="*/ 456023 h 998178"/>
                <a:gd name="connsiteX71" fmla="*/ 347020 w 950566"/>
                <a:gd name="connsiteY71" fmla="*/ 373727 h 998178"/>
                <a:gd name="connsiteX72" fmla="*/ 430230 w 950566"/>
                <a:gd name="connsiteY72" fmla="*/ 487570 h 998178"/>
                <a:gd name="connsiteX73" fmla="*/ 370566 w 950566"/>
                <a:gd name="connsiteY73" fmla="*/ 457623 h 998178"/>
                <a:gd name="connsiteX74" fmla="*/ 353421 w 950566"/>
                <a:gd name="connsiteY74" fmla="*/ 423562 h 998178"/>
                <a:gd name="connsiteX75" fmla="*/ 347020 w 950566"/>
                <a:gd name="connsiteY75" fmla="*/ 373727 h 998178"/>
                <a:gd name="connsiteX76" fmla="*/ 176941 w 950566"/>
                <a:gd name="connsiteY76" fmla="*/ 156100 h 998178"/>
                <a:gd name="connsiteX77" fmla="*/ 283698 w 950566"/>
                <a:gd name="connsiteY77" fmla="*/ 22826 h 998178"/>
                <a:gd name="connsiteX78" fmla="*/ 408056 w 950566"/>
                <a:gd name="connsiteY78" fmla="*/ 140555 h 998178"/>
                <a:gd name="connsiteX79" fmla="*/ 292384 w 950566"/>
                <a:gd name="connsiteY79" fmla="*/ 259199 h 998178"/>
                <a:gd name="connsiteX80" fmla="*/ 176941 w 950566"/>
                <a:gd name="connsiteY80" fmla="*/ 156100 h 998178"/>
                <a:gd name="connsiteX81" fmla="*/ 335590 w 950566"/>
                <a:gd name="connsiteY81" fmla="*/ 881676 h 998178"/>
                <a:gd name="connsiteX82" fmla="*/ 350449 w 950566"/>
                <a:gd name="connsiteY82" fmla="*/ 956657 h 998178"/>
                <a:gd name="connsiteX83" fmla="*/ 333990 w 950566"/>
                <a:gd name="connsiteY83" fmla="*/ 977688 h 998178"/>
                <a:gd name="connsiteX84" fmla="*/ 322102 w 950566"/>
                <a:gd name="connsiteY84" fmla="*/ 977917 h 998178"/>
                <a:gd name="connsiteX85" fmla="*/ 267696 w 950566"/>
                <a:gd name="connsiteY85" fmla="*/ 934254 h 998178"/>
                <a:gd name="connsiteX86" fmla="*/ 240721 w 950566"/>
                <a:gd name="connsiteY86" fmla="*/ 750917 h 998178"/>
                <a:gd name="connsiteX87" fmla="*/ 225633 w 950566"/>
                <a:gd name="connsiteY87" fmla="*/ 658106 h 998178"/>
                <a:gd name="connsiteX88" fmla="*/ 197058 w 950566"/>
                <a:gd name="connsiteY88" fmla="*/ 628845 h 998178"/>
                <a:gd name="connsiteX89" fmla="*/ 158653 w 950566"/>
                <a:gd name="connsiteY89" fmla="*/ 659477 h 998178"/>
                <a:gd name="connsiteX90" fmla="*/ 148824 w 950566"/>
                <a:gd name="connsiteY90" fmla="*/ 702454 h 998178"/>
                <a:gd name="connsiteX91" fmla="*/ 107218 w 950566"/>
                <a:gd name="connsiteY91" fmla="*/ 934026 h 998178"/>
                <a:gd name="connsiteX92" fmla="*/ 33381 w 950566"/>
                <a:gd name="connsiteY92" fmla="*/ 959629 h 998178"/>
                <a:gd name="connsiteX93" fmla="*/ 23779 w 950566"/>
                <a:gd name="connsiteY93" fmla="*/ 925339 h 998178"/>
                <a:gd name="connsiteX94" fmla="*/ 62184 w 950566"/>
                <a:gd name="connsiteY94" fmla="*/ 704969 h 998178"/>
                <a:gd name="connsiteX95" fmla="*/ 95560 w 950566"/>
                <a:gd name="connsiteY95" fmla="*/ 537862 h 998178"/>
                <a:gd name="connsiteX96" fmla="*/ 117505 w 950566"/>
                <a:gd name="connsiteY96" fmla="*/ 480483 h 998178"/>
                <a:gd name="connsiteX97" fmla="*/ 205745 w 950566"/>
                <a:gd name="connsiteY97" fmla="*/ 297832 h 998178"/>
                <a:gd name="connsiteX98" fmla="*/ 254437 w 950566"/>
                <a:gd name="connsiteY98" fmla="*/ 279773 h 998178"/>
                <a:gd name="connsiteX99" fmla="*/ 302443 w 950566"/>
                <a:gd name="connsiteY99" fmla="*/ 290974 h 998178"/>
                <a:gd name="connsiteX100" fmla="*/ 326674 w 950566"/>
                <a:gd name="connsiteY100" fmla="*/ 333494 h 998178"/>
                <a:gd name="connsiteX101" fmla="*/ 326674 w 950566"/>
                <a:gd name="connsiteY101" fmla="*/ 371670 h 998178"/>
                <a:gd name="connsiteX102" fmla="*/ 229291 w 950566"/>
                <a:gd name="connsiteY102" fmla="*/ 319092 h 998178"/>
                <a:gd name="connsiteX103" fmla="*/ 211917 w 950566"/>
                <a:gd name="connsiteY103" fmla="*/ 400473 h 998178"/>
                <a:gd name="connsiteX104" fmla="*/ 268610 w 950566"/>
                <a:gd name="connsiteY104" fmla="*/ 499914 h 998178"/>
                <a:gd name="connsiteX105" fmla="*/ 273868 w 950566"/>
                <a:gd name="connsiteY105" fmla="*/ 507001 h 998178"/>
                <a:gd name="connsiteX106" fmla="*/ 295128 w 950566"/>
                <a:gd name="connsiteY106" fmla="*/ 603013 h 998178"/>
                <a:gd name="connsiteX107" fmla="*/ 297185 w 950566"/>
                <a:gd name="connsiteY107" fmla="*/ 646447 h 998178"/>
                <a:gd name="connsiteX108" fmla="*/ 335590 w 950566"/>
                <a:gd name="connsiteY108" fmla="*/ 881676 h 998178"/>
                <a:gd name="connsiteX109" fmla="*/ 520984 w 950566"/>
                <a:gd name="connsiteY109" fmla="*/ 565294 h 998178"/>
                <a:gd name="connsiteX110" fmla="*/ 500868 w 950566"/>
                <a:gd name="connsiteY110" fmla="*/ 579924 h 998178"/>
                <a:gd name="connsiteX111" fmla="*/ 439146 w 950566"/>
                <a:gd name="connsiteY111" fmla="*/ 581982 h 998178"/>
                <a:gd name="connsiteX112" fmla="*/ 424515 w 950566"/>
                <a:gd name="connsiteY112" fmla="*/ 580382 h 998178"/>
                <a:gd name="connsiteX113" fmla="*/ 301757 w 950566"/>
                <a:gd name="connsiteY113" fmla="*/ 510430 h 998178"/>
                <a:gd name="connsiteX114" fmla="*/ 229748 w 950566"/>
                <a:gd name="connsiteY114" fmla="*/ 379214 h 998178"/>
                <a:gd name="connsiteX115" fmla="*/ 245750 w 950566"/>
                <a:gd name="connsiteY115" fmla="*/ 334179 h 998178"/>
                <a:gd name="connsiteX116" fmla="*/ 304043 w 950566"/>
                <a:gd name="connsiteY116" fmla="*/ 374413 h 998178"/>
                <a:gd name="connsiteX117" fmla="*/ 357078 w 950566"/>
                <a:gd name="connsiteY117" fmla="*/ 474311 h 998178"/>
                <a:gd name="connsiteX118" fmla="*/ 489438 w 950566"/>
                <a:gd name="connsiteY118" fmla="*/ 532376 h 998178"/>
                <a:gd name="connsiteX119" fmla="*/ 508183 w 950566"/>
                <a:gd name="connsiteY119" fmla="*/ 541062 h 998178"/>
                <a:gd name="connsiteX120" fmla="*/ 520984 w 950566"/>
                <a:gd name="connsiteY120" fmla="*/ 565294 h 998178"/>
                <a:gd name="connsiteX121" fmla="*/ 695178 w 950566"/>
                <a:gd name="connsiteY121" fmla="*/ 532147 h 998178"/>
                <a:gd name="connsiteX122" fmla="*/ 676661 w 950566"/>
                <a:gd name="connsiteY122" fmla="*/ 550664 h 998178"/>
                <a:gd name="connsiteX123" fmla="*/ 541558 w 950566"/>
                <a:gd name="connsiteY123" fmla="*/ 587011 h 998178"/>
                <a:gd name="connsiteX124" fmla="*/ 524871 w 950566"/>
                <a:gd name="connsiteY124" fmla="*/ 520488 h 998178"/>
                <a:gd name="connsiteX125" fmla="*/ 596422 w 950566"/>
                <a:gd name="connsiteY125" fmla="*/ 499686 h 998178"/>
                <a:gd name="connsiteX126" fmla="*/ 691291 w 950566"/>
                <a:gd name="connsiteY126" fmla="*/ 404588 h 998178"/>
                <a:gd name="connsiteX127" fmla="*/ 729925 w 950566"/>
                <a:gd name="connsiteY127" fmla="*/ 338523 h 998178"/>
                <a:gd name="connsiteX128" fmla="*/ 746613 w 950566"/>
                <a:gd name="connsiteY128" fmla="*/ 317949 h 998178"/>
                <a:gd name="connsiteX129" fmla="*/ 807877 w 950566"/>
                <a:gd name="connsiteY129" fmla="*/ 316120 h 998178"/>
                <a:gd name="connsiteX130" fmla="*/ 816564 w 950566"/>
                <a:gd name="connsiteY130" fmla="*/ 336923 h 998178"/>
                <a:gd name="connsiteX131" fmla="*/ 803305 w 950566"/>
                <a:gd name="connsiteY131" fmla="*/ 378071 h 998178"/>
                <a:gd name="connsiteX132" fmla="*/ 695178 w 950566"/>
                <a:gd name="connsiteY132" fmla="*/ 532147 h 998178"/>
                <a:gd name="connsiteX133" fmla="*/ 926749 w 950566"/>
                <a:gd name="connsiteY133" fmla="*/ 920081 h 998178"/>
                <a:gd name="connsiteX134" fmla="*/ 900918 w 950566"/>
                <a:gd name="connsiteY134" fmla="*/ 975631 h 998178"/>
                <a:gd name="connsiteX135" fmla="*/ 847882 w 950566"/>
                <a:gd name="connsiteY135" fmla="*/ 891963 h 998178"/>
                <a:gd name="connsiteX136" fmla="*/ 841482 w 950566"/>
                <a:gd name="connsiteY136" fmla="*/ 733086 h 998178"/>
                <a:gd name="connsiteX137" fmla="*/ 789361 w 950566"/>
                <a:gd name="connsiteY137" fmla="*/ 605985 h 998178"/>
                <a:gd name="connsiteX138" fmla="*/ 793018 w 950566"/>
                <a:gd name="connsiteY138" fmla="*/ 632960 h 998178"/>
                <a:gd name="connsiteX139" fmla="*/ 801705 w 950566"/>
                <a:gd name="connsiteY139" fmla="*/ 686909 h 998178"/>
                <a:gd name="connsiteX140" fmla="*/ 793018 w 950566"/>
                <a:gd name="connsiteY140" fmla="*/ 813325 h 998178"/>
                <a:gd name="connsiteX141" fmla="*/ 781360 w 950566"/>
                <a:gd name="connsiteY141" fmla="*/ 924425 h 998178"/>
                <a:gd name="connsiteX142" fmla="*/ 736783 w 950566"/>
                <a:gd name="connsiteY142" fmla="*/ 963515 h 998178"/>
                <a:gd name="connsiteX143" fmla="*/ 708665 w 950566"/>
                <a:gd name="connsiteY143" fmla="*/ 931511 h 998178"/>
                <a:gd name="connsiteX144" fmla="*/ 718495 w 950566"/>
                <a:gd name="connsiteY144" fmla="*/ 870475 h 998178"/>
                <a:gd name="connsiteX145" fmla="*/ 722838 w 950566"/>
                <a:gd name="connsiteY145" fmla="*/ 661763 h 998178"/>
                <a:gd name="connsiteX146" fmla="*/ 720781 w 950566"/>
                <a:gd name="connsiteY146" fmla="*/ 561865 h 998178"/>
                <a:gd name="connsiteX147" fmla="*/ 732897 w 950566"/>
                <a:gd name="connsiteY147" fmla="*/ 517745 h 998178"/>
                <a:gd name="connsiteX148" fmla="*/ 820679 w 950566"/>
                <a:gd name="connsiteY148" fmla="*/ 389043 h 998178"/>
                <a:gd name="connsiteX149" fmla="*/ 811992 w 950566"/>
                <a:gd name="connsiteY149" fmla="*/ 293031 h 998178"/>
                <a:gd name="connsiteX150" fmla="*/ 727410 w 950566"/>
                <a:gd name="connsiteY150" fmla="*/ 304233 h 998178"/>
                <a:gd name="connsiteX151" fmla="*/ 705236 w 950566"/>
                <a:gd name="connsiteY151" fmla="*/ 338751 h 998178"/>
                <a:gd name="connsiteX152" fmla="*/ 687634 w 950566"/>
                <a:gd name="connsiteY152" fmla="*/ 359783 h 998178"/>
                <a:gd name="connsiteX153" fmla="*/ 728553 w 950566"/>
                <a:gd name="connsiteY153" fmla="*/ 277258 h 998178"/>
                <a:gd name="connsiteX154" fmla="*/ 751870 w 950566"/>
                <a:gd name="connsiteY154" fmla="*/ 269714 h 998178"/>
                <a:gd name="connsiteX155" fmla="*/ 795762 w 950566"/>
                <a:gd name="connsiteY155" fmla="*/ 269486 h 998178"/>
                <a:gd name="connsiteX156" fmla="*/ 835995 w 950566"/>
                <a:gd name="connsiteY156" fmla="*/ 290745 h 998178"/>
                <a:gd name="connsiteX157" fmla="*/ 867313 w 950566"/>
                <a:gd name="connsiteY157" fmla="*/ 373041 h 998178"/>
                <a:gd name="connsiteX158" fmla="*/ 916005 w 950566"/>
                <a:gd name="connsiteY158" fmla="*/ 570095 h 998178"/>
                <a:gd name="connsiteX159" fmla="*/ 927207 w 950566"/>
                <a:gd name="connsiteY159" fmla="*/ 719599 h 998178"/>
                <a:gd name="connsiteX160" fmla="*/ 926749 w 950566"/>
                <a:gd name="connsiteY160" fmla="*/ 920081 h 99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0566" h="998178">
                  <a:moveTo>
                    <a:pt x="949838" y="732172"/>
                  </a:moveTo>
                  <a:cubicBezTo>
                    <a:pt x="947095" y="653534"/>
                    <a:pt x="945723" y="575124"/>
                    <a:pt x="925378" y="498543"/>
                  </a:cubicBezTo>
                  <a:cubicBezTo>
                    <a:pt x="913719" y="453966"/>
                    <a:pt x="903432" y="408932"/>
                    <a:pt x="890631" y="364583"/>
                  </a:cubicBezTo>
                  <a:cubicBezTo>
                    <a:pt x="881029" y="331665"/>
                    <a:pt x="872343" y="297146"/>
                    <a:pt x="849940" y="270629"/>
                  </a:cubicBezTo>
                  <a:cubicBezTo>
                    <a:pt x="837367" y="255998"/>
                    <a:pt x="840110" y="250055"/>
                    <a:pt x="851311" y="237710"/>
                  </a:cubicBezTo>
                  <a:cubicBezTo>
                    <a:pt x="897946" y="186047"/>
                    <a:pt x="908004" y="117467"/>
                    <a:pt x="870971" y="59631"/>
                  </a:cubicBezTo>
                  <a:cubicBezTo>
                    <a:pt x="844911" y="18940"/>
                    <a:pt x="803077" y="652"/>
                    <a:pt x="753699" y="1109"/>
                  </a:cubicBezTo>
                  <a:cubicBezTo>
                    <a:pt x="697692" y="1566"/>
                    <a:pt x="657230" y="29456"/>
                    <a:pt x="634827" y="78605"/>
                  </a:cubicBezTo>
                  <a:cubicBezTo>
                    <a:pt x="622483" y="105579"/>
                    <a:pt x="614939" y="136898"/>
                    <a:pt x="627283" y="167301"/>
                  </a:cubicBezTo>
                  <a:cubicBezTo>
                    <a:pt x="642600" y="205249"/>
                    <a:pt x="662945" y="239768"/>
                    <a:pt x="701578" y="258970"/>
                  </a:cubicBezTo>
                  <a:cubicBezTo>
                    <a:pt x="705236" y="260799"/>
                    <a:pt x="707979" y="263085"/>
                    <a:pt x="707979" y="263085"/>
                  </a:cubicBezTo>
                  <a:cubicBezTo>
                    <a:pt x="675975" y="339209"/>
                    <a:pt x="628655" y="400016"/>
                    <a:pt x="574934" y="456938"/>
                  </a:cubicBezTo>
                  <a:cubicBezTo>
                    <a:pt x="552760" y="480483"/>
                    <a:pt x="526471" y="492371"/>
                    <a:pt x="498582" y="503343"/>
                  </a:cubicBezTo>
                  <a:cubicBezTo>
                    <a:pt x="484866" y="508830"/>
                    <a:pt x="467035" y="503572"/>
                    <a:pt x="458805" y="491685"/>
                  </a:cubicBezTo>
                  <a:cubicBezTo>
                    <a:pt x="427258" y="445279"/>
                    <a:pt x="390454" y="403217"/>
                    <a:pt x="356850" y="358411"/>
                  </a:cubicBezTo>
                  <a:cubicBezTo>
                    <a:pt x="352049" y="352239"/>
                    <a:pt x="346563" y="345609"/>
                    <a:pt x="346791" y="337380"/>
                  </a:cubicBezTo>
                  <a:cubicBezTo>
                    <a:pt x="347706" y="316120"/>
                    <a:pt x="338790" y="297832"/>
                    <a:pt x="328046" y="279315"/>
                  </a:cubicBezTo>
                  <a:cubicBezTo>
                    <a:pt x="337190" y="274058"/>
                    <a:pt x="344734" y="269714"/>
                    <a:pt x="352278" y="265142"/>
                  </a:cubicBezTo>
                  <a:cubicBezTo>
                    <a:pt x="396169" y="237939"/>
                    <a:pt x="420400" y="196562"/>
                    <a:pt x="428173" y="147642"/>
                  </a:cubicBezTo>
                  <a:cubicBezTo>
                    <a:pt x="440517" y="71289"/>
                    <a:pt x="389768" y="16883"/>
                    <a:pt x="320045" y="3167"/>
                  </a:cubicBezTo>
                  <a:cubicBezTo>
                    <a:pt x="241635" y="-12378"/>
                    <a:pt x="180370" y="30599"/>
                    <a:pt x="157968" y="103751"/>
                  </a:cubicBezTo>
                  <a:cubicBezTo>
                    <a:pt x="145623" y="143984"/>
                    <a:pt x="149738" y="188333"/>
                    <a:pt x="176713" y="221480"/>
                  </a:cubicBezTo>
                  <a:cubicBezTo>
                    <a:pt x="183571" y="229938"/>
                    <a:pt x="190200" y="238396"/>
                    <a:pt x="197287" y="246397"/>
                  </a:cubicBezTo>
                  <a:cubicBezTo>
                    <a:pt x="202545" y="252341"/>
                    <a:pt x="203688" y="257141"/>
                    <a:pt x="198887" y="264456"/>
                  </a:cubicBezTo>
                  <a:cubicBezTo>
                    <a:pt x="167797" y="311091"/>
                    <a:pt x="144937" y="362297"/>
                    <a:pt x="121849" y="413046"/>
                  </a:cubicBezTo>
                  <a:cubicBezTo>
                    <a:pt x="99217" y="463110"/>
                    <a:pt x="74757" y="512716"/>
                    <a:pt x="64242" y="567123"/>
                  </a:cubicBezTo>
                  <a:cubicBezTo>
                    <a:pt x="46639" y="657648"/>
                    <a:pt x="29952" y="748403"/>
                    <a:pt x="13035" y="839157"/>
                  </a:cubicBezTo>
                  <a:cubicBezTo>
                    <a:pt x="6634" y="872990"/>
                    <a:pt x="2520" y="907051"/>
                    <a:pt x="234" y="941570"/>
                  </a:cubicBezTo>
                  <a:cubicBezTo>
                    <a:pt x="-909" y="958029"/>
                    <a:pt x="1605" y="973802"/>
                    <a:pt x="19893" y="980203"/>
                  </a:cubicBezTo>
                  <a:cubicBezTo>
                    <a:pt x="85959" y="1003749"/>
                    <a:pt x="117963" y="992319"/>
                    <a:pt x="128478" y="925110"/>
                  </a:cubicBezTo>
                  <a:cubicBezTo>
                    <a:pt x="129393" y="919395"/>
                    <a:pt x="130993" y="913452"/>
                    <a:pt x="131679" y="907737"/>
                  </a:cubicBezTo>
                  <a:cubicBezTo>
                    <a:pt x="140823" y="833670"/>
                    <a:pt x="159339" y="761204"/>
                    <a:pt x="173284" y="687824"/>
                  </a:cubicBezTo>
                  <a:cubicBezTo>
                    <a:pt x="175798" y="674336"/>
                    <a:pt x="176027" y="655134"/>
                    <a:pt x="192029" y="655820"/>
                  </a:cubicBezTo>
                  <a:cubicBezTo>
                    <a:pt x="207574" y="656505"/>
                    <a:pt x="206202" y="676394"/>
                    <a:pt x="208945" y="689424"/>
                  </a:cubicBezTo>
                  <a:cubicBezTo>
                    <a:pt x="218547" y="735601"/>
                    <a:pt x="219918" y="782921"/>
                    <a:pt x="225633" y="829784"/>
                  </a:cubicBezTo>
                  <a:cubicBezTo>
                    <a:pt x="230662" y="870704"/>
                    <a:pt x="237749" y="911394"/>
                    <a:pt x="246664" y="951628"/>
                  </a:cubicBezTo>
                  <a:cubicBezTo>
                    <a:pt x="251008" y="970830"/>
                    <a:pt x="259009" y="990261"/>
                    <a:pt x="282097" y="994148"/>
                  </a:cubicBezTo>
                  <a:cubicBezTo>
                    <a:pt x="299471" y="996891"/>
                    <a:pt x="317302" y="998720"/>
                    <a:pt x="334904" y="998034"/>
                  </a:cubicBezTo>
                  <a:cubicBezTo>
                    <a:pt x="363022" y="996891"/>
                    <a:pt x="375138" y="982489"/>
                    <a:pt x="374223" y="953914"/>
                  </a:cubicBezTo>
                  <a:cubicBezTo>
                    <a:pt x="373766" y="939284"/>
                    <a:pt x="370794" y="924882"/>
                    <a:pt x="367137" y="910480"/>
                  </a:cubicBezTo>
                  <a:cubicBezTo>
                    <a:pt x="359364" y="880076"/>
                    <a:pt x="351820" y="849444"/>
                    <a:pt x="346334" y="818583"/>
                  </a:cubicBezTo>
                  <a:cubicBezTo>
                    <a:pt x="335133" y="755718"/>
                    <a:pt x="332389" y="691710"/>
                    <a:pt x="318673" y="629302"/>
                  </a:cubicBezTo>
                  <a:cubicBezTo>
                    <a:pt x="315016" y="612614"/>
                    <a:pt x="315016" y="594555"/>
                    <a:pt x="324846" y="578781"/>
                  </a:cubicBezTo>
                  <a:cubicBezTo>
                    <a:pt x="328046" y="579010"/>
                    <a:pt x="330103" y="578781"/>
                    <a:pt x="331932" y="579467"/>
                  </a:cubicBezTo>
                  <a:cubicBezTo>
                    <a:pt x="384739" y="600498"/>
                    <a:pt x="438917" y="612157"/>
                    <a:pt x="496067" y="603927"/>
                  </a:cubicBezTo>
                  <a:cubicBezTo>
                    <a:pt x="502239" y="603013"/>
                    <a:pt x="507726" y="605528"/>
                    <a:pt x="513441" y="605985"/>
                  </a:cubicBezTo>
                  <a:cubicBezTo>
                    <a:pt x="552760" y="608728"/>
                    <a:pt x="591622" y="610557"/>
                    <a:pt x="628655" y="591354"/>
                  </a:cubicBezTo>
                  <a:cubicBezTo>
                    <a:pt x="649458" y="580610"/>
                    <a:pt x="672318" y="574209"/>
                    <a:pt x="694263" y="565751"/>
                  </a:cubicBezTo>
                  <a:cubicBezTo>
                    <a:pt x="705236" y="581753"/>
                    <a:pt x="703179" y="598898"/>
                    <a:pt x="702036" y="615129"/>
                  </a:cubicBezTo>
                  <a:cubicBezTo>
                    <a:pt x="697006" y="685766"/>
                    <a:pt x="702264" y="756404"/>
                    <a:pt x="699978" y="826812"/>
                  </a:cubicBezTo>
                  <a:cubicBezTo>
                    <a:pt x="698835" y="862245"/>
                    <a:pt x="697692" y="897450"/>
                    <a:pt x="687405" y="931740"/>
                  </a:cubicBezTo>
                  <a:cubicBezTo>
                    <a:pt x="684891" y="939969"/>
                    <a:pt x="684891" y="949113"/>
                    <a:pt x="684433" y="958029"/>
                  </a:cubicBezTo>
                  <a:cubicBezTo>
                    <a:pt x="684205" y="964201"/>
                    <a:pt x="686948" y="969002"/>
                    <a:pt x="692206" y="973116"/>
                  </a:cubicBezTo>
                  <a:cubicBezTo>
                    <a:pt x="716437" y="991404"/>
                    <a:pt x="774045" y="981117"/>
                    <a:pt x="790732" y="955286"/>
                  </a:cubicBezTo>
                  <a:cubicBezTo>
                    <a:pt x="803077" y="936312"/>
                    <a:pt x="804906" y="914823"/>
                    <a:pt x="806506" y="893106"/>
                  </a:cubicBezTo>
                  <a:cubicBezTo>
                    <a:pt x="810621" y="841214"/>
                    <a:pt x="814507" y="789551"/>
                    <a:pt x="818393" y="737658"/>
                  </a:cubicBezTo>
                  <a:cubicBezTo>
                    <a:pt x="822965" y="792294"/>
                    <a:pt x="827537" y="846015"/>
                    <a:pt x="826851" y="900193"/>
                  </a:cubicBezTo>
                  <a:cubicBezTo>
                    <a:pt x="826623" y="911852"/>
                    <a:pt x="827994" y="923739"/>
                    <a:pt x="828680" y="935397"/>
                  </a:cubicBezTo>
                  <a:cubicBezTo>
                    <a:pt x="830052" y="959172"/>
                    <a:pt x="831423" y="973116"/>
                    <a:pt x="851311" y="984546"/>
                  </a:cubicBezTo>
                  <a:cubicBezTo>
                    <a:pt x="878743" y="1000320"/>
                    <a:pt x="923320" y="998034"/>
                    <a:pt x="937722" y="977460"/>
                  </a:cubicBezTo>
                  <a:cubicBezTo>
                    <a:pt x="945723" y="966030"/>
                    <a:pt x="947781" y="953228"/>
                    <a:pt x="947552" y="940655"/>
                  </a:cubicBezTo>
                  <a:cubicBezTo>
                    <a:pt x="947552" y="871618"/>
                    <a:pt x="952353" y="802124"/>
                    <a:pt x="949838" y="732172"/>
                  </a:cubicBezTo>
                  <a:close/>
                  <a:moveTo>
                    <a:pt x="649686" y="120210"/>
                  </a:moveTo>
                  <a:cubicBezTo>
                    <a:pt x="654030" y="82034"/>
                    <a:pt x="669803" y="55516"/>
                    <a:pt x="704550" y="36085"/>
                  </a:cubicBezTo>
                  <a:cubicBezTo>
                    <a:pt x="753928" y="8653"/>
                    <a:pt x="844225" y="26255"/>
                    <a:pt x="864113" y="97578"/>
                  </a:cubicBezTo>
                  <a:cubicBezTo>
                    <a:pt x="883773" y="168444"/>
                    <a:pt x="849254" y="256684"/>
                    <a:pt x="760100" y="247540"/>
                  </a:cubicBezTo>
                  <a:cubicBezTo>
                    <a:pt x="694035" y="247311"/>
                    <a:pt x="642142" y="186047"/>
                    <a:pt x="649686" y="120210"/>
                  </a:cubicBezTo>
                  <a:close/>
                  <a:moveTo>
                    <a:pt x="602823" y="456023"/>
                  </a:moveTo>
                  <a:cubicBezTo>
                    <a:pt x="621340" y="435221"/>
                    <a:pt x="652887" y="402531"/>
                    <a:pt x="675518" y="377156"/>
                  </a:cubicBezTo>
                  <a:cubicBezTo>
                    <a:pt x="672775" y="415332"/>
                    <a:pt x="625912" y="479112"/>
                    <a:pt x="575620" y="488027"/>
                  </a:cubicBezTo>
                  <a:cubicBezTo>
                    <a:pt x="574477" y="483684"/>
                    <a:pt x="600309" y="458766"/>
                    <a:pt x="602823" y="456023"/>
                  </a:cubicBezTo>
                  <a:close/>
                  <a:moveTo>
                    <a:pt x="347020" y="373727"/>
                  </a:moveTo>
                  <a:cubicBezTo>
                    <a:pt x="376509" y="402988"/>
                    <a:pt x="401884" y="453509"/>
                    <a:pt x="430230" y="487570"/>
                  </a:cubicBezTo>
                  <a:cubicBezTo>
                    <a:pt x="399369" y="490085"/>
                    <a:pt x="380624" y="482312"/>
                    <a:pt x="370566" y="457623"/>
                  </a:cubicBezTo>
                  <a:cubicBezTo>
                    <a:pt x="365765" y="445965"/>
                    <a:pt x="358907" y="435221"/>
                    <a:pt x="353421" y="423562"/>
                  </a:cubicBezTo>
                  <a:cubicBezTo>
                    <a:pt x="348620" y="413275"/>
                    <a:pt x="339705" y="386529"/>
                    <a:pt x="347020" y="373727"/>
                  </a:cubicBezTo>
                  <a:close/>
                  <a:moveTo>
                    <a:pt x="176941" y="156100"/>
                  </a:moveTo>
                  <a:cubicBezTo>
                    <a:pt x="174427" y="87977"/>
                    <a:pt x="213746" y="24198"/>
                    <a:pt x="283698" y="22826"/>
                  </a:cubicBezTo>
                  <a:cubicBezTo>
                    <a:pt x="369651" y="18711"/>
                    <a:pt x="406913" y="78605"/>
                    <a:pt x="408056" y="140555"/>
                  </a:cubicBezTo>
                  <a:cubicBezTo>
                    <a:pt x="408970" y="200220"/>
                    <a:pt x="353649" y="257141"/>
                    <a:pt x="292384" y="259199"/>
                  </a:cubicBezTo>
                  <a:cubicBezTo>
                    <a:pt x="233177" y="261256"/>
                    <a:pt x="178999" y="212336"/>
                    <a:pt x="176941" y="156100"/>
                  </a:cubicBezTo>
                  <a:close/>
                  <a:moveTo>
                    <a:pt x="335590" y="881676"/>
                  </a:moveTo>
                  <a:cubicBezTo>
                    <a:pt x="340848" y="906594"/>
                    <a:pt x="345420" y="931740"/>
                    <a:pt x="350449" y="956657"/>
                  </a:cubicBezTo>
                  <a:cubicBezTo>
                    <a:pt x="353421" y="970602"/>
                    <a:pt x="347706" y="977231"/>
                    <a:pt x="333990" y="977688"/>
                  </a:cubicBezTo>
                  <a:cubicBezTo>
                    <a:pt x="330103" y="977917"/>
                    <a:pt x="326217" y="977917"/>
                    <a:pt x="322102" y="977917"/>
                  </a:cubicBezTo>
                  <a:cubicBezTo>
                    <a:pt x="284841" y="977917"/>
                    <a:pt x="276154" y="971059"/>
                    <a:pt x="267696" y="934254"/>
                  </a:cubicBezTo>
                  <a:cubicBezTo>
                    <a:pt x="253980" y="873904"/>
                    <a:pt x="245750" y="812639"/>
                    <a:pt x="240721" y="750917"/>
                  </a:cubicBezTo>
                  <a:cubicBezTo>
                    <a:pt x="238206" y="719828"/>
                    <a:pt x="236149" y="688052"/>
                    <a:pt x="225633" y="658106"/>
                  </a:cubicBezTo>
                  <a:cubicBezTo>
                    <a:pt x="220833" y="644390"/>
                    <a:pt x="216261" y="629302"/>
                    <a:pt x="197058" y="628845"/>
                  </a:cubicBezTo>
                  <a:cubicBezTo>
                    <a:pt x="180370" y="628388"/>
                    <a:pt x="165054" y="639589"/>
                    <a:pt x="158653" y="659477"/>
                  </a:cubicBezTo>
                  <a:cubicBezTo>
                    <a:pt x="154310" y="673422"/>
                    <a:pt x="151567" y="688052"/>
                    <a:pt x="148824" y="702454"/>
                  </a:cubicBezTo>
                  <a:cubicBezTo>
                    <a:pt x="139680" y="748631"/>
                    <a:pt x="108133" y="929225"/>
                    <a:pt x="107218" y="934026"/>
                  </a:cubicBezTo>
                  <a:cubicBezTo>
                    <a:pt x="96474" y="980660"/>
                    <a:pt x="69042" y="976774"/>
                    <a:pt x="33381" y="959629"/>
                  </a:cubicBezTo>
                  <a:cubicBezTo>
                    <a:pt x="19665" y="953000"/>
                    <a:pt x="21722" y="938141"/>
                    <a:pt x="23779" y="925339"/>
                  </a:cubicBezTo>
                  <a:cubicBezTo>
                    <a:pt x="34752" y="851501"/>
                    <a:pt x="46182" y="777892"/>
                    <a:pt x="62184" y="704969"/>
                  </a:cubicBezTo>
                  <a:cubicBezTo>
                    <a:pt x="74300" y="649419"/>
                    <a:pt x="82072" y="593183"/>
                    <a:pt x="95560" y="537862"/>
                  </a:cubicBezTo>
                  <a:cubicBezTo>
                    <a:pt x="100589" y="517517"/>
                    <a:pt x="109276" y="499229"/>
                    <a:pt x="117505" y="480483"/>
                  </a:cubicBezTo>
                  <a:cubicBezTo>
                    <a:pt x="144480" y="418533"/>
                    <a:pt x="171684" y="356354"/>
                    <a:pt x="205745" y="297832"/>
                  </a:cubicBezTo>
                  <a:cubicBezTo>
                    <a:pt x="221747" y="270171"/>
                    <a:pt x="222890" y="269714"/>
                    <a:pt x="254437" y="279773"/>
                  </a:cubicBezTo>
                  <a:cubicBezTo>
                    <a:pt x="270210" y="284802"/>
                    <a:pt x="286669" y="281373"/>
                    <a:pt x="302443" y="290974"/>
                  </a:cubicBezTo>
                  <a:cubicBezTo>
                    <a:pt x="320274" y="301718"/>
                    <a:pt x="327817" y="313834"/>
                    <a:pt x="326674" y="333494"/>
                  </a:cubicBezTo>
                  <a:cubicBezTo>
                    <a:pt x="326217" y="342180"/>
                    <a:pt x="326674" y="360240"/>
                    <a:pt x="326674" y="371670"/>
                  </a:cubicBezTo>
                  <a:cubicBezTo>
                    <a:pt x="321417" y="368698"/>
                    <a:pt x="280269" y="294632"/>
                    <a:pt x="229291" y="319092"/>
                  </a:cubicBezTo>
                  <a:cubicBezTo>
                    <a:pt x="205288" y="330750"/>
                    <a:pt x="192943" y="362069"/>
                    <a:pt x="211917" y="400473"/>
                  </a:cubicBezTo>
                  <a:cubicBezTo>
                    <a:pt x="228834" y="434763"/>
                    <a:pt x="243007" y="470654"/>
                    <a:pt x="268610" y="499914"/>
                  </a:cubicBezTo>
                  <a:cubicBezTo>
                    <a:pt x="270439" y="502200"/>
                    <a:pt x="272039" y="504715"/>
                    <a:pt x="273868" y="507001"/>
                  </a:cubicBezTo>
                  <a:cubicBezTo>
                    <a:pt x="312273" y="561408"/>
                    <a:pt x="307701" y="541520"/>
                    <a:pt x="295128" y="603013"/>
                  </a:cubicBezTo>
                  <a:cubicBezTo>
                    <a:pt x="291927" y="618329"/>
                    <a:pt x="293756" y="632274"/>
                    <a:pt x="297185" y="646447"/>
                  </a:cubicBezTo>
                  <a:cubicBezTo>
                    <a:pt x="306558" y="686681"/>
                    <a:pt x="327817" y="844186"/>
                    <a:pt x="335590" y="881676"/>
                  </a:cubicBezTo>
                  <a:close/>
                  <a:moveTo>
                    <a:pt x="520984" y="565294"/>
                  </a:moveTo>
                  <a:cubicBezTo>
                    <a:pt x="518698" y="575810"/>
                    <a:pt x="509554" y="579010"/>
                    <a:pt x="500868" y="579924"/>
                  </a:cubicBezTo>
                  <a:cubicBezTo>
                    <a:pt x="480522" y="582210"/>
                    <a:pt x="459948" y="585182"/>
                    <a:pt x="439146" y="581982"/>
                  </a:cubicBezTo>
                  <a:cubicBezTo>
                    <a:pt x="434345" y="581296"/>
                    <a:pt x="429316" y="581067"/>
                    <a:pt x="424515" y="580382"/>
                  </a:cubicBezTo>
                  <a:cubicBezTo>
                    <a:pt x="374452" y="573295"/>
                    <a:pt x="331018" y="557293"/>
                    <a:pt x="301757" y="510430"/>
                  </a:cubicBezTo>
                  <a:cubicBezTo>
                    <a:pt x="275239" y="467910"/>
                    <a:pt x="245293" y="427677"/>
                    <a:pt x="229748" y="379214"/>
                  </a:cubicBezTo>
                  <a:cubicBezTo>
                    <a:pt x="229519" y="378756"/>
                    <a:pt x="215803" y="343323"/>
                    <a:pt x="245750" y="334179"/>
                  </a:cubicBezTo>
                  <a:cubicBezTo>
                    <a:pt x="280497" y="323435"/>
                    <a:pt x="301528" y="370070"/>
                    <a:pt x="304043" y="374413"/>
                  </a:cubicBezTo>
                  <a:cubicBezTo>
                    <a:pt x="322102" y="405045"/>
                    <a:pt x="343134" y="441850"/>
                    <a:pt x="357078" y="474311"/>
                  </a:cubicBezTo>
                  <a:cubicBezTo>
                    <a:pt x="368280" y="500372"/>
                    <a:pt x="400284" y="515002"/>
                    <a:pt x="489438" y="532376"/>
                  </a:cubicBezTo>
                  <a:cubicBezTo>
                    <a:pt x="495838" y="535119"/>
                    <a:pt x="502468" y="537405"/>
                    <a:pt x="508183" y="541062"/>
                  </a:cubicBezTo>
                  <a:cubicBezTo>
                    <a:pt x="516641" y="546549"/>
                    <a:pt x="523499" y="553864"/>
                    <a:pt x="520984" y="565294"/>
                  </a:cubicBezTo>
                  <a:close/>
                  <a:moveTo>
                    <a:pt x="695178" y="532147"/>
                  </a:moveTo>
                  <a:cubicBezTo>
                    <a:pt x="689463" y="539005"/>
                    <a:pt x="684891" y="547006"/>
                    <a:pt x="676661" y="550664"/>
                  </a:cubicBezTo>
                  <a:cubicBezTo>
                    <a:pt x="634599" y="568494"/>
                    <a:pt x="593908" y="591583"/>
                    <a:pt x="541558" y="587011"/>
                  </a:cubicBezTo>
                  <a:cubicBezTo>
                    <a:pt x="544987" y="561179"/>
                    <a:pt x="543844" y="537862"/>
                    <a:pt x="524871" y="520488"/>
                  </a:cubicBezTo>
                  <a:cubicBezTo>
                    <a:pt x="528071" y="509973"/>
                    <a:pt x="577677" y="505629"/>
                    <a:pt x="596422" y="499686"/>
                  </a:cubicBezTo>
                  <a:cubicBezTo>
                    <a:pt x="641457" y="485741"/>
                    <a:pt x="667746" y="440707"/>
                    <a:pt x="691291" y="404588"/>
                  </a:cubicBezTo>
                  <a:cubicBezTo>
                    <a:pt x="705236" y="383328"/>
                    <a:pt x="716666" y="360468"/>
                    <a:pt x="729925" y="338523"/>
                  </a:cubicBezTo>
                  <a:cubicBezTo>
                    <a:pt x="734497" y="330979"/>
                    <a:pt x="740440" y="324350"/>
                    <a:pt x="746613" y="317949"/>
                  </a:cubicBezTo>
                  <a:cubicBezTo>
                    <a:pt x="765129" y="298975"/>
                    <a:pt x="787532" y="298746"/>
                    <a:pt x="807877" y="316120"/>
                  </a:cubicBezTo>
                  <a:cubicBezTo>
                    <a:pt x="814735" y="321835"/>
                    <a:pt x="816107" y="328922"/>
                    <a:pt x="816564" y="336923"/>
                  </a:cubicBezTo>
                  <a:cubicBezTo>
                    <a:pt x="817250" y="352239"/>
                    <a:pt x="812678" y="366641"/>
                    <a:pt x="803305" y="378071"/>
                  </a:cubicBezTo>
                  <a:cubicBezTo>
                    <a:pt x="763758" y="426991"/>
                    <a:pt x="735868" y="483912"/>
                    <a:pt x="695178" y="532147"/>
                  </a:cubicBezTo>
                  <a:close/>
                  <a:moveTo>
                    <a:pt x="926749" y="920081"/>
                  </a:moveTo>
                  <a:cubicBezTo>
                    <a:pt x="926292" y="929911"/>
                    <a:pt x="930178" y="973802"/>
                    <a:pt x="900918" y="975631"/>
                  </a:cubicBezTo>
                  <a:cubicBezTo>
                    <a:pt x="835309" y="979974"/>
                    <a:pt x="847654" y="908651"/>
                    <a:pt x="847882" y="891963"/>
                  </a:cubicBezTo>
                  <a:cubicBezTo>
                    <a:pt x="848340" y="838928"/>
                    <a:pt x="843310" y="786122"/>
                    <a:pt x="841482" y="733086"/>
                  </a:cubicBezTo>
                  <a:cubicBezTo>
                    <a:pt x="840339" y="702225"/>
                    <a:pt x="823651" y="629302"/>
                    <a:pt x="789361" y="605985"/>
                  </a:cubicBezTo>
                  <a:cubicBezTo>
                    <a:pt x="776102" y="596841"/>
                    <a:pt x="788904" y="624730"/>
                    <a:pt x="793018" y="632960"/>
                  </a:cubicBezTo>
                  <a:cubicBezTo>
                    <a:pt x="801705" y="650333"/>
                    <a:pt x="803991" y="667707"/>
                    <a:pt x="801705" y="686909"/>
                  </a:cubicBezTo>
                  <a:cubicBezTo>
                    <a:pt x="796905" y="728743"/>
                    <a:pt x="793704" y="771034"/>
                    <a:pt x="793018" y="813325"/>
                  </a:cubicBezTo>
                  <a:cubicBezTo>
                    <a:pt x="792333" y="850587"/>
                    <a:pt x="787989" y="887849"/>
                    <a:pt x="781360" y="924425"/>
                  </a:cubicBezTo>
                  <a:cubicBezTo>
                    <a:pt x="777016" y="948199"/>
                    <a:pt x="758500" y="962829"/>
                    <a:pt x="736783" y="963515"/>
                  </a:cubicBezTo>
                  <a:cubicBezTo>
                    <a:pt x="712780" y="964430"/>
                    <a:pt x="704093" y="955057"/>
                    <a:pt x="708665" y="931511"/>
                  </a:cubicBezTo>
                  <a:cubicBezTo>
                    <a:pt x="712551" y="911394"/>
                    <a:pt x="717352" y="891278"/>
                    <a:pt x="718495" y="870475"/>
                  </a:cubicBezTo>
                  <a:cubicBezTo>
                    <a:pt x="722838" y="800981"/>
                    <a:pt x="722381" y="731258"/>
                    <a:pt x="722838" y="661763"/>
                  </a:cubicBezTo>
                  <a:cubicBezTo>
                    <a:pt x="723067" y="628388"/>
                    <a:pt x="724667" y="595012"/>
                    <a:pt x="720781" y="561865"/>
                  </a:cubicBezTo>
                  <a:cubicBezTo>
                    <a:pt x="718952" y="545863"/>
                    <a:pt x="722610" y="531233"/>
                    <a:pt x="732897" y="517745"/>
                  </a:cubicBezTo>
                  <a:cubicBezTo>
                    <a:pt x="763986" y="476140"/>
                    <a:pt x="785932" y="428363"/>
                    <a:pt x="820679" y="389043"/>
                  </a:cubicBezTo>
                  <a:cubicBezTo>
                    <a:pt x="835309" y="372356"/>
                    <a:pt x="849254" y="317949"/>
                    <a:pt x="811992" y="293031"/>
                  </a:cubicBezTo>
                  <a:cubicBezTo>
                    <a:pt x="779531" y="271086"/>
                    <a:pt x="752328" y="274515"/>
                    <a:pt x="727410" y="304233"/>
                  </a:cubicBezTo>
                  <a:cubicBezTo>
                    <a:pt x="718495" y="314748"/>
                    <a:pt x="710494" y="325950"/>
                    <a:pt x="705236" y="338751"/>
                  </a:cubicBezTo>
                  <a:cubicBezTo>
                    <a:pt x="702264" y="345838"/>
                    <a:pt x="699978" y="353610"/>
                    <a:pt x="687634" y="359783"/>
                  </a:cubicBezTo>
                  <a:cubicBezTo>
                    <a:pt x="696778" y="326407"/>
                    <a:pt x="713466" y="302175"/>
                    <a:pt x="728553" y="277258"/>
                  </a:cubicBezTo>
                  <a:cubicBezTo>
                    <a:pt x="734497" y="267428"/>
                    <a:pt x="743641" y="269028"/>
                    <a:pt x="751870" y="269714"/>
                  </a:cubicBezTo>
                  <a:cubicBezTo>
                    <a:pt x="766729" y="271314"/>
                    <a:pt x="781588" y="272915"/>
                    <a:pt x="795762" y="269486"/>
                  </a:cubicBezTo>
                  <a:cubicBezTo>
                    <a:pt x="816107" y="264914"/>
                    <a:pt x="827080" y="274743"/>
                    <a:pt x="835995" y="290745"/>
                  </a:cubicBezTo>
                  <a:cubicBezTo>
                    <a:pt x="850397" y="316806"/>
                    <a:pt x="859770" y="344695"/>
                    <a:pt x="867313" y="373041"/>
                  </a:cubicBezTo>
                  <a:cubicBezTo>
                    <a:pt x="884687" y="438421"/>
                    <a:pt x="903432" y="503572"/>
                    <a:pt x="916005" y="570095"/>
                  </a:cubicBezTo>
                  <a:cubicBezTo>
                    <a:pt x="925378" y="619701"/>
                    <a:pt x="926064" y="669764"/>
                    <a:pt x="927207" y="719599"/>
                  </a:cubicBezTo>
                  <a:cubicBezTo>
                    <a:pt x="928807" y="786579"/>
                    <a:pt x="930407" y="853330"/>
                    <a:pt x="926749" y="920081"/>
                  </a:cubicBezTo>
                  <a:close/>
                </a:path>
              </a:pathLst>
            </a:custGeom>
            <a:solidFill>
              <a:srgbClr val="000000"/>
            </a:solidFill>
            <a:ln w="2286" cap="flat">
              <a:noFill/>
              <a:prstDash val="solid"/>
              <a:miter/>
            </a:ln>
          </p:spPr>
          <p:txBody>
            <a:bodyPr rtlCol="0" anchor="ctr"/>
            <a:lstStyle/>
            <a:p>
              <a:endParaRPr lang="en-US"/>
            </a:p>
          </p:txBody>
        </p:sp>
        <p:sp>
          <p:nvSpPr>
            <p:cNvPr id="201" name="Freeform 525">
              <a:extLst>
                <a:ext uri="{FF2B5EF4-FFF2-40B4-BE49-F238E27FC236}">
                  <a16:creationId xmlns:a16="http://schemas.microsoft.com/office/drawing/2014/main" id="{EB01B84F-DF4E-ED17-E26A-9040E433FD58}"/>
                </a:ext>
              </a:extLst>
            </p:cNvPr>
            <p:cNvSpPr/>
            <p:nvPr/>
          </p:nvSpPr>
          <p:spPr>
            <a:xfrm>
              <a:off x="4368241" y="5582869"/>
              <a:ext cx="83244" cy="148828"/>
            </a:xfrm>
            <a:custGeom>
              <a:avLst/>
              <a:gdLst>
                <a:gd name="connsiteX0" fmla="*/ 78638 w 83244"/>
                <a:gd name="connsiteY0" fmla="*/ 14631 h 148828"/>
                <a:gd name="connsiteX1" fmla="*/ 81153 w 83244"/>
                <a:gd name="connsiteY1" fmla="*/ 0 h 148828"/>
                <a:gd name="connsiteX2" fmla="*/ 0 w 83244"/>
                <a:gd name="connsiteY2" fmla="*/ 140361 h 148828"/>
                <a:gd name="connsiteX3" fmla="*/ 6629 w 83244"/>
                <a:gd name="connsiteY3" fmla="*/ 148819 h 148828"/>
                <a:gd name="connsiteX4" fmla="*/ 78638 w 83244"/>
                <a:gd name="connsiteY4" fmla="*/ 14631 h 1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4" h="148828">
                  <a:moveTo>
                    <a:pt x="78638" y="14631"/>
                  </a:moveTo>
                  <a:cubicBezTo>
                    <a:pt x="81839" y="11430"/>
                    <a:pt x="85725" y="7544"/>
                    <a:pt x="81153" y="0"/>
                  </a:cubicBezTo>
                  <a:cubicBezTo>
                    <a:pt x="55321" y="10744"/>
                    <a:pt x="8458" y="57150"/>
                    <a:pt x="0" y="140361"/>
                  </a:cubicBezTo>
                  <a:cubicBezTo>
                    <a:pt x="229" y="144247"/>
                    <a:pt x="2057" y="147904"/>
                    <a:pt x="6629" y="148819"/>
                  </a:cubicBezTo>
                  <a:cubicBezTo>
                    <a:pt x="10744" y="149962"/>
                    <a:pt x="32461" y="45949"/>
                    <a:pt x="78638" y="14631"/>
                  </a:cubicBezTo>
                  <a:close/>
                </a:path>
              </a:pathLst>
            </a:custGeom>
            <a:solidFill>
              <a:srgbClr val="000000"/>
            </a:solidFill>
            <a:ln w="2286" cap="flat">
              <a:noFill/>
              <a:prstDash val="solid"/>
              <a:miter/>
            </a:ln>
          </p:spPr>
          <p:txBody>
            <a:bodyPr rtlCol="0" anchor="ctr"/>
            <a:lstStyle/>
            <a:p>
              <a:endParaRPr lang="en-US"/>
            </a:p>
          </p:txBody>
        </p:sp>
        <p:sp>
          <p:nvSpPr>
            <p:cNvPr id="202" name="Freeform 526">
              <a:extLst>
                <a:ext uri="{FF2B5EF4-FFF2-40B4-BE49-F238E27FC236}">
                  <a16:creationId xmlns:a16="http://schemas.microsoft.com/office/drawing/2014/main" id="{6F13903A-24FC-5150-31D3-21C031BADC0E}"/>
                </a:ext>
              </a:extLst>
            </p:cNvPr>
            <p:cNvSpPr/>
            <p:nvPr/>
          </p:nvSpPr>
          <p:spPr>
            <a:xfrm>
              <a:off x="4800013" y="6179043"/>
              <a:ext cx="169217" cy="24198"/>
            </a:xfrm>
            <a:custGeom>
              <a:avLst/>
              <a:gdLst>
                <a:gd name="connsiteX0" fmla="*/ 16513 w 169217"/>
                <a:gd name="connsiteY0" fmla="*/ 243 h 24198"/>
                <a:gd name="connsiteX1" fmla="*/ 7826 w 169217"/>
                <a:gd name="connsiteY1" fmla="*/ 1157 h 24198"/>
                <a:gd name="connsiteX2" fmla="*/ 53 w 169217"/>
                <a:gd name="connsiteY2" fmla="*/ 8929 h 24198"/>
                <a:gd name="connsiteX3" fmla="*/ 5997 w 169217"/>
                <a:gd name="connsiteY3" fmla="*/ 17845 h 24198"/>
                <a:gd name="connsiteX4" fmla="*/ 34572 w 169217"/>
                <a:gd name="connsiteY4" fmla="*/ 23560 h 24198"/>
                <a:gd name="connsiteX5" fmla="*/ 149101 w 169217"/>
                <a:gd name="connsiteY5" fmla="*/ 24017 h 24198"/>
                <a:gd name="connsiteX6" fmla="*/ 169217 w 169217"/>
                <a:gd name="connsiteY6" fmla="*/ 14644 h 24198"/>
                <a:gd name="connsiteX7" fmla="*/ 112982 w 169217"/>
                <a:gd name="connsiteY7" fmla="*/ 3672 h 24198"/>
                <a:gd name="connsiteX8" fmla="*/ 16513 w 169217"/>
                <a:gd name="connsiteY8" fmla="*/ 243 h 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17" h="24198">
                  <a:moveTo>
                    <a:pt x="16513" y="243"/>
                  </a:moveTo>
                  <a:cubicBezTo>
                    <a:pt x="13769" y="-443"/>
                    <a:pt x="10798" y="471"/>
                    <a:pt x="7826" y="1157"/>
                  </a:cubicBezTo>
                  <a:cubicBezTo>
                    <a:pt x="3711" y="2300"/>
                    <a:pt x="511" y="5043"/>
                    <a:pt x="53" y="8929"/>
                  </a:cubicBezTo>
                  <a:cubicBezTo>
                    <a:pt x="-404" y="13044"/>
                    <a:pt x="2111" y="16245"/>
                    <a:pt x="5997" y="17845"/>
                  </a:cubicBezTo>
                  <a:cubicBezTo>
                    <a:pt x="15370" y="21274"/>
                    <a:pt x="24742" y="23331"/>
                    <a:pt x="34572" y="23560"/>
                  </a:cubicBezTo>
                  <a:cubicBezTo>
                    <a:pt x="72748" y="23788"/>
                    <a:pt x="110924" y="24246"/>
                    <a:pt x="149101" y="24017"/>
                  </a:cubicBezTo>
                  <a:cubicBezTo>
                    <a:pt x="156187" y="24017"/>
                    <a:pt x="165331" y="26303"/>
                    <a:pt x="169217" y="14644"/>
                  </a:cubicBezTo>
                  <a:cubicBezTo>
                    <a:pt x="151387" y="5500"/>
                    <a:pt x="132184" y="4586"/>
                    <a:pt x="112982" y="3672"/>
                  </a:cubicBezTo>
                  <a:cubicBezTo>
                    <a:pt x="80978" y="2300"/>
                    <a:pt x="48517" y="7329"/>
                    <a:pt x="16513" y="243"/>
                  </a:cubicBezTo>
                  <a:close/>
                </a:path>
              </a:pathLst>
            </a:custGeom>
            <a:solidFill>
              <a:srgbClr val="000000"/>
            </a:solidFill>
            <a:ln w="2286" cap="flat">
              <a:noFill/>
              <a:prstDash val="solid"/>
              <a:miter/>
            </a:ln>
          </p:spPr>
          <p:txBody>
            <a:bodyPr rtlCol="0" anchor="ctr"/>
            <a:lstStyle/>
            <a:p>
              <a:endParaRPr lang="en-US"/>
            </a:p>
          </p:txBody>
        </p:sp>
        <p:sp>
          <p:nvSpPr>
            <p:cNvPr id="203" name="Freeform 527">
              <a:extLst>
                <a:ext uri="{FF2B5EF4-FFF2-40B4-BE49-F238E27FC236}">
                  <a16:creationId xmlns:a16="http://schemas.microsoft.com/office/drawing/2014/main" id="{BC55637D-C245-AB94-9AF8-25FB0757801A}"/>
                </a:ext>
              </a:extLst>
            </p:cNvPr>
            <p:cNvSpPr/>
            <p:nvPr/>
          </p:nvSpPr>
          <p:spPr>
            <a:xfrm>
              <a:off x="5360132" y="6178897"/>
              <a:ext cx="154866" cy="27865"/>
            </a:xfrm>
            <a:custGeom>
              <a:avLst/>
              <a:gdLst>
                <a:gd name="connsiteX0" fmla="*/ 15778 w 154866"/>
                <a:gd name="connsiteY0" fmla="*/ 19363 h 27865"/>
                <a:gd name="connsiteX1" fmla="*/ 103332 w 154866"/>
                <a:gd name="connsiteY1" fmla="*/ 27593 h 27865"/>
                <a:gd name="connsiteX2" fmla="*/ 149737 w 154866"/>
                <a:gd name="connsiteY2" fmla="*/ 22564 h 27865"/>
                <a:gd name="connsiteX3" fmla="*/ 154767 w 154866"/>
                <a:gd name="connsiteY3" fmla="*/ 16620 h 27865"/>
                <a:gd name="connsiteX4" fmla="*/ 150652 w 154866"/>
                <a:gd name="connsiteY4" fmla="*/ 9762 h 27865"/>
                <a:gd name="connsiteX5" fmla="*/ 136936 w 154866"/>
                <a:gd name="connsiteY5" fmla="*/ 6105 h 27865"/>
                <a:gd name="connsiteX6" fmla="*/ 31551 w 154866"/>
                <a:gd name="connsiteY6" fmla="*/ 1075 h 27865"/>
                <a:gd name="connsiteX7" fmla="*/ 16921 w 154866"/>
                <a:gd name="connsiteY7" fmla="*/ 161 h 27865"/>
                <a:gd name="connsiteX8" fmla="*/ 4 w 154866"/>
                <a:gd name="connsiteY8" fmla="*/ 10905 h 27865"/>
                <a:gd name="connsiteX9" fmla="*/ 15778 w 154866"/>
                <a:gd name="connsiteY9" fmla="*/ 19363 h 2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6" h="27865">
                  <a:moveTo>
                    <a:pt x="15778" y="19363"/>
                  </a:moveTo>
                  <a:cubicBezTo>
                    <a:pt x="45039" y="22107"/>
                    <a:pt x="74071" y="24621"/>
                    <a:pt x="103332" y="27593"/>
                  </a:cubicBezTo>
                  <a:cubicBezTo>
                    <a:pt x="119105" y="29193"/>
                    <a:pt x="134193" y="23250"/>
                    <a:pt x="149737" y="22564"/>
                  </a:cubicBezTo>
                  <a:cubicBezTo>
                    <a:pt x="152481" y="22564"/>
                    <a:pt x="155452" y="20049"/>
                    <a:pt x="154767" y="16620"/>
                  </a:cubicBezTo>
                  <a:cubicBezTo>
                    <a:pt x="154309" y="14106"/>
                    <a:pt x="152709" y="10677"/>
                    <a:pt x="150652" y="9762"/>
                  </a:cubicBezTo>
                  <a:cubicBezTo>
                    <a:pt x="146308" y="7705"/>
                    <a:pt x="141279" y="5876"/>
                    <a:pt x="136936" y="6105"/>
                  </a:cubicBezTo>
                  <a:cubicBezTo>
                    <a:pt x="101503" y="8391"/>
                    <a:pt x="66756" y="2447"/>
                    <a:pt x="31551" y="1075"/>
                  </a:cubicBezTo>
                  <a:cubicBezTo>
                    <a:pt x="26751" y="847"/>
                    <a:pt x="21721" y="618"/>
                    <a:pt x="16921" y="161"/>
                  </a:cubicBezTo>
                  <a:cubicBezTo>
                    <a:pt x="8463" y="-525"/>
                    <a:pt x="-224" y="618"/>
                    <a:pt x="4" y="10905"/>
                  </a:cubicBezTo>
                  <a:cubicBezTo>
                    <a:pt x="4" y="20278"/>
                    <a:pt x="9377" y="18678"/>
                    <a:pt x="15778" y="19363"/>
                  </a:cubicBezTo>
                  <a:close/>
                </a:path>
              </a:pathLst>
            </a:custGeom>
            <a:solidFill>
              <a:srgbClr val="000000"/>
            </a:solidFill>
            <a:ln w="2286" cap="flat">
              <a:noFill/>
              <a:prstDash val="solid"/>
              <a:miter/>
            </a:ln>
          </p:spPr>
          <p:txBody>
            <a:bodyPr rtlCol="0" anchor="ctr"/>
            <a:lstStyle/>
            <a:p>
              <a:endParaRPr lang="en-US"/>
            </a:p>
          </p:txBody>
        </p:sp>
        <p:sp>
          <p:nvSpPr>
            <p:cNvPr id="204" name="Freeform 528">
              <a:extLst>
                <a:ext uri="{FF2B5EF4-FFF2-40B4-BE49-F238E27FC236}">
                  <a16:creationId xmlns:a16="http://schemas.microsoft.com/office/drawing/2014/main" id="{A0260554-79A7-CBB9-FD78-BBF7909C2D67}"/>
                </a:ext>
              </a:extLst>
            </p:cNvPr>
            <p:cNvSpPr/>
            <p:nvPr/>
          </p:nvSpPr>
          <p:spPr>
            <a:xfrm>
              <a:off x="5353326" y="5493400"/>
              <a:ext cx="49801" cy="168107"/>
            </a:xfrm>
            <a:custGeom>
              <a:avLst/>
              <a:gdLst>
                <a:gd name="connsiteX0" fmla="*/ 37442 w 49801"/>
                <a:gd name="connsiteY0" fmla="*/ 168107 h 168107"/>
                <a:gd name="connsiteX1" fmla="*/ 44300 w 49801"/>
                <a:gd name="connsiteY1" fmla="*/ 158734 h 168107"/>
                <a:gd name="connsiteX2" fmla="*/ 47501 w 49801"/>
                <a:gd name="connsiteY2" fmla="*/ 141360 h 168107"/>
                <a:gd name="connsiteX3" fmla="*/ 24641 w 49801"/>
                <a:gd name="connsiteY3" fmla="*/ 13573 h 168107"/>
                <a:gd name="connsiteX4" fmla="*/ 4981 w 49801"/>
                <a:gd name="connsiteY4" fmla="*/ 1914 h 168107"/>
                <a:gd name="connsiteX5" fmla="*/ 5438 w 49801"/>
                <a:gd name="connsiteY5" fmla="*/ 22031 h 168107"/>
                <a:gd name="connsiteX6" fmla="*/ 29898 w 49801"/>
                <a:gd name="connsiteY6" fmla="*/ 102956 h 168107"/>
                <a:gd name="connsiteX7" fmla="*/ 37442 w 49801"/>
                <a:gd name="connsiteY7" fmla="*/ 168107 h 16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1" h="168107">
                  <a:moveTo>
                    <a:pt x="37442" y="168107"/>
                  </a:moveTo>
                  <a:cubicBezTo>
                    <a:pt x="42243" y="161706"/>
                    <a:pt x="43843" y="160334"/>
                    <a:pt x="44300" y="158734"/>
                  </a:cubicBezTo>
                  <a:cubicBezTo>
                    <a:pt x="45672" y="153019"/>
                    <a:pt x="46358" y="147304"/>
                    <a:pt x="47501" y="141360"/>
                  </a:cubicBezTo>
                  <a:cubicBezTo>
                    <a:pt x="55044" y="96098"/>
                    <a:pt x="43157" y="54035"/>
                    <a:pt x="24641" y="13573"/>
                  </a:cubicBezTo>
                  <a:cubicBezTo>
                    <a:pt x="20983" y="5801"/>
                    <a:pt x="15954" y="-4258"/>
                    <a:pt x="4981" y="1914"/>
                  </a:cubicBezTo>
                  <a:cubicBezTo>
                    <a:pt x="-4620" y="7401"/>
                    <a:pt x="2009" y="15173"/>
                    <a:pt x="5438" y="22031"/>
                  </a:cubicBezTo>
                  <a:cubicBezTo>
                    <a:pt x="18468" y="47634"/>
                    <a:pt x="26012" y="74838"/>
                    <a:pt x="29898" y="102956"/>
                  </a:cubicBezTo>
                  <a:cubicBezTo>
                    <a:pt x="32413" y="123301"/>
                    <a:pt x="34470" y="143418"/>
                    <a:pt x="37442" y="168107"/>
                  </a:cubicBezTo>
                  <a:close/>
                </a:path>
              </a:pathLst>
            </a:custGeom>
            <a:solidFill>
              <a:srgbClr val="000000"/>
            </a:solidFill>
            <a:ln w="2286" cap="flat">
              <a:noFill/>
              <a:prstDash val="solid"/>
              <a:miter/>
            </a:ln>
          </p:spPr>
          <p:txBody>
            <a:bodyPr rtlCol="0" anchor="ctr"/>
            <a:lstStyle/>
            <a:p>
              <a:endParaRPr lang="en-US"/>
            </a:p>
          </p:txBody>
        </p:sp>
        <p:sp>
          <p:nvSpPr>
            <p:cNvPr id="205" name="Freeform 529">
              <a:extLst>
                <a:ext uri="{FF2B5EF4-FFF2-40B4-BE49-F238E27FC236}">
                  <a16:creationId xmlns:a16="http://schemas.microsoft.com/office/drawing/2014/main" id="{2819A751-63D2-44B4-C9CC-8592ED4D1160}"/>
                </a:ext>
              </a:extLst>
            </p:cNvPr>
            <p:cNvSpPr/>
            <p:nvPr/>
          </p:nvSpPr>
          <p:spPr>
            <a:xfrm>
              <a:off x="4258252" y="6179168"/>
              <a:ext cx="123933" cy="22115"/>
            </a:xfrm>
            <a:custGeom>
              <a:avLst/>
              <a:gdLst>
                <a:gd name="connsiteX0" fmla="*/ 5290 w 123933"/>
                <a:gd name="connsiteY0" fmla="*/ 3090 h 22115"/>
                <a:gd name="connsiteX1" fmla="*/ 261 w 123933"/>
                <a:gd name="connsiteY1" fmla="*/ 9263 h 22115"/>
                <a:gd name="connsiteX2" fmla="*/ 5976 w 123933"/>
                <a:gd name="connsiteY2" fmla="*/ 17721 h 22115"/>
                <a:gd name="connsiteX3" fmla="*/ 20149 w 123933"/>
                <a:gd name="connsiteY3" fmla="*/ 20693 h 22115"/>
                <a:gd name="connsiteX4" fmla="*/ 123934 w 123933"/>
                <a:gd name="connsiteY4" fmla="*/ 9720 h 22115"/>
                <a:gd name="connsiteX5" fmla="*/ 5290 w 123933"/>
                <a:gd name="connsiteY5" fmla="*/ 3090 h 2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3" h="22115">
                  <a:moveTo>
                    <a:pt x="5290" y="3090"/>
                  </a:moveTo>
                  <a:cubicBezTo>
                    <a:pt x="3233" y="3548"/>
                    <a:pt x="947" y="6977"/>
                    <a:pt x="261" y="9263"/>
                  </a:cubicBezTo>
                  <a:cubicBezTo>
                    <a:pt x="-882" y="13606"/>
                    <a:pt x="1861" y="16578"/>
                    <a:pt x="5976" y="17721"/>
                  </a:cubicBezTo>
                  <a:cubicBezTo>
                    <a:pt x="10548" y="18864"/>
                    <a:pt x="15349" y="20464"/>
                    <a:pt x="20149" y="20693"/>
                  </a:cubicBezTo>
                  <a:cubicBezTo>
                    <a:pt x="54896" y="22979"/>
                    <a:pt x="89644" y="24350"/>
                    <a:pt x="123934" y="9720"/>
                  </a:cubicBezTo>
                  <a:cubicBezTo>
                    <a:pt x="84614" y="2862"/>
                    <a:pt x="45524" y="-4225"/>
                    <a:pt x="5290" y="3090"/>
                  </a:cubicBezTo>
                  <a:close/>
                </a:path>
              </a:pathLst>
            </a:custGeom>
            <a:solidFill>
              <a:srgbClr val="000000"/>
            </a:solidFill>
            <a:ln w="2286" cap="flat">
              <a:noFill/>
              <a:prstDash val="solid"/>
              <a:miter/>
            </a:ln>
          </p:spPr>
          <p:txBody>
            <a:bodyPr rtlCol="0" anchor="ctr"/>
            <a:lstStyle/>
            <a:p>
              <a:endParaRPr lang="en-US"/>
            </a:p>
          </p:txBody>
        </p:sp>
        <p:sp>
          <p:nvSpPr>
            <p:cNvPr id="206" name="Freeform 530">
              <a:extLst>
                <a:ext uri="{FF2B5EF4-FFF2-40B4-BE49-F238E27FC236}">
                  <a16:creationId xmlns:a16="http://schemas.microsoft.com/office/drawing/2014/main" id="{D7C7F282-FEC7-0C72-03C0-CA128A5AB048}"/>
                </a:ext>
              </a:extLst>
            </p:cNvPr>
            <p:cNvSpPr/>
            <p:nvPr/>
          </p:nvSpPr>
          <p:spPr>
            <a:xfrm>
              <a:off x="5022256" y="6183134"/>
              <a:ext cx="52358" cy="20988"/>
            </a:xfrm>
            <a:custGeom>
              <a:avLst/>
              <a:gdLst>
                <a:gd name="connsiteX0" fmla="*/ 24927 w 52358"/>
                <a:gd name="connsiteY0" fmla="*/ 1182 h 20988"/>
                <a:gd name="connsiteX1" fmla="*/ 10 w 52358"/>
                <a:gd name="connsiteY1" fmla="*/ 11011 h 20988"/>
                <a:gd name="connsiteX2" fmla="*/ 52359 w 52358"/>
                <a:gd name="connsiteY2" fmla="*/ 9183 h 20988"/>
                <a:gd name="connsiteX3" fmla="*/ 24927 w 52358"/>
                <a:gd name="connsiteY3" fmla="*/ 1182 h 20988"/>
              </a:gdLst>
              <a:ahLst/>
              <a:cxnLst>
                <a:cxn ang="0">
                  <a:pos x="connsiteX0" y="connsiteY0"/>
                </a:cxn>
                <a:cxn ang="0">
                  <a:pos x="connsiteX1" y="connsiteY1"/>
                </a:cxn>
                <a:cxn ang="0">
                  <a:pos x="connsiteX2" y="connsiteY2"/>
                </a:cxn>
                <a:cxn ang="0">
                  <a:pos x="connsiteX3" y="connsiteY3"/>
                </a:cxn>
              </a:cxnLst>
              <a:rect l="l" t="t" r="r" b="b"/>
              <a:pathLst>
                <a:path w="52358" h="20988">
                  <a:moveTo>
                    <a:pt x="24927" y="1182"/>
                  </a:moveTo>
                  <a:cubicBezTo>
                    <a:pt x="15554" y="496"/>
                    <a:pt x="-448" y="-4076"/>
                    <a:pt x="10" y="11011"/>
                  </a:cubicBezTo>
                  <a:cubicBezTo>
                    <a:pt x="467" y="23127"/>
                    <a:pt x="52130" y="26099"/>
                    <a:pt x="52359" y="9183"/>
                  </a:cubicBezTo>
                  <a:cubicBezTo>
                    <a:pt x="52359" y="-2247"/>
                    <a:pt x="34757" y="1867"/>
                    <a:pt x="24927" y="1182"/>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3723082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7D072-10FB-9682-E491-B682597A9FCB}"/>
              </a:ext>
            </a:extLst>
          </p:cNvPr>
          <p:cNvSpPr/>
          <p:nvPr/>
        </p:nvSpPr>
        <p:spPr>
          <a:xfrm>
            <a:off x="28198" y="205394"/>
            <a:ext cx="4218915" cy="2426329"/>
          </a:xfrm>
          <a:prstGeom prst="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908168" y="203473"/>
            <a:ext cx="6787704" cy="4188673"/>
          </a:xfrm>
        </p:spPr>
        <p:txBody>
          <a:bodyPr/>
          <a:lstStyle/>
          <a:p>
            <a:endParaRPr lang="en-US" dirty="0"/>
          </a:p>
          <a:p>
            <a:r>
              <a:rPr lang="en-GB" b="0" i="0" dirty="0">
                <a:solidFill>
                  <a:srgbClr val="000000"/>
                </a:solidFill>
                <a:effectLst/>
              </a:rPr>
              <a:t>A Company Should;</a:t>
            </a:r>
          </a:p>
          <a:p>
            <a:endParaRPr lang="en-GB" b="0" i="0" dirty="0">
              <a:solidFill>
                <a:srgbClr val="000000"/>
              </a:solidFill>
              <a:effectLst/>
            </a:endParaRPr>
          </a:p>
          <a:p>
            <a:pPr marL="342900" indent="-342900">
              <a:buFont typeface="Wingdings" panose="05000000000000000000" pitchFamily="2" charset="2"/>
              <a:buChar char="ü"/>
            </a:pPr>
            <a:r>
              <a:rPr lang="en-GB" b="0" i="0" dirty="0">
                <a:solidFill>
                  <a:srgbClr val="000000"/>
                </a:solidFill>
                <a:effectLst/>
              </a:rPr>
              <a:t>Comply with legal requirements in </a:t>
            </a:r>
            <a:r>
              <a:rPr lang="en-GB" b="1" i="0" dirty="0">
                <a:solidFill>
                  <a:srgbClr val="027354"/>
                </a:solidFill>
                <a:effectLst/>
              </a:rPr>
              <a:t>all jurisdictions </a:t>
            </a:r>
            <a:r>
              <a:rPr lang="en-GB" b="0" i="0" dirty="0">
                <a:solidFill>
                  <a:srgbClr val="000000"/>
                </a:solidFill>
                <a:effectLst/>
              </a:rPr>
              <a:t>in which a company operates, even if those laws and regulations are not adequately enforced;</a:t>
            </a:r>
            <a:br>
              <a:rPr lang="en-GB" dirty="0"/>
            </a:br>
            <a:endParaRPr lang="en-GB" dirty="0">
              <a:solidFill>
                <a:srgbClr val="000000"/>
              </a:solidFill>
            </a:endParaRPr>
          </a:p>
          <a:p>
            <a:pPr marL="342900" indent="-342900">
              <a:buFont typeface="Wingdings" panose="05000000000000000000" pitchFamily="2" charset="2"/>
              <a:buChar char="ü"/>
            </a:pPr>
            <a:r>
              <a:rPr lang="en-GB" b="0" i="0" dirty="0">
                <a:solidFill>
                  <a:srgbClr val="000000"/>
                </a:solidFill>
                <a:effectLst/>
              </a:rPr>
              <a:t>Ensure that its relationships and activities comply with the intended and applicable </a:t>
            </a:r>
            <a:r>
              <a:rPr lang="en-GB" b="1" i="0" dirty="0">
                <a:solidFill>
                  <a:srgbClr val="027354"/>
                </a:solidFill>
                <a:effectLst/>
              </a:rPr>
              <a:t>legal framework</a:t>
            </a:r>
            <a:r>
              <a:rPr lang="en-GB" b="0" i="0" dirty="0">
                <a:solidFill>
                  <a:srgbClr val="000000"/>
                </a:solidFill>
                <a:effectLst/>
              </a:rPr>
              <a:t>;</a:t>
            </a:r>
            <a:br>
              <a:rPr lang="en-GB" dirty="0"/>
            </a:br>
            <a:endParaRPr lang="en-GB" dirty="0">
              <a:solidFill>
                <a:srgbClr val="000000"/>
              </a:solidFill>
            </a:endParaRPr>
          </a:p>
          <a:p>
            <a:pPr marL="342900" indent="-342900">
              <a:buFont typeface="Wingdings" panose="05000000000000000000" pitchFamily="2" charset="2"/>
              <a:buChar char="ü"/>
            </a:pPr>
            <a:r>
              <a:rPr lang="en-GB" b="0" i="0" dirty="0">
                <a:solidFill>
                  <a:srgbClr val="000000"/>
                </a:solidFill>
                <a:effectLst/>
              </a:rPr>
              <a:t>Keep itself </a:t>
            </a:r>
            <a:r>
              <a:rPr lang="en-GB" b="1" i="0" dirty="0">
                <a:solidFill>
                  <a:srgbClr val="027354"/>
                </a:solidFill>
                <a:effectLst/>
              </a:rPr>
              <a:t>informed of all legal obligations</a:t>
            </a:r>
            <a:r>
              <a:rPr lang="en-GB" b="0" i="0" dirty="0">
                <a:solidFill>
                  <a:srgbClr val="000000"/>
                </a:solidFill>
                <a:effectLst/>
              </a:rPr>
              <a:t>; and</a:t>
            </a:r>
            <a:br>
              <a:rPr lang="en-GB" dirty="0"/>
            </a:br>
            <a:endParaRPr lang="en-GB" dirty="0">
              <a:solidFill>
                <a:srgbClr val="000000"/>
              </a:solidFill>
            </a:endParaRPr>
          </a:p>
          <a:p>
            <a:pPr marL="342900" indent="-342900">
              <a:buFont typeface="Wingdings" panose="05000000000000000000" pitchFamily="2" charset="2"/>
              <a:buChar char="ü"/>
            </a:pPr>
            <a:r>
              <a:rPr lang="en-GB" b="0" i="0" dirty="0">
                <a:solidFill>
                  <a:srgbClr val="000000"/>
                </a:solidFill>
                <a:effectLst/>
              </a:rPr>
              <a:t>Periodically </a:t>
            </a:r>
            <a:r>
              <a:rPr lang="en-GB" b="1" i="0" dirty="0">
                <a:solidFill>
                  <a:srgbClr val="027354"/>
                </a:solidFill>
                <a:effectLst/>
              </a:rPr>
              <a:t>review its compliance </a:t>
            </a:r>
            <a:r>
              <a:rPr lang="en-GB" b="0" i="0" dirty="0">
                <a:solidFill>
                  <a:srgbClr val="000000"/>
                </a:solidFill>
                <a:effectLst/>
              </a:rPr>
              <a:t>with applicable laws and regulations.</a:t>
            </a:r>
          </a:p>
          <a:p>
            <a:pPr marL="342900" indent="-342900">
              <a:buFont typeface="Wingdings" panose="05000000000000000000" pitchFamily="2" charset="2"/>
              <a:buChar char="ü"/>
            </a:pPr>
            <a:endParaRPr lang="en-GB" dirty="0">
              <a:solidFill>
                <a:srgbClr val="000000"/>
              </a:solidFill>
            </a:endParaRPr>
          </a:p>
          <a:p>
            <a:r>
              <a:rPr lang="en-GB" i="0" dirty="0">
                <a:solidFill>
                  <a:srgbClr val="3F3F3F"/>
                </a:solidFill>
                <a:effectLst/>
                <a:latin typeface="Flama Bold"/>
                <a:hlinkClick r:id="rId2"/>
              </a:rPr>
              <a:t>Use the Business for Rule of Law Framework</a:t>
            </a:r>
            <a:endParaRPr lang="en-GB" i="0" dirty="0">
              <a:solidFill>
                <a:srgbClr val="3F3F3F"/>
              </a:solidFill>
              <a:effectLst/>
              <a:latin typeface="Flama Bold"/>
            </a:endParaRPr>
          </a:p>
          <a:p>
            <a:pPr marL="342900" indent="-342900">
              <a:buFont typeface="Wingdings" panose="05000000000000000000" pitchFamily="2" charset="2"/>
              <a:buChar char="ü"/>
            </a:pPr>
            <a:endParaRPr lang="en-US" dirty="0"/>
          </a:p>
          <a:p>
            <a:endParaRPr lang="en-IE"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6128" y="589390"/>
            <a:ext cx="3541718" cy="5616451"/>
          </a:xfrm>
        </p:spPr>
        <p:txBody>
          <a:bodyPr>
            <a:normAutofit/>
          </a:bodyPr>
          <a:lstStyle/>
          <a:p>
            <a:r>
              <a:rPr lang="en-IE" dirty="0">
                <a:solidFill>
                  <a:schemeClr val="bg1"/>
                </a:solidFill>
              </a:rPr>
              <a:t>Principle 5</a:t>
            </a:r>
          </a:p>
          <a:p>
            <a:r>
              <a:rPr lang="en-IE" b="1" dirty="0">
                <a:solidFill>
                  <a:schemeClr val="bg1"/>
                </a:solidFill>
              </a:rPr>
              <a:t>Respect for Rule of Law</a:t>
            </a:r>
          </a:p>
          <a:p>
            <a:endParaRPr lang="en-IE" b="1" dirty="0">
              <a:solidFill>
                <a:srgbClr val="027354"/>
              </a:solidFill>
            </a:endParaRPr>
          </a:p>
          <a:p>
            <a:r>
              <a:rPr lang="en-IE" sz="2800" dirty="0">
                <a:solidFill>
                  <a:srgbClr val="CC6A62"/>
                </a:solidFill>
              </a:rPr>
              <a:t>Comply with Law and Regulation and Have Established Procedures</a:t>
            </a:r>
          </a:p>
          <a:p>
            <a:endParaRPr lang="en-IE" dirty="0"/>
          </a:p>
        </p:txBody>
      </p:sp>
      <p:grpSp>
        <p:nvGrpSpPr>
          <p:cNvPr id="3" name="Graphic 4">
            <a:extLst>
              <a:ext uri="{FF2B5EF4-FFF2-40B4-BE49-F238E27FC236}">
                <a16:creationId xmlns:a16="http://schemas.microsoft.com/office/drawing/2014/main" id="{D53DC42D-BC99-FA7A-7243-8B8AE50877BA}"/>
              </a:ext>
            </a:extLst>
          </p:cNvPr>
          <p:cNvGrpSpPr/>
          <p:nvPr/>
        </p:nvGrpSpPr>
        <p:grpSpPr>
          <a:xfrm>
            <a:off x="901608" y="4931218"/>
            <a:ext cx="2502504" cy="1588604"/>
            <a:chOff x="4258252" y="5212571"/>
            <a:chExt cx="1256746" cy="998178"/>
          </a:xfrm>
        </p:grpSpPr>
        <p:sp>
          <p:nvSpPr>
            <p:cNvPr id="5" name="Freeform 516">
              <a:extLst>
                <a:ext uri="{FF2B5EF4-FFF2-40B4-BE49-F238E27FC236}">
                  <a16:creationId xmlns:a16="http://schemas.microsoft.com/office/drawing/2014/main" id="{EACD1499-E1A8-91E4-23EE-C42998646EFA}"/>
                </a:ext>
              </a:extLst>
            </p:cNvPr>
            <p:cNvSpPr/>
            <p:nvPr/>
          </p:nvSpPr>
          <p:spPr>
            <a:xfrm>
              <a:off x="4423777" y="5486114"/>
              <a:ext cx="328820" cy="704144"/>
            </a:xfrm>
            <a:custGeom>
              <a:avLst/>
              <a:gdLst>
                <a:gd name="connsiteX0" fmla="*/ 272733 w 328820"/>
                <a:gd name="connsiteY0" fmla="*/ 329241 h 704144"/>
                <a:gd name="connsiteX1" fmla="*/ 251473 w 328820"/>
                <a:gd name="connsiteY1" fmla="*/ 233229 h 704144"/>
                <a:gd name="connsiteX2" fmla="*/ 246215 w 328820"/>
                <a:gd name="connsiteY2" fmla="*/ 226143 h 704144"/>
                <a:gd name="connsiteX3" fmla="*/ 189523 w 328820"/>
                <a:gd name="connsiteY3" fmla="*/ 126702 h 704144"/>
                <a:gd name="connsiteX4" fmla="*/ 206896 w 328820"/>
                <a:gd name="connsiteY4" fmla="*/ 45320 h 704144"/>
                <a:gd name="connsiteX5" fmla="*/ 304280 w 328820"/>
                <a:gd name="connsiteY5" fmla="*/ 97898 h 704144"/>
                <a:gd name="connsiteX6" fmla="*/ 304280 w 328820"/>
                <a:gd name="connsiteY6" fmla="*/ 59722 h 704144"/>
                <a:gd name="connsiteX7" fmla="*/ 280048 w 328820"/>
                <a:gd name="connsiteY7" fmla="*/ 17202 h 704144"/>
                <a:gd name="connsiteX8" fmla="*/ 232042 w 328820"/>
                <a:gd name="connsiteY8" fmla="*/ 6001 h 704144"/>
                <a:gd name="connsiteX9" fmla="*/ 183350 w 328820"/>
                <a:gd name="connsiteY9" fmla="*/ 24060 h 704144"/>
                <a:gd name="connsiteX10" fmla="*/ 95111 w 328820"/>
                <a:gd name="connsiteY10" fmla="*/ 206712 h 704144"/>
                <a:gd name="connsiteX11" fmla="*/ 73165 w 328820"/>
                <a:gd name="connsiteY11" fmla="*/ 264090 h 704144"/>
                <a:gd name="connsiteX12" fmla="*/ 39790 w 328820"/>
                <a:gd name="connsiteY12" fmla="*/ 431197 h 704144"/>
                <a:gd name="connsiteX13" fmla="*/ 1385 w 328820"/>
                <a:gd name="connsiteY13" fmla="*/ 651567 h 704144"/>
                <a:gd name="connsiteX14" fmla="*/ 10986 w 328820"/>
                <a:gd name="connsiteY14" fmla="*/ 685857 h 704144"/>
                <a:gd name="connsiteX15" fmla="*/ 84824 w 328820"/>
                <a:gd name="connsiteY15" fmla="*/ 660254 h 704144"/>
                <a:gd name="connsiteX16" fmla="*/ 126429 w 328820"/>
                <a:gd name="connsiteY16" fmla="*/ 428682 h 704144"/>
                <a:gd name="connsiteX17" fmla="*/ 136259 w 328820"/>
                <a:gd name="connsiteY17" fmla="*/ 385706 h 704144"/>
                <a:gd name="connsiteX18" fmla="*/ 174664 w 328820"/>
                <a:gd name="connsiteY18" fmla="*/ 355073 h 704144"/>
                <a:gd name="connsiteX19" fmla="*/ 203239 w 328820"/>
                <a:gd name="connsiteY19" fmla="*/ 384334 h 704144"/>
                <a:gd name="connsiteX20" fmla="*/ 218326 w 328820"/>
                <a:gd name="connsiteY20" fmla="*/ 477146 h 704144"/>
                <a:gd name="connsiteX21" fmla="*/ 245301 w 328820"/>
                <a:gd name="connsiteY21" fmla="*/ 660483 h 704144"/>
                <a:gd name="connsiteX22" fmla="*/ 299708 w 328820"/>
                <a:gd name="connsiteY22" fmla="*/ 704145 h 704144"/>
                <a:gd name="connsiteX23" fmla="*/ 311595 w 328820"/>
                <a:gd name="connsiteY23" fmla="*/ 703917 h 704144"/>
                <a:gd name="connsiteX24" fmla="*/ 328054 w 328820"/>
                <a:gd name="connsiteY24" fmla="*/ 682886 h 704144"/>
                <a:gd name="connsiteX25" fmla="*/ 313195 w 328820"/>
                <a:gd name="connsiteY25" fmla="*/ 607905 h 704144"/>
                <a:gd name="connsiteX26" fmla="*/ 274562 w 328820"/>
                <a:gd name="connsiteY26" fmla="*/ 372675 h 704144"/>
                <a:gd name="connsiteX27" fmla="*/ 272733 w 328820"/>
                <a:gd name="connsiteY27" fmla="*/ 329241 h 70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8820" h="704144">
                  <a:moveTo>
                    <a:pt x="272733" y="329241"/>
                  </a:moveTo>
                  <a:cubicBezTo>
                    <a:pt x="285306" y="267748"/>
                    <a:pt x="289878" y="287636"/>
                    <a:pt x="251473" y="233229"/>
                  </a:cubicBezTo>
                  <a:cubicBezTo>
                    <a:pt x="249873" y="230715"/>
                    <a:pt x="248273" y="228200"/>
                    <a:pt x="246215" y="226143"/>
                  </a:cubicBezTo>
                  <a:cubicBezTo>
                    <a:pt x="220612" y="196882"/>
                    <a:pt x="206439" y="160992"/>
                    <a:pt x="189523" y="126702"/>
                  </a:cubicBezTo>
                  <a:cubicBezTo>
                    <a:pt x="170549" y="88297"/>
                    <a:pt x="182893" y="56979"/>
                    <a:pt x="206896" y="45320"/>
                  </a:cubicBezTo>
                  <a:cubicBezTo>
                    <a:pt x="257874" y="20860"/>
                    <a:pt x="299022" y="94698"/>
                    <a:pt x="304280" y="97898"/>
                  </a:cubicBezTo>
                  <a:cubicBezTo>
                    <a:pt x="304280" y="86468"/>
                    <a:pt x="303823" y="68637"/>
                    <a:pt x="304280" y="59722"/>
                  </a:cubicBezTo>
                  <a:cubicBezTo>
                    <a:pt x="305651" y="40062"/>
                    <a:pt x="297879" y="27718"/>
                    <a:pt x="280048" y="17202"/>
                  </a:cubicBezTo>
                  <a:cubicBezTo>
                    <a:pt x="264275" y="7601"/>
                    <a:pt x="247587" y="11030"/>
                    <a:pt x="232042" y="6001"/>
                  </a:cubicBezTo>
                  <a:cubicBezTo>
                    <a:pt x="200495" y="-4058"/>
                    <a:pt x="199352" y="-3600"/>
                    <a:pt x="183350" y="24060"/>
                  </a:cubicBezTo>
                  <a:cubicBezTo>
                    <a:pt x="149289" y="82810"/>
                    <a:pt x="122314" y="144761"/>
                    <a:pt x="95111" y="206712"/>
                  </a:cubicBezTo>
                  <a:cubicBezTo>
                    <a:pt x="86881" y="225457"/>
                    <a:pt x="78194" y="243745"/>
                    <a:pt x="73165" y="264090"/>
                  </a:cubicBezTo>
                  <a:cubicBezTo>
                    <a:pt x="59678" y="319412"/>
                    <a:pt x="51905" y="375876"/>
                    <a:pt x="39790" y="431197"/>
                  </a:cubicBezTo>
                  <a:cubicBezTo>
                    <a:pt x="23788" y="504120"/>
                    <a:pt x="12358" y="577730"/>
                    <a:pt x="1385" y="651567"/>
                  </a:cubicBezTo>
                  <a:cubicBezTo>
                    <a:pt x="-444" y="664369"/>
                    <a:pt x="-2730" y="679228"/>
                    <a:pt x="10986" y="685857"/>
                  </a:cubicBezTo>
                  <a:cubicBezTo>
                    <a:pt x="46648" y="703002"/>
                    <a:pt x="74080" y="706889"/>
                    <a:pt x="84824" y="660254"/>
                  </a:cubicBezTo>
                  <a:cubicBezTo>
                    <a:pt x="85967" y="655454"/>
                    <a:pt x="117514" y="474860"/>
                    <a:pt x="126429" y="428682"/>
                  </a:cubicBezTo>
                  <a:cubicBezTo>
                    <a:pt x="129172" y="414281"/>
                    <a:pt x="131915" y="399650"/>
                    <a:pt x="136259" y="385706"/>
                  </a:cubicBezTo>
                  <a:cubicBezTo>
                    <a:pt x="142431" y="366046"/>
                    <a:pt x="157747" y="354845"/>
                    <a:pt x="174664" y="355073"/>
                  </a:cubicBezTo>
                  <a:cubicBezTo>
                    <a:pt x="193866" y="355530"/>
                    <a:pt x="198438" y="370618"/>
                    <a:pt x="203239" y="384334"/>
                  </a:cubicBezTo>
                  <a:cubicBezTo>
                    <a:pt x="213754" y="414281"/>
                    <a:pt x="215812" y="445827"/>
                    <a:pt x="218326" y="477146"/>
                  </a:cubicBezTo>
                  <a:cubicBezTo>
                    <a:pt x="223355" y="538868"/>
                    <a:pt x="231814" y="600132"/>
                    <a:pt x="245301" y="660483"/>
                  </a:cubicBezTo>
                  <a:cubicBezTo>
                    <a:pt x="253531" y="697287"/>
                    <a:pt x="262217" y="704145"/>
                    <a:pt x="299708" y="704145"/>
                  </a:cubicBezTo>
                  <a:cubicBezTo>
                    <a:pt x="303594" y="704145"/>
                    <a:pt x="307480" y="704145"/>
                    <a:pt x="311595" y="703917"/>
                  </a:cubicBezTo>
                  <a:cubicBezTo>
                    <a:pt x="325311" y="703460"/>
                    <a:pt x="331026" y="697059"/>
                    <a:pt x="328054" y="682886"/>
                  </a:cubicBezTo>
                  <a:cubicBezTo>
                    <a:pt x="322796" y="657968"/>
                    <a:pt x="318224" y="632822"/>
                    <a:pt x="313195" y="607905"/>
                  </a:cubicBezTo>
                  <a:cubicBezTo>
                    <a:pt x="305423" y="570414"/>
                    <a:pt x="284163" y="412909"/>
                    <a:pt x="274562" y="372675"/>
                  </a:cubicBezTo>
                  <a:cubicBezTo>
                    <a:pt x="271590" y="358502"/>
                    <a:pt x="269533" y="344558"/>
                    <a:pt x="272733" y="329241"/>
                  </a:cubicBezTo>
                  <a:close/>
                </a:path>
              </a:pathLst>
            </a:custGeom>
            <a:solidFill>
              <a:srgbClr val="FFFFFF"/>
            </a:solidFill>
            <a:ln w="2286" cap="flat">
              <a:noFill/>
              <a:prstDash val="solid"/>
              <a:miter/>
            </a:ln>
          </p:spPr>
          <p:txBody>
            <a:bodyPr rtlCol="0" anchor="ctr"/>
            <a:lstStyle/>
            <a:p>
              <a:endParaRPr lang="en-US"/>
            </a:p>
          </p:txBody>
        </p:sp>
        <p:sp>
          <p:nvSpPr>
            <p:cNvPr id="193" name="Freeform 517">
              <a:extLst>
                <a:ext uri="{FF2B5EF4-FFF2-40B4-BE49-F238E27FC236}">
                  <a16:creationId xmlns:a16="http://schemas.microsoft.com/office/drawing/2014/main" id="{DC27C3AE-8DEB-3F29-D298-0E377F6EFC42}"/>
                </a:ext>
              </a:extLst>
            </p:cNvPr>
            <p:cNvSpPr/>
            <p:nvPr/>
          </p:nvSpPr>
          <p:spPr>
            <a:xfrm>
              <a:off x="4926253" y="5515735"/>
              <a:ext cx="291760" cy="284204"/>
            </a:xfrm>
            <a:custGeom>
              <a:avLst/>
              <a:gdLst>
                <a:gd name="connsiteX0" fmla="*/ 291694 w 291760"/>
                <a:gd name="connsiteY0" fmla="*/ 33529 h 284204"/>
                <a:gd name="connsiteX1" fmla="*/ 283007 w 291760"/>
                <a:gd name="connsiteY1" fmla="*/ 12727 h 284204"/>
                <a:gd name="connsiteX2" fmla="*/ 221742 w 291760"/>
                <a:gd name="connsiteY2" fmla="*/ 14556 h 284204"/>
                <a:gd name="connsiteX3" fmla="*/ 205054 w 291760"/>
                <a:gd name="connsiteY3" fmla="*/ 35130 h 284204"/>
                <a:gd name="connsiteX4" fmla="*/ 166421 w 291760"/>
                <a:gd name="connsiteY4" fmla="*/ 101195 h 284204"/>
                <a:gd name="connsiteX5" fmla="*/ 71552 w 291760"/>
                <a:gd name="connsiteY5" fmla="*/ 196293 h 284204"/>
                <a:gd name="connsiteX6" fmla="*/ 0 w 291760"/>
                <a:gd name="connsiteY6" fmla="*/ 217095 h 284204"/>
                <a:gd name="connsiteX7" fmla="*/ 16688 w 291760"/>
                <a:gd name="connsiteY7" fmla="*/ 283618 h 284204"/>
                <a:gd name="connsiteX8" fmla="*/ 151790 w 291760"/>
                <a:gd name="connsiteY8" fmla="*/ 247270 h 284204"/>
                <a:gd name="connsiteX9" fmla="*/ 170307 w 291760"/>
                <a:gd name="connsiteY9" fmla="*/ 228754 h 284204"/>
                <a:gd name="connsiteX10" fmla="*/ 278206 w 291760"/>
                <a:gd name="connsiteY10" fmla="*/ 74677 h 284204"/>
                <a:gd name="connsiteX11" fmla="*/ 291694 w 291760"/>
                <a:gd name="connsiteY11" fmla="*/ 33529 h 28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760" h="284204">
                  <a:moveTo>
                    <a:pt x="291694" y="33529"/>
                  </a:moveTo>
                  <a:cubicBezTo>
                    <a:pt x="291465" y="25528"/>
                    <a:pt x="289865" y="18442"/>
                    <a:pt x="283007" y="12727"/>
                  </a:cubicBezTo>
                  <a:cubicBezTo>
                    <a:pt x="262661" y="-4647"/>
                    <a:pt x="240259" y="-4418"/>
                    <a:pt x="221742" y="14556"/>
                  </a:cubicBezTo>
                  <a:cubicBezTo>
                    <a:pt x="215570" y="20956"/>
                    <a:pt x="209626" y="27586"/>
                    <a:pt x="205054" y="35130"/>
                  </a:cubicBezTo>
                  <a:cubicBezTo>
                    <a:pt x="191795" y="56847"/>
                    <a:pt x="180365" y="79935"/>
                    <a:pt x="166421" y="101195"/>
                  </a:cubicBezTo>
                  <a:cubicBezTo>
                    <a:pt x="142875" y="137085"/>
                    <a:pt x="116586" y="182348"/>
                    <a:pt x="71552" y="196293"/>
                  </a:cubicBezTo>
                  <a:cubicBezTo>
                    <a:pt x="52807" y="202008"/>
                    <a:pt x="3200" y="206351"/>
                    <a:pt x="0" y="217095"/>
                  </a:cubicBezTo>
                  <a:cubicBezTo>
                    <a:pt x="18974" y="234469"/>
                    <a:pt x="20117" y="257786"/>
                    <a:pt x="16688" y="283618"/>
                  </a:cubicBezTo>
                  <a:cubicBezTo>
                    <a:pt x="68809" y="288190"/>
                    <a:pt x="109499" y="265101"/>
                    <a:pt x="151790" y="247270"/>
                  </a:cubicBezTo>
                  <a:cubicBezTo>
                    <a:pt x="160020" y="243841"/>
                    <a:pt x="164592" y="235612"/>
                    <a:pt x="170307" y="228754"/>
                  </a:cubicBezTo>
                  <a:cubicBezTo>
                    <a:pt x="210998" y="180748"/>
                    <a:pt x="238887" y="123598"/>
                    <a:pt x="278206" y="74677"/>
                  </a:cubicBezTo>
                  <a:cubicBezTo>
                    <a:pt x="287807" y="63247"/>
                    <a:pt x="292379" y="49074"/>
                    <a:pt x="291694" y="33529"/>
                  </a:cubicBezTo>
                  <a:close/>
                </a:path>
              </a:pathLst>
            </a:custGeom>
            <a:solidFill>
              <a:srgbClr val="FFFFFF"/>
            </a:solidFill>
            <a:ln w="2286" cap="flat">
              <a:noFill/>
              <a:prstDash val="solid"/>
              <a:miter/>
            </a:ln>
          </p:spPr>
          <p:txBody>
            <a:bodyPr rtlCol="0" anchor="ctr"/>
            <a:lstStyle/>
            <a:p>
              <a:endParaRPr lang="en-US"/>
            </a:p>
          </p:txBody>
        </p:sp>
        <p:sp>
          <p:nvSpPr>
            <p:cNvPr id="194" name="Freeform 518">
              <a:extLst>
                <a:ext uri="{FF2B5EF4-FFF2-40B4-BE49-F238E27FC236}">
                  <a16:creationId xmlns:a16="http://schemas.microsoft.com/office/drawing/2014/main" id="{74A9AAB4-AF76-6F24-68A1-45A3BA12A50D}"/>
                </a:ext>
              </a:extLst>
            </p:cNvPr>
            <p:cNvSpPr/>
            <p:nvPr/>
          </p:nvSpPr>
          <p:spPr>
            <a:xfrm>
              <a:off x="4628028" y="5545204"/>
              <a:ext cx="295094" cy="250648"/>
            </a:xfrm>
            <a:custGeom>
              <a:avLst/>
              <a:gdLst>
                <a:gd name="connsiteX0" fmla="*/ 281766 w 295094"/>
                <a:gd name="connsiteY0" fmla="*/ 208429 h 250648"/>
                <a:gd name="connsiteX1" fmla="*/ 263021 w 295094"/>
                <a:gd name="connsiteY1" fmla="*/ 199743 h 250648"/>
                <a:gd name="connsiteX2" fmla="*/ 130662 w 295094"/>
                <a:gd name="connsiteY2" fmla="*/ 141678 h 250648"/>
                <a:gd name="connsiteX3" fmla="*/ 77627 w 295094"/>
                <a:gd name="connsiteY3" fmla="*/ 41780 h 250648"/>
                <a:gd name="connsiteX4" fmla="*/ 19334 w 295094"/>
                <a:gd name="connsiteY4" fmla="*/ 1546 h 250648"/>
                <a:gd name="connsiteX5" fmla="*/ 3332 w 295094"/>
                <a:gd name="connsiteY5" fmla="*/ 46581 h 250648"/>
                <a:gd name="connsiteX6" fmla="*/ 75341 w 295094"/>
                <a:gd name="connsiteY6" fmla="*/ 177797 h 250648"/>
                <a:gd name="connsiteX7" fmla="*/ 198099 w 295094"/>
                <a:gd name="connsiteY7" fmla="*/ 247749 h 250648"/>
                <a:gd name="connsiteX8" fmla="*/ 212729 w 295094"/>
                <a:gd name="connsiteY8" fmla="*/ 249349 h 250648"/>
                <a:gd name="connsiteX9" fmla="*/ 274451 w 295094"/>
                <a:gd name="connsiteY9" fmla="*/ 247291 h 250648"/>
                <a:gd name="connsiteX10" fmla="*/ 294568 w 295094"/>
                <a:gd name="connsiteY10" fmla="*/ 232661 h 250648"/>
                <a:gd name="connsiteX11" fmla="*/ 281766 w 295094"/>
                <a:gd name="connsiteY11" fmla="*/ 208429 h 25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094" h="250648">
                  <a:moveTo>
                    <a:pt x="281766" y="208429"/>
                  </a:moveTo>
                  <a:cubicBezTo>
                    <a:pt x="276051" y="204772"/>
                    <a:pt x="269422" y="202486"/>
                    <a:pt x="263021" y="199743"/>
                  </a:cubicBezTo>
                  <a:cubicBezTo>
                    <a:pt x="173867" y="182598"/>
                    <a:pt x="142092" y="167967"/>
                    <a:pt x="130662" y="141678"/>
                  </a:cubicBezTo>
                  <a:cubicBezTo>
                    <a:pt x="116717" y="109217"/>
                    <a:pt x="95457" y="72184"/>
                    <a:pt x="77627" y="41780"/>
                  </a:cubicBezTo>
                  <a:cubicBezTo>
                    <a:pt x="75112" y="37437"/>
                    <a:pt x="54081" y="-8969"/>
                    <a:pt x="19334" y="1546"/>
                  </a:cubicBezTo>
                  <a:cubicBezTo>
                    <a:pt x="-10613" y="10690"/>
                    <a:pt x="3103" y="46123"/>
                    <a:pt x="3332" y="46581"/>
                  </a:cubicBezTo>
                  <a:cubicBezTo>
                    <a:pt x="19105" y="94815"/>
                    <a:pt x="48823" y="135277"/>
                    <a:pt x="75341" y="177797"/>
                  </a:cubicBezTo>
                  <a:cubicBezTo>
                    <a:pt x="104601" y="224660"/>
                    <a:pt x="148035" y="240662"/>
                    <a:pt x="198099" y="247749"/>
                  </a:cubicBezTo>
                  <a:cubicBezTo>
                    <a:pt x="202899" y="248434"/>
                    <a:pt x="207929" y="248434"/>
                    <a:pt x="212729" y="249349"/>
                  </a:cubicBezTo>
                  <a:cubicBezTo>
                    <a:pt x="233532" y="252321"/>
                    <a:pt x="253877" y="249577"/>
                    <a:pt x="274451" y="247291"/>
                  </a:cubicBezTo>
                  <a:cubicBezTo>
                    <a:pt x="282909" y="246377"/>
                    <a:pt x="292282" y="243177"/>
                    <a:pt x="294568" y="232661"/>
                  </a:cubicBezTo>
                  <a:cubicBezTo>
                    <a:pt x="297083" y="221231"/>
                    <a:pt x="290225" y="213916"/>
                    <a:pt x="281766" y="208429"/>
                  </a:cubicBezTo>
                  <a:close/>
                </a:path>
              </a:pathLst>
            </a:custGeom>
            <a:solidFill>
              <a:srgbClr val="FFFFFF"/>
            </a:solidFill>
            <a:ln w="2286" cap="flat">
              <a:noFill/>
              <a:prstDash val="solid"/>
              <a:miter/>
            </a:ln>
          </p:spPr>
          <p:txBody>
            <a:bodyPr rtlCol="0" anchor="ctr"/>
            <a:lstStyle/>
            <a:p>
              <a:endParaRPr lang="en-US"/>
            </a:p>
          </p:txBody>
        </p:sp>
        <p:sp>
          <p:nvSpPr>
            <p:cNvPr id="195" name="Freeform 519">
              <a:extLst>
                <a:ext uri="{FF2B5EF4-FFF2-40B4-BE49-F238E27FC236}">
                  <a16:creationId xmlns:a16="http://schemas.microsoft.com/office/drawing/2014/main" id="{DCB0E09B-CD0E-B7F5-C6A8-0CCE65D34FA7}"/>
                </a:ext>
              </a:extLst>
            </p:cNvPr>
            <p:cNvSpPr/>
            <p:nvPr/>
          </p:nvSpPr>
          <p:spPr>
            <a:xfrm>
              <a:off x="5089245" y="5481161"/>
              <a:ext cx="241245" cy="707460"/>
            </a:xfrm>
            <a:custGeom>
              <a:avLst/>
              <a:gdLst>
                <a:gd name="connsiteX0" fmla="*/ 228371 w 241245"/>
                <a:gd name="connsiteY0" fmla="*/ 301733 h 707460"/>
                <a:gd name="connsiteX1" fmla="*/ 179680 w 241245"/>
                <a:gd name="connsiteY1" fmla="*/ 104680 h 707460"/>
                <a:gd name="connsiteX2" fmla="*/ 148361 w 241245"/>
                <a:gd name="connsiteY2" fmla="*/ 22384 h 707460"/>
                <a:gd name="connsiteX3" fmla="*/ 108128 w 241245"/>
                <a:gd name="connsiteY3" fmla="*/ 1124 h 707460"/>
                <a:gd name="connsiteX4" fmla="*/ 64237 w 241245"/>
                <a:gd name="connsiteY4" fmla="*/ 1353 h 707460"/>
                <a:gd name="connsiteX5" fmla="*/ 40919 w 241245"/>
                <a:gd name="connsiteY5" fmla="*/ 8897 h 707460"/>
                <a:gd name="connsiteX6" fmla="*/ 0 w 241245"/>
                <a:gd name="connsiteY6" fmla="*/ 91421 h 707460"/>
                <a:gd name="connsiteX7" fmla="*/ 17602 w 241245"/>
                <a:gd name="connsiteY7" fmla="*/ 70390 h 707460"/>
                <a:gd name="connsiteX8" fmla="*/ 39776 w 241245"/>
                <a:gd name="connsiteY8" fmla="*/ 35871 h 707460"/>
                <a:gd name="connsiteX9" fmla="*/ 124358 w 241245"/>
                <a:gd name="connsiteY9" fmla="*/ 24670 h 707460"/>
                <a:gd name="connsiteX10" fmla="*/ 133045 w 241245"/>
                <a:gd name="connsiteY10" fmla="*/ 120682 h 707460"/>
                <a:gd name="connsiteX11" fmla="*/ 45263 w 241245"/>
                <a:gd name="connsiteY11" fmla="*/ 249384 h 707460"/>
                <a:gd name="connsiteX12" fmla="*/ 33147 w 241245"/>
                <a:gd name="connsiteY12" fmla="*/ 293504 h 707460"/>
                <a:gd name="connsiteX13" fmla="*/ 35204 w 241245"/>
                <a:gd name="connsiteY13" fmla="*/ 393402 h 707460"/>
                <a:gd name="connsiteX14" fmla="*/ 30861 w 241245"/>
                <a:gd name="connsiteY14" fmla="*/ 602114 h 707460"/>
                <a:gd name="connsiteX15" fmla="*/ 21031 w 241245"/>
                <a:gd name="connsiteY15" fmla="*/ 663150 h 707460"/>
                <a:gd name="connsiteX16" fmla="*/ 49149 w 241245"/>
                <a:gd name="connsiteY16" fmla="*/ 695154 h 707460"/>
                <a:gd name="connsiteX17" fmla="*/ 93726 w 241245"/>
                <a:gd name="connsiteY17" fmla="*/ 656063 h 707460"/>
                <a:gd name="connsiteX18" fmla="*/ 105385 w 241245"/>
                <a:gd name="connsiteY18" fmla="*/ 544964 h 707460"/>
                <a:gd name="connsiteX19" fmla="*/ 114071 w 241245"/>
                <a:gd name="connsiteY19" fmla="*/ 418548 h 707460"/>
                <a:gd name="connsiteX20" fmla="*/ 105385 w 241245"/>
                <a:gd name="connsiteY20" fmla="*/ 364598 h 707460"/>
                <a:gd name="connsiteX21" fmla="*/ 101727 w 241245"/>
                <a:gd name="connsiteY21" fmla="*/ 337623 h 707460"/>
                <a:gd name="connsiteX22" fmla="*/ 153848 w 241245"/>
                <a:gd name="connsiteY22" fmla="*/ 464725 h 707460"/>
                <a:gd name="connsiteX23" fmla="*/ 160249 w 241245"/>
                <a:gd name="connsiteY23" fmla="*/ 623602 h 707460"/>
                <a:gd name="connsiteX24" fmla="*/ 213284 w 241245"/>
                <a:gd name="connsiteY24" fmla="*/ 707270 h 707460"/>
                <a:gd name="connsiteX25" fmla="*/ 239116 w 241245"/>
                <a:gd name="connsiteY25" fmla="*/ 651720 h 707460"/>
                <a:gd name="connsiteX26" fmla="*/ 239573 w 241245"/>
                <a:gd name="connsiteY26" fmla="*/ 451466 h 707460"/>
                <a:gd name="connsiteX27" fmla="*/ 228371 w 241245"/>
                <a:gd name="connsiteY27" fmla="*/ 301733 h 7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1245" h="707460">
                  <a:moveTo>
                    <a:pt x="228371" y="301733"/>
                  </a:moveTo>
                  <a:cubicBezTo>
                    <a:pt x="215798" y="234982"/>
                    <a:pt x="197053" y="170060"/>
                    <a:pt x="179680" y="104680"/>
                  </a:cubicBezTo>
                  <a:cubicBezTo>
                    <a:pt x="172136" y="76334"/>
                    <a:pt x="162763" y="48216"/>
                    <a:pt x="148361" y="22384"/>
                  </a:cubicBezTo>
                  <a:cubicBezTo>
                    <a:pt x="139446" y="6382"/>
                    <a:pt x="128473" y="-3448"/>
                    <a:pt x="108128" y="1124"/>
                  </a:cubicBezTo>
                  <a:cubicBezTo>
                    <a:pt x="93726" y="4325"/>
                    <a:pt x="78867" y="2953"/>
                    <a:pt x="64237" y="1353"/>
                  </a:cubicBezTo>
                  <a:cubicBezTo>
                    <a:pt x="56007" y="438"/>
                    <a:pt x="46634" y="-933"/>
                    <a:pt x="40919" y="8897"/>
                  </a:cubicBezTo>
                  <a:cubicBezTo>
                    <a:pt x="25832" y="34043"/>
                    <a:pt x="9144" y="58046"/>
                    <a:pt x="0" y="91421"/>
                  </a:cubicBezTo>
                  <a:cubicBezTo>
                    <a:pt x="12344" y="85249"/>
                    <a:pt x="14630" y="77477"/>
                    <a:pt x="17602" y="70390"/>
                  </a:cubicBezTo>
                  <a:cubicBezTo>
                    <a:pt x="23089" y="57588"/>
                    <a:pt x="31090" y="46387"/>
                    <a:pt x="39776" y="35871"/>
                  </a:cubicBezTo>
                  <a:cubicBezTo>
                    <a:pt x="64694" y="6153"/>
                    <a:pt x="91897" y="2724"/>
                    <a:pt x="124358" y="24670"/>
                  </a:cubicBezTo>
                  <a:cubicBezTo>
                    <a:pt x="161620" y="49587"/>
                    <a:pt x="147676" y="103994"/>
                    <a:pt x="133045" y="120682"/>
                  </a:cubicBezTo>
                  <a:cubicBezTo>
                    <a:pt x="98527" y="160001"/>
                    <a:pt x="76581" y="207779"/>
                    <a:pt x="45263" y="249384"/>
                  </a:cubicBezTo>
                  <a:cubicBezTo>
                    <a:pt x="34976" y="262871"/>
                    <a:pt x="31318" y="277502"/>
                    <a:pt x="33147" y="293504"/>
                  </a:cubicBezTo>
                  <a:cubicBezTo>
                    <a:pt x="37033" y="326879"/>
                    <a:pt x="35433" y="360026"/>
                    <a:pt x="35204" y="393402"/>
                  </a:cubicBezTo>
                  <a:cubicBezTo>
                    <a:pt x="34976" y="462896"/>
                    <a:pt x="35204" y="532619"/>
                    <a:pt x="30861" y="602114"/>
                  </a:cubicBezTo>
                  <a:cubicBezTo>
                    <a:pt x="29489" y="622688"/>
                    <a:pt x="24917" y="642804"/>
                    <a:pt x="21031" y="663150"/>
                  </a:cubicBezTo>
                  <a:cubicBezTo>
                    <a:pt x="16459" y="686924"/>
                    <a:pt x="24917" y="696068"/>
                    <a:pt x="49149" y="695154"/>
                  </a:cubicBezTo>
                  <a:cubicBezTo>
                    <a:pt x="70866" y="694239"/>
                    <a:pt x="89383" y="679838"/>
                    <a:pt x="93726" y="656063"/>
                  </a:cubicBezTo>
                  <a:cubicBezTo>
                    <a:pt x="100355" y="619487"/>
                    <a:pt x="104699" y="582225"/>
                    <a:pt x="105385" y="544964"/>
                  </a:cubicBezTo>
                  <a:cubicBezTo>
                    <a:pt x="106070" y="502673"/>
                    <a:pt x="109271" y="460610"/>
                    <a:pt x="114071" y="418548"/>
                  </a:cubicBezTo>
                  <a:cubicBezTo>
                    <a:pt x="116357" y="399117"/>
                    <a:pt x="114071" y="381972"/>
                    <a:pt x="105385" y="364598"/>
                  </a:cubicBezTo>
                  <a:cubicBezTo>
                    <a:pt x="101270" y="356369"/>
                    <a:pt x="88468" y="328479"/>
                    <a:pt x="101727" y="337623"/>
                  </a:cubicBezTo>
                  <a:cubicBezTo>
                    <a:pt x="136017" y="360941"/>
                    <a:pt x="152933" y="434093"/>
                    <a:pt x="153848" y="464725"/>
                  </a:cubicBezTo>
                  <a:cubicBezTo>
                    <a:pt x="155677" y="517760"/>
                    <a:pt x="160934" y="570567"/>
                    <a:pt x="160249" y="623602"/>
                  </a:cubicBezTo>
                  <a:cubicBezTo>
                    <a:pt x="160020" y="640518"/>
                    <a:pt x="147676" y="711613"/>
                    <a:pt x="213284" y="707270"/>
                  </a:cubicBezTo>
                  <a:cubicBezTo>
                    <a:pt x="242545" y="705441"/>
                    <a:pt x="238658" y="661321"/>
                    <a:pt x="239116" y="651720"/>
                  </a:cubicBezTo>
                  <a:cubicBezTo>
                    <a:pt x="242545" y="584969"/>
                    <a:pt x="241173" y="518217"/>
                    <a:pt x="239573" y="451466"/>
                  </a:cubicBezTo>
                  <a:cubicBezTo>
                    <a:pt x="238430" y="401403"/>
                    <a:pt x="237744" y="351339"/>
                    <a:pt x="228371" y="301733"/>
                  </a:cubicBezTo>
                  <a:close/>
                </a:path>
              </a:pathLst>
            </a:custGeom>
            <a:solidFill>
              <a:srgbClr val="FFFFFF"/>
            </a:solidFill>
            <a:ln w="2286" cap="flat">
              <a:noFill/>
              <a:prstDash val="solid"/>
              <a:miter/>
            </a:ln>
          </p:spPr>
          <p:txBody>
            <a:bodyPr rtlCol="0" anchor="ctr"/>
            <a:lstStyle/>
            <a:p>
              <a:endParaRPr lang="en-US"/>
            </a:p>
          </p:txBody>
        </p:sp>
        <p:sp>
          <p:nvSpPr>
            <p:cNvPr id="196" name="Freeform 520">
              <a:extLst>
                <a:ext uri="{FF2B5EF4-FFF2-40B4-BE49-F238E27FC236}">
                  <a16:creationId xmlns:a16="http://schemas.microsoft.com/office/drawing/2014/main" id="{FB894D4A-5910-31DC-15DF-3F467E256D8C}"/>
                </a:ext>
              </a:extLst>
            </p:cNvPr>
            <p:cNvSpPr/>
            <p:nvPr/>
          </p:nvSpPr>
          <p:spPr>
            <a:xfrm>
              <a:off x="4977194" y="5589727"/>
              <a:ext cx="99935" cy="111099"/>
            </a:xfrm>
            <a:custGeom>
              <a:avLst/>
              <a:gdLst>
                <a:gd name="connsiteX0" fmla="*/ 99935 w 99935"/>
                <a:gd name="connsiteY0" fmla="*/ 0 h 111099"/>
                <a:gd name="connsiteX1" fmla="*/ 27240 w 99935"/>
                <a:gd name="connsiteY1" fmla="*/ 78867 h 111099"/>
                <a:gd name="connsiteX2" fmla="*/ 37 w 99935"/>
                <a:gd name="connsiteY2" fmla="*/ 111100 h 111099"/>
                <a:gd name="connsiteX3" fmla="*/ 99935 w 99935"/>
                <a:gd name="connsiteY3" fmla="*/ 0 h 111099"/>
              </a:gdLst>
              <a:ahLst/>
              <a:cxnLst>
                <a:cxn ang="0">
                  <a:pos x="connsiteX0" y="connsiteY0"/>
                </a:cxn>
                <a:cxn ang="0">
                  <a:pos x="connsiteX1" y="connsiteY1"/>
                </a:cxn>
                <a:cxn ang="0">
                  <a:pos x="connsiteX2" y="connsiteY2"/>
                </a:cxn>
                <a:cxn ang="0">
                  <a:pos x="connsiteX3" y="connsiteY3"/>
                </a:cxn>
              </a:cxnLst>
              <a:rect l="l" t="t" r="r" b="b"/>
              <a:pathLst>
                <a:path w="99935" h="111099">
                  <a:moveTo>
                    <a:pt x="99935" y="0"/>
                  </a:moveTo>
                  <a:cubicBezTo>
                    <a:pt x="77304" y="25146"/>
                    <a:pt x="45757" y="58065"/>
                    <a:pt x="27240" y="78867"/>
                  </a:cubicBezTo>
                  <a:cubicBezTo>
                    <a:pt x="24726" y="81610"/>
                    <a:pt x="-1106" y="106756"/>
                    <a:pt x="37" y="111100"/>
                  </a:cubicBezTo>
                  <a:cubicBezTo>
                    <a:pt x="50329" y="101956"/>
                    <a:pt x="96963" y="38176"/>
                    <a:pt x="99935" y="0"/>
                  </a:cubicBezTo>
                  <a:close/>
                </a:path>
              </a:pathLst>
            </a:custGeom>
            <a:solidFill>
              <a:srgbClr val="FFFFFF"/>
            </a:solidFill>
            <a:ln w="2286" cap="flat">
              <a:noFill/>
              <a:prstDash val="solid"/>
              <a:miter/>
            </a:ln>
          </p:spPr>
          <p:txBody>
            <a:bodyPr rtlCol="0" anchor="ctr"/>
            <a:lstStyle/>
            <a:p>
              <a:endParaRPr lang="en-US"/>
            </a:p>
          </p:txBody>
        </p:sp>
        <p:sp>
          <p:nvSpPr>
            <p:cNvPr id="197" name="Freeform 521">
              <a:extLst>
                <a:ext uri="{FF2B5EF4-FFF2-40B4-BE49-F238E27FC236}">
                  <a16:creationId xmlns:a16="http://schemas.microsoft.com/office/drawing/2014/main" id="{DFF32A07-6412-FD4C-230F-105229A1980F}"/>
                </a:ext>
              </a:extLst>
            </p:cNvPr>
            <p:cNvSpPr/>
            <p:nvPr/>
          </p:nvSpPr>
          <p:spPr>
            <a:xfrm>
              <a:off x="5050525" y="5236486"/>
              <a:ext cx="220546" cy="224704"/>
            </a:xfrm>
            <a:custGeom>
              <a:avLst/>
              <a:gdLst>
                <a:gd name="connsiteX0" fmla="*/ 215199 w 220546"/>
                <a:gd name="connsiteY0" fmla="*/ 73891 h 224704"/>
                <a:gd name="connsiteX1" fmla="*/ 55636 w 220546"/>
                <a:gd name="connsiteY1" fmla="*/ 12398 h 224704"/>
                <a:gd name="connsiteX2" fmla="*/ 772 w 220546"/>
                <a:gd name="connsiteY2" fmla="*/ 96522 h 224704"/>
                <a:gd name="connsiteX3" fmla="*/ 111186 w 220546"/>
                <a:gd name="connsiteY3" fmla="*/ 224081 h 224704"/>
                <a:gd name="connsiteX4" fmla="*/ 215199 w 220546"/>
                <a:gd name="connsiteY4" fmla="*/ 73891 h 224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6" h="224704">
                  <a:moveTo>
                    <a:pt x="215199" y="73891"/>
                  </a:moveTo>
                  <a:cubicBezTo>
                    <a:pt x="195311" y="2568"/>
                    <a:pt x="105014" y="-15263"/>
                    <a:pt x="55636" y="12398"/>
                  </a:cubicBezTo>
                  <a:cubicBezTo>
                    <a:pt x="20889" y="31600"/>
                    <a:pt x="5344" y="58346"/>
                    <a:pt x="772" y="96522"/>
                  </a:cubicBezTo>
                  <a:cubicBezTo>
                    <a:pt x="-7000" y="162588"/>
                    <a:pt x="44892" y="223853"/>
                    <a:pt x="111186" y="224081"/>
                  </a:cubicBezTo>
                  <a:cubicBezTo>
                    <a:pt x="200340" y="232997"/>
                    <a:pt x="234859" y="144528"/>
                    <a:pt x="215199" y="73891"/>
                  </a:cubicBezTo>
                  <a:close/>
                </a:path>
              </a:pathLst>
            </a:custGeom>
            <a:solidFill>
              <a:srgbClr val="FFFFFF"/>
            </a:solidFill>
            <a:ln w="2286" cap="flat">
              <a:noFill/>
              <a:prstDash val="solid"/>
              <a:miter/>
            </a:ln>
          </p:spPr>
          <p:txBody>
            <a:bodyPr rtlCol="0" anchor="ctr"/>
            <a:lstStyle/>
            <a:p>
              <a:endParaRPr lang="en-US"/>
            </a:p>
          </p:txBody>
        </p:sp>
        <p:sp>
          <p:nvSpPr>
            <p:cNvPr id="198" name="Freeform 522">
              <a:extLst>
                <a:ext uri="{FF2B5EF4-FFF2-40B4-BE49-F238E27FC236}">
                  <a16:creationId xmlns:a16="http://schemas.microsoft.com/office/drawing/2014/main" id="{72E37BCF-ECDA-DB7D-5195-B8B05F96A169}"/>
                </a:ext>
              </a:extLst>
            </p:cNvPr>
            <p:cNvSpPr/>
            <p:nvPr/>
          </p:nvSpPr>
          <p:spPr>
            <a:xfrm>
              <a:off x="4746088" y="5586526"/>
              <a:ext cx="85982" cy="114230"/>
            </a:xfrm>
            <a:custGeom>
              <a:avLst/>
              <a:gdLst>
                <a:gd name="connsiteX0" fmla="*/ 26317 w 85982"/>
                <a:gd name="connsiteY0" fmla="*/ 83896 h 114230"/>
                <a:gd name="connsiteX1" fmla="*/ 85982 w 85982"/>
                <a:gd name="connsiteY1" fmla="*/ 113843 h 114230"/>
                <a:gd name="connsiteX2" fmla="*/ 2772 w 85982"/>
                <a:gd name="connsiteY2" fmla="*/ 0 h 114230"/>
                <a:gd name="connsiteX3" fmla="*/ 9401 w 85982"/>
                <a:gd name="connsiteY3" fmla="*/ 50063 h 114230"/>
                <a:gd name="connsiteX4" fmla="*/ 26317 w 85982"/>
                <a:gd name="connsiteY4" fmla="*/ 83896 h 114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82" h="114230">
                  <a:moveTo>
                    <a:pt x="26317" y="83896"/>
                  </a:moveTo>
                  <a:cubicBezTo>
                    <a:pt x="36376" y="108585"/>
                    <a:pt x="54892" y="116129"/>
                    <a:pt x="85982" y="113843"/>
                  </a:cubicBezTo>
                  <a:cubicBezTo>
                    <a:pt x="57636" y="79781"/>
                    <a:pt x="32261" y="29032"/>
                    <a:pt x="2772" y="0"/>
                  </a:cubicBezTo>
                  <a:cubicBezTo>
                    <a:pt x="-4544" y="12801"/>
                    <a:pt x="4372" y="39548"/>
                    <a:pt x="9401" y="50063"/>
                  </a:cubicBezTo>
                  <a:cubicBezTo>
                    <a:pt x="14659" y="61265"/>
                    <a:pt x="21517" y="72237"/>
                    <a:pt x="26317" y="83896"/>
                  </a:cubicBezTo>
                  <a:close/>
                </a:path>
              </a:pathLst>
            </a:custGeom>
            <a:solidFill>
              <a:srgbClr val="FFFFFF"/>
            </a:solidFill>
            <a:ln w="2286" cap="flat">
              <a:noFill/>
              <a:prstDash val="solid"/>
              <a:miter/>
            </a:ln>
          </p:spPr>
          <p:txBody>
            <a:bodyPr rtlCol="0" anchor="ctr"/>
            <a:lstStyle/>
            <a:p>
              <a:endParaRPr lang="en-US"/>
            </a:p>
          </p:txBody>
        </p:sp>
        <p:sp>
          <p:nvSpPr>
            <p:cNvPr id="199" name="Freeform 523">
              <a:extLst>
                <a:ext uri="{FF2B5EF4-FFF2-40B4-BE49-F238E27FC236}">
                  <a16:creationId xmlns:a16="http://schemas.microsoft.com/office/drawing/2014/main" id="{156503D7-6F38-FA82-B8F0-CE49DC801DD2}"/>
                </a:ext>
              </a:extLst>
            </p:cNvPr>
            <p:cNvSpPr/>
            <p:nvPr/>
          </p:nvSpPr>
          <p:spPr>
            <a:xfrm>
              <a:off x="4578210" y="5235217"/>
              <a:ext cx="231245" cy="236615"/>
            </a:xfrm>
            <a:custGeom>
              <a:avLst/>
              <a:gdLst>
                <a:gd name="connsiteX0" fmla="*/ 115557 w 231245"/>
                <a:gd name="connsiteY0" fmla="*/ 236553 h 236615"/>
                <a:gd name="connsiteX1" fmla="*/ 231228 w 231245"/>
                <a:gd name="connsiteY1" fmla="*/ 117909 h 236615"/>
                <a:gd name="connsiteX2" fmla="*/ 106870 w 231245"/>
                <a:gd name="connsiteY2" fmla="*/ 180 h 236615"/>
                <a:gd name="connsiteX3" fmla="*/ 114 w 231245"/>
                <a:gd name="connsiteY3" fmla="*/ 133454 h 236615"/>
                <a:gd name="connsiteX4" fmla="*/ 115557 w 231245"/>
                <a:gd name="connsiteY4" fmla="*/ 236553 h 236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45" h="236615">
                  <a:moveTo>
                    <a:pt x="115557" y="236553"/>
                  </a:moveTo>
                  <a:cubicBezTo>
                    <a:pt x="176822" y="234495"/>
                    <a:pt x="232371" y="177574"/>
                    <a:pt x="231228" y="117909"/>
                  </a:cubicBezTo>
                  <a:cubicBezTo>
                    <a:pt x="230085" y="55959"/>
                    <a:pt x="192824" y="-3706"/>
                    <a:pt x="106870" y="180"/>
                  </a:cubicBezTo>
                  <a:cubicBezTo>
                    <a:pt x="36918" y="1552"/>
                    <a:pt x="-2401" y="65103"/>
                    <a:pt x="114" y="133454"/>
                  </a:cubicBezTo>
                  <a:cubicBezTo>
                    <a:pt x="2400" y="189690"/>
                    <a:pt x="56578" y="238610"/>
                    <a:pt x="115557" y="236553"/>
                  </a:cubicBezTo>
                  <a:close/>
                </a:path>
              </a:pathLst>
            </a:custGeom>
            <a:solidFill>
              <a:srgbClr val="FFFFFF"/>
            </a:solidFill>
            <a:ln w="2286" cap="flat">
              <a:noFill/>
              <a:prstDash val="solid"/>
              <a:miter/>
            </a:ln>
          </p:spPr>
          <p:txBody>
            <a:bodyPr rtlCol="0" anchor="ctr"/>
            <a:lstStyle/>
            <a:p>
              <a:endParaRPr lang="en-US"/>
            </a:p>
          </p:txBody>
        </p:sp>
        <p:sp>
          <p:nvSpPr>
            <p:cNvPr id="200" name="Freeform 524">
              <a:extLst>
                <a:ext uri="{FF2B5EF4-FFF2-40B4-BE49-F238E27FC236}">
                  <a16:creationId xmlns:a16="http://schemas.microsoft.com/office/drawing/2014/main" id="{F8B13F2E-66BD-B116-5631-42F8D4FD4CD2}"/>
                </a:ext>
              </a:extLst>
            </p:cNvPr>
            <p:cNvSpPr/>
            <p:nvPr/>
          </p:nvSpPr>
          <p:spPr>
            <a:xfrm>
              <a:off x="4401611" y="5212571"/>
              <a:ext cx="950566" cy="998178"/>
            </a:xfrm>
            <a:custGeom>
              <a:avLst/>
              <a:gdLst>
                <a:gd name="connsiteX0" fmla="*/ 949838 w 950566"/>
                <a:gd name="connsiteY0" fmla="*/ 732172 h 998178"/>
                <a:gd name="connsiteX1" fmla="*/ 925378 w 950566"/>
                <a:gd name="connsiteY1" fmla="*/ 498543 h 998178"/>
                <a:gd name="connsiteX2" fmla="*/ 890631 w 950566"/>
                <a:gd name="connsiteY2" fmla="*/ 364583 h 998178"/>
                <a:gd name="connsiteX3" fmla="*/ 849940 w 950566"/>
                <a:gd name="connsiteY3" fmla="*/ 270629 h 998178"/>
                <a:gd name="connsiteX4" fmla="*/ 851311 w 950566"/>
                <a:gd name="connsiteY4" fmla="*/ 237710 h 998178"/>
                <a:gd name="connsiteX5" fmla="*/ 870971 w 950566"/>
                <a:gd name="connsiteY5" fmla="*/ 59631 h 998178"/>
                <a:gd name="connsiteX6" fmla="*/ 753699 w 950566"/>
                <a:gd name="connsiteY6" fmla="*/ 1109 h 998178"/>
                <a:gd name="connsiteX7" fmla="*/ 634827 w 950566"/>
                <a:gd name="connsiteY7" fmla="*/ 78605 h 998178"/>
                <a:gd name="connsiteX8" fmla="*/ 627283 w 950566"/>
                <a:gd name="connsiteY8" fmla="*/ 167301 h 998178"/>
                <a:gd name="connsiteX9" fmla="*/ 701578 w 950566"/>
                <a:gd name="connsiteY9" fmla="*/ 258970 h 998178"/>
                <a:gd name="connsiteX10" fmla="*/ 707979 w 950566"/>
                <a:gd name="connsiteY10" fmla="*/ 263085 h 998178"/>
                <a:gd name="connsiteX11" fmla="*/ 574934 w 950566"/>
                <a:gd name="connsiteY11" fmla="*/ 456938 h 998178"/>
                <a:gd name="connsiteX12" fmla="*/ 498582 w 950566"/>
                <a:gd name="connsiteY12" fmla="*/ 503343 h 998178"/>
                <a:gd name="connsiteX13" fmla="*/ 458805 w 950566"/>
                <a:gd name="connsiteY13" fmla="*/ 491685 h 998178"/>
                <a:gd name="connsiteX14" fmla="*/ 356850 w 950566"/>
                <a:gd name="connsiteY14" fmla="*/ 358411 h 998178"/>
                <a:gd name="connsiteX15" fmla="*/ 346791 w 950566"/>
                <a:gd name="connsiteY15" fmla="*/ 337380 h 998178"/>
                <a:gd name="connsiteX16" fmla="*/ 328046 w 950566"/>
                <a:gd name="connsiteY16" fmla="*/ 279315 h 998178"/>
                <a:gd name="connsiteX17" fmla="*/ 352278 w 950566"/>
                <a:gd name="connsiteY17" fmla="*/ 265142 h 998178"/>
                <a:gd name="connsiteX18" fmla="*/ 428173 w 950566"/>
                <a:gd name="connsiteY18" fmla="*/ 147642 h 998178"/>
                <a:gd name="connsiteX19" fmla="*/ 320045 w 950566"/>
                <a:gd name="connsiteY19" fmla="*/ 3167 h 998178"/>
                <a:gd name="connsiteX20" fmla="*/ 157968 w 950566"/>
                <a:gd name="connsiteY20" fmla="*/ 103751 h 998178"/>
                <a:gd name="connsiteX21" fmla="*/ 176713 w 950566"/>
                <a:gd name="connsiteY21" fmla="*/ 221480 h 998178"/>
                <a:gd name="connsiteX22" fmla="*/ 197287 w 950566"/>
                <a:gd name="connsiteY22" fmla="*/ 246397 h 998178"/>
                <a:gd name="connsiteX23" fmla="*/ 198887 w 950566"/>
                <a:gd name="connsiteY23" fmla="*/ 264456 h 998178"/>
                <a:gd name="connsiteX24" fmla="*/ 121849 w 950566"/>
                <a:gd name="connsiteY24" fmla="*/ 413046 h 998178"/>
                <a:gd name="connsiteX25" fmla="*/ 64242 w 950566"/>
                <a:gd name="connsiteY25" fmla="*/ 567123 h 998178"/>
                <a:gd name="connsiteX26" fmla="*/ 13035 w 950566"/>
                <a:gd name="connsiteY26" fmla="*/ 839157 h 998178"/>
                <a:gd name="connsiteX27" fmla="*/ 234 w 950566"/>
                <a:gd name="connsiteY27" fmla="*/ 941570 h 998178"/>
                <a:gd name="connsiteX28" fmla="*/ 19893 w 950566"/>
                <a:gd name="connsiteY28" fmla="*/ 980203 h 998178"/>
                <a:gd name="connsiteX29" fmla="*/ 128478 w 950566"/>
                <a:gd name="connsiteY29" fmla="*/ 925110 h 998178"/>
                <a:gd name="connsiteX30" fmla="*/ 131679 w 950566"/>
                <a:gd name="connsiteY30" fmla="*/ 907737 h 998178"/>
                <a:gd name="connsiteX31" fmla="*/ 173284 w 950566"/>
                <a:gd name="connsiteY31" fmla="*/ 687824 h 998178"/>
                <a:gd name="connsiteX32" fmla="*/ 192029 w 950566"/>
                <a:gd name="connsiteY32" fmla="*/ 655820 h 998178"/>
                <a:gd name="connsiteX33" fmla="*/ 208945 w 950566"/>
                <a:gd name="connsiteY33" fmla="*/ 689424 h 998178"/>
                <a:gd name="connsiteX34" fmla="*/ 225633 w 950566"/>
                <a:gd name="connsiteY34" fmla="*/ 829784 h 998178"/>
                <a:gd name="connsiteX35" fmla="*/ 246664 w 950566"/>
                <a:gd name="connsiteY35" fmla="*/ 951628 h 998178"/>
                <a:gd name="connsiteX36" fmla="*/ 282097 w 950566"/>
                <a:gd name="connsiteY36" fmla="*/ 994148 h 998178"/>
                <a:gd name="connsiteX37" fmla="*/ 334904 w 950566"/>
                <a:gd name="connsiteY37" fmla="*/ 998034 h 998178"/>
                <a:gd name="connsiteX38" fmla="*/ 374223 w 950566"/>
                <a:gd name="connsiteY38" fmla="*/ 953914 h 998178"/>
                <a:gd name="connsiteX39" fmla="*/ 367137 w 950566"/>
                <a:gd name="connsiteY39" fmla="*/ 910480 h 998178"/>
                <a:gd name="connsiteX40" fmla="*/ 346334 w 950566"/>
                <a:gd name="connsiteY40" fmla="*/ 818583 h 998178"/>
                <a:gd name="connsiteX41" fmla="*/ 318673 w 950566"/>
                <a:gd name="connsiteY41" fmla="*/ 629302 h 998178"/>
                <a:gd name="connsiteX42" fmla="*/ 324846 w 950566"/>
                <a:gd name="connsiteY42" fmla="*/ 578781 h 998178"/>
                <a:gd name="connsiteX43" fmla="*/ 331932 w 950566"/>
                <a:gd name="connsiteY43" fmla="*/ 579467 h 998178"/>
                <a:gd name="connsiteX44" fmla="*/ 496067 w 950566"/>
                <a:gd name="connsiteY44" fmla="*/ 603927 h 998178"/>
                <a:gd name="connsiteX45" fmla="*/ 513441 w 950566"/>
                <a:gd name="connsiteY45" fmla="*/ 605985 h 998178"/>
                <a:gd name="connsiteX46" fmla="*/ 628655 w 950566"/>
                <a:gd name="connsiteY46" fmla="*/ 591354 h 998178"/>
                <a:gd name="connsiteX47" fmla="*/ 694263 w 950566"/>
                <a:gd name="connsiteY47" fmla="*/ 565751 h 998178"/>
                <a:gd name="connsiteX48" fmla="*/ 702036 w 950566"/>
                <a:gd name="connsiteY48" fmla="*/ 615129 h 998178"/>
                <a:gd name="connsiteX49" fmla="*/ 699978 w 950566"/>
                <a:gd name="connsiteY49" fmla="*/ 826812 h 998178"/>
                <a:gd name="connsiteX50" fmla="*/ 687405 w 950566"/>
                <a:gd name="connsiteY50" fmla="*/ 931740 h 998178"/>
                <a:gd name="connsiteX51" fmla="*/ 684433 w 950566"/>
                <a:gd name="connsiteY51" fmla="*/ 958029 h 998178"/>
                <a:gd name="connsiteX52" fmla="*/ 692206 w 950566"/>
                <a:gd name="connsiteY52" fmla="*/ 973116 h 998178"/>
                <a:gd name="connsiteX53" fmla="*/ 790732 w 950566"/>
                <a:gd name="connsiteY53" fmla="*/ 955286 h 998178"/>
                <a:gd name="connsiteX54" fmla="*/ 806506 w 950566"/>
                <a:gd name="connsiteY54" fmla="*/ 893106 h 998178"/>
                <a:gd name="connsiteX55" fmla="*/ 818393 w 950566"/>
                <a:gd name="connsiteY55" fmla="*/ 737658 h 998178"/>
                <a:gd name="connsiteX56" fmla="*/ 826851 w 950566"/>
                <a:gd name="connsiteY56" fmla="*/ 900193 h 998178"/>
                <a:gd name="connsiteX57" fmla="*/ 828680 w 950566"/>
                <a:gd name="connsiteY57" fmla="*/ 935397 h 998178"/>
                <a:gd name="connsiteX58" fmla="*/ 851311 w 950566"/>
                <a:gd name="connsiteY58" fmla="*/ 984546 h 998178"/>
                <a:gd name="connsiteX59" fmla="*/ 937722 w 950566"/>
                <a:gd name="connsiteY59" fmla="*/ 977460 h 998178"/>
                <a:gd name="connsiteX60" fmla="*/ 947552 w 950566"/>
                <a:gd name="connsiteY60" fmla="*/ 940655 h 998178"/>
                <a:gd name="connsiteX61" fmla="*/ 949838 w 950566"/>
                <a:gd name="connsiteY61" fmla="*/ 732172 h 998178"/>
                <a:gd name="connsiteX62" fmla="*/ 649686 w 950566"/>
                <a:gd name="connsiteY62" fmla="*/ 120210 h 998178"/>
                <a:gd name="connsiteX63" fmla="*/ 704550 w 950566"/>
                <a:gd name="connsiteY63" fmla="*/ 36085 h 998178"/>
                <a:gd name="connsiteX64" fmla="*/ 864113 w 950566"/>
                <a:gd name="connsiteY64" fmla="*/ 97578 h 998178"/>
                <a:gd name="connsiteX65" fmla="*/ 760100 w 950566"/>
                <a:gd name="connsiteY65" fmla="*/ 247540 h 998178"/>
                <a:gd name="connsiteX66" fmla="*/ 649686 w 950566"/>
                <a:gd name="connsiteY66" fmla="*/ 120210 h 998178"/>
                <a:gd name="connsiteX67" fmla="*/ 602823 w 950566"/>
                <a:gd name="connsiteY67" fmla="*/ 456023 h 998178"/>
                <a:gd name="connsiteX68" fmla="*/ 675518 w 950566"/>
                <a:gd name="connsiteY68" fmla="*/ 377156 h 998178"/>
                <a:gd name="connsiteX69" fmla="*/ 575620 w 950566"/>
                <a:gd name="connsiteY69" fmla="*/ 488027 h 998178"/>
                <a:gd name="connsiteX70" fmla="*/ 602823 w 950566"/>
                <a:gd name="connsiteY70" fmla="*/ 456023 h 998178"/>
                <a:gd name="connsiteX71" fmla="*/ 347020 w 950566"/>
                <a:gd name="connsiteY71" fmla="*/ 373727 h 998178"/>
                <a:gd name="connsiteX72" fmla="*/ 430230 w 950566"/>
                <a:gd name="connsiteY72" fmla="*/ 487570 h 998178"/>
                <a:gd name="connsiteX73" fmla="*/ 370566 w 950566"/>
                <a:gd name="connsiteY73" fmla="*/ 457623 h 998178"/>
                <a:gd name="connsiteX74" fmla="*/ 353421 w 950566"/>
                <a:gd name="connsiteY74" fmla="*/ 423562 h 998178"/>
                <a:gd name="connsiteX75" fmla="*/ 347020 w 950566"/>
                <a:gd name="connsiteY75" fmla="*/ 373727 h 998178"/>
                <a:gd name="connsiteX76" fmla="*/ 176941 w 950566"/>
                <a:gd name="connsiteY76" fmla="*/ 156100 h 998178"/>
                <a:gd name="connsiteX77" fmla="*/ 283698 w 950566"/>
                <a:gd name="connsiteY77" fmla="*/ 22826 h 998178"/>
                <a:gd name="connsiteX78" fmla="*/ 408056 w 950566"/>
                <a:gd name="connsiteY78" fmla="*/ 140555 h 998178"/>
                <a:gd name="connsiteX79" fmla="*/ 292384 w 950566"/>
                <a:gd name="connsiteY79" fmla="*/ 259199 h 998178"/>
                <a:gd name="connsiteX80" fmla="*/ 176941 w 950566"/>
                <a:gd name="connsiteY80" fmla="*/ 156100 h 998178"/>
                <a:gd name="connsiteX81" fmla="*/ 335590 w 950566"/>
                <a:gd name="connsiteY81" fmla="*/ 881676 h 998178"/>
                <a:gd name="connsiteX82" fmla="*/ 350449 w 950566"/>
                <a:gd name="connsiteY82" fmla="*/ 956657 h 998178"/>
                <a:gd name="connsiteX83" fmla="*/ 333990 w 950566"/>
                <a:gd name="connsiteY83" fmla="*/ 977688 h 998178"/>
                <a:gd name="connsiteX84" fmla="*/ 322102 w 950566"/>
                <a:gd name="connsiteY84" fmla="*/ 977917 h 998178"/>
                <a:gd name="connsiteX85" fmla="*/ 267696 w 950566"/>
                <a:gd name="connsiteY85" fmla="*/ 934254 h 998178"/>
                <a:gd name="connsiteX86" fmla="*/ 240721 w 950566"/>
                <a:gd name="connsiteY86" fmla="*/ 750917 h 998178"/>
                <a:gd name="connsiteX87" fmla="*/ 225633 w 950566"/>
                <a:gd name="connsiteY87" fmla="*/ 658106 h 998178"/>
                <a:gd name="connsiteX88" fmla="*/ 197058 w 950566"/>
                <a:gd name="connsiteY88" fmla="*/ 628845 h 998178"/>
                <a:gd name="connsiteX89" fmla="*/ 158653 w 950566"/>
                <a:gd name="connsiteY89" fmla="*/ 659477 h 998178"/>
                <a:gd name="connsiteX90" fmla="*/ 148824 w 950566"/>
                <a:gd name="connsiteY90" fmla="*/ 702454 h 998178"/>
                <a:gd name="connsiteX91" fmla="*/ 107218 w 950566"/>
                <a:gd name="connsiteY91" fmla="*/ 934026 h 998178"/>
                <a:gd name="connsiteX92" fmla="*/ 33381 w 950566"/>
                <a:gd name="connsiteY92" fmla="*/ 959629 h 998178"/>
                <a:gd name="connsiteX93" fmla="*/ 23779 w 950566"/>
                <a:gd name="connsiteY93" fmla="*/ 925339 h 998178"/>
                <a:gd name="connsiteX94" fmla="*/ 62184 w 950566"/>
                <a:gd name="connsiteY94" fmla="*/ 704969 h 998178"/>
                <a:gd name="connsiteX95" fmla="*/ 95560 w 950566"/>
                <a:gd name="connsiteY95" fmla="*/ 537862 h 998178"/>
                <a:gd name="connsiteX96" fmla="*/ 117505 w 950566"/>
                <a:gd name="connsiteY96" fmla="*/ 480483 h 998178"/>
                <a:gd name="connsiteX97" fmla="*/ 205745 w 950566"/>
                <a:gd name="connsiteY97" fmla="*/ 297832 h 998178"/>
                <a:gd name="connsiteX98" fmla="*/ 254437 w 950566"/>
                <a:gd name="connsiteY98" fmla="*/ 279773 h 998178"/>
                <a:gd name="connsiteX99" fmla="*/ 302443 w 950566"/>
                <a:gd name="connsiteY99" fmla="*/ 290974 h 998178"/>
                <a:gd name="connsiteX100" fmla="*/ 326674 w 950566"/>
                <a:gd name="connsiteY100" fmla="*/ 333494 h 998178"/>
                <a:gd name="connsiteX101" fmla="*/ 326674 w 950566"/>
                <a:gd name="connsiteY101" fmla="*/ 371670 h 998178"/>
                <a:gd name="connsiteX102" fmla="*/ 229291 w 950566"/>
                <a:gd name="connsiteY102" fmla="*/ 319092 h 998178"/>
                <a:gd name="connsiteX103" fmla="*/ 211917 w 950566"/>
                <a:gd name="connsiteY103" fmla="*/ 400473 h 998178"/>
                <a:gd name="connsiteX104" fmla="*/ 268610 w 950566"/>
                <a:gd name="connsiteY104" fmla="*/ 499914 h 998178"/>
                <a:gd name="connsiteX105" fmla="*/ 273868 w 950566"/>
                <a:gd name="connsiteY105" fmla="*/ 507001 h 998178"/>
                <a:gd name="connsiteX106" fmla="*/ 295128 w 950566"/>
                <a:gd name="connsiteY106" fmla="*/ 603013 h 998178"/>
                <a:gd name="connsiteX107" fmla="*/ 297185 w 950566"/>
                <a:gd name="connsiteY107" fmla="*/ 646447 h 998178"/>
                <a:gd name="connsiteX108" fmla="*/ 335590 w 950566"/>
                <a:gd name="connsiteY108" fmla="*/ 881676 h 998178"/>
                <a:gd name="connsiteX109" fmla="*/ 520984 w 950566"/>
                <a:gd name="connsiteY109" fmla="*/ 565294 h 998178"/>
                <a:gd name="connsiteX110" fmla="*/ 500868 w 950566"/>
                <a:gd name="connsiteY110" fmla="*/ 579924 h 998178"/>
                <a:gd name="connsiteX111" fmla="*/ 439146 w 950566"/>
                <a:gd name="connsiteY111" fmla="*/ 581982 h 998178"/>
                <a:gd name="connsiteX112" fmla="*/ 424515 w 950566"/>
                <a:gd name="connsiteY112" fmla="*/ 580382 h 998178"/>
                <a:gd name="connsiteX113" fmla="*/ 301757 w 950566"/>
                <a:gd name="connsiteY113" fmla="*/ 510430 h 998178"/>
                <a:gd name="connsiteX114" fmla="*/ 229748 w 950566"/>
                <a:gd name="connsiteY114" fmla="*/ 379214 h 998178"/>
                <a:gd name="connsiteX115" fmla="*/ 245750 w 950566"/>
                <a:gd name="connsiteY115" fmla="*/ 334179 h 998178"/>
                <a:gd name="connsiteX116" fmla="*/ 304043 w 950566"/>
                <a:gd name="connsiteY116" fmla="*/ 374413 h 998178"/>
                <a:gd name="connsiteX117" fmla="*/ 357078 w 950566"/>
                <a:gd name="connsiteY117" fmla="*/ 474311 h 998178"/>
                <a:gd name="connsiteX118" fmla="*/ 489438 w 950566"/>
                <a:gd name="connsiteY118" fmla="*/ 532376 h 998178"/>
                <a:gd name="connsiteX119" fmla="*/ 508183 w 950566"/>
                <a:gd name="connsiteY119" fmla="*/ 541062 h 998178"/>
                <a:gd name="connsiteX120" fmla="*/ 520984 w 950566"/>
                <a:gd name="connsiteY120" fmla="*/ 565294 h 998178"/>
                <a:gd name="connsiteX121" fmla="*/ 695178 w 950566"/>
                <a:gd name="connsiteY121" fmla="*/ 532147 h 998178"/>
                <a:gd name="connsiteX122" fmla="*/ 676661 w 950566"/>
                <a:gd name="connsiteY122" fmla="*/ 550664 h 998178"/>
                <a:gd name="connsiteX123" fmla="*/ 541558 w 950566"/>
                <a:gd name="connsiteY123" fmla="*/ 587011 h 998178"/>
                <a:gd name="connsiteX124" fmla="*/ 524871 w 950566"/>
                <a:gd name="connsiteY124" fmla="*/ 520488 h 998178"/>
                <a:gd name="connsiteX125" fmla="*/ 596422 w 950566"/>
                <a:gd name="connsiteY125" fmla="*/ 499686 h 998178"/>
                <a:gd name="connsiteX126" fmla="*/ 691291 w 950566"/>
                <a:gd name="connsiteY126" fmla="*/ 404588 h 998178"/>
                <a:gd name="connsiteX127" fmla="*/ 729925 w 950566"/>
                <a:gd name="connsiteY127" fmla="*/ 338523 h 998178"/>
                <a:gd name="connsiteX128" fmla="*/ 746613 w 950566"/>
                <a:gd name="connsiteY128" fmla="*/ 317949 h 998178"/>
                <a:gd name="connsiteX129" fmla="*/ 807877 w 950566"/>
                <a:gd name="connsiteY129" fmla="*/ 316120 h 998178"/>
                <a:gd name="connsiteX130" fmla="*/ 816564 w 950566"/>
                <a:gd name="connsiteY130" fmla="*/ 336923 h 998178"/>
                <a:gd name="connsiteX131" fmla="*/ 803305 w 950566"/>
                <a:gd name="connsiteY131" fmla="*/ 378071 h 998178"/>
                <a:gd name="connsiteX132" fmla="*/ 695178 w 950566"/>
                <a:gd name="connsiteY132" fmla="*/ 532147 h 998178"/>
                <a:gd name="connsiteX133" fmla="*/ 926749 w 950566"/>
                <a:gd name="connsiteY133" fmla="*/ 920081 h 998178"/>
                <a:gd name="connsiteX134" fmla="*/ 900918 w 950566"/>
                <a:gd name="connsiteY134" fmla="*/ 975631 h 998178"/>
                <a:gd name="connsiteX135" fmla="*/ 847882 w 950566"/>
                <a:gd name="connsiteY135" fmla="*/ 891963 h 998178"/>
                <a:gd name="connsiteX136" fmla="*/ 841482 w 950566"/>
                <a:gd name="connsiteY136" fmla="*/ 733086 h 998178"/>
                <a:gd name="connsiteX137" fmla="*/ 789361 w 950566"/>
                <a:gd name="connsiteY137" fmla="*/ 605985 h 998178"/>
                <a:gd name="connsiteX138" fmla="*/ 793018 w 950566"/>
                <a:gd name="connsiteY138" fmla="*/ 632960 h 998178"/>
                <a:gd name="connsiteX139" fmla="*/ 801705 w 950566"/>
                <a:gd name="connsiteY139" fmla="*/ 686909 h 998178"/>
                <a:gd name="connsiteX140" fmla="*/ 793018 w 950566"/>
                <a:gd name="connsiteY140" fmla="*/ 813325 h 998178"/>
                <a:gd name="connsiteX141" fmla="*/ 781360 w 950566"/>
                <a:gd name="connsiteY141" fmla="*/ 924425 h 998178"/>
                <a:gd name="connsiteX142" fmla="*/ 736783 w 950566"/>
                <a:gd name="connsiteY142" fmla="*/ 963515 h 998178"/>
                <a:gd name="connsiteX143" fmla="*/ 708665 w 950566"/>
                <a:gd name="connsiteY143" fmla="*/ 931511 h 998178"/>
                <a:gd name="connsiteX144" fmla="*/ 718495 w 950566"/>
                <a:gd name="connsiteY144" fmla="*/ 870475 h 998178"/>
                <a:gd name="connsiteX145" fmla="*/ 722838 w 950566"/>
                <a:gd name="connsiteY145" fmla="*/ 661763 h 998178"/>
                <a:gd name="connsiteX146" fmla="*/ 720781 w 950566"/>
                <a:gd name="connsiteY146" fmla="*/ 561865 h 998178"/>
                <a:gd name="connsiteX147" fmla="*/ 732897 w 950566"/>
                <a:gd name="connsiteY147" fmla="*/ 517745 h 998178"/>
                <a:gd name="connsiteX148" fmla="*/ 820679 w 950566"/>
                <a:gd name="connsiteY148" fmla="*/ 389043 h 998178"/>
                <a:gd name="connsiteX149" fmla="*/ 811992 w 950566"/>
                <a:gd name="connsiteY149" fmla="*/ 293031 h 998178"/>
                <a:gd name="connsiteX150" fmla="*/ 727410 w 950566"/>
                <a:gd name="connsiteY150" fmla="*/ 304233 h 998178"/>
                <a:gd name="connsiteX151" fmla="*/ 705236 w 950566"/>
                <a:gd name="connsiteY151" fmla="*/ 338751 h 998178"/>
                <a:gd name="connsiteX152" fmla="*/ 687634 w 950566"/>
                <a:gd name="connsiteY152" fmla="*/ 359783 h 998178"/>
                <a:gd name="connsiteX153" fmla="*/ 728553 w 950566"/>
                <a:gd name="connsiteY153" fmla="*/ 277258 h 998178"/>
                <a:gd name="connsiteX154" fmla="*/ 751870 w 950566"/>
                <a:gd name="connsiteY154" fmla="*/ 269714 h 998178"/>
                <a:gd name="connsiteX155" fmla="*/ 795762 w 950566"/>
                <a:gd name="connsiteY155" fmla="*/ 269486 h 998178"/>
                <a:gd name="connsiteX156" fmla="*/ 835995 w 950566"/>
                <a:gd name="connsiteY156" fmla="*/ 290745 h 998178"/>
                <a:gd name="connsiteX157" fmla="*/ 867313 w 950566"/>
                <a:gd name="connsiteY157" fmla="*/ 373041 h 998178"/>
                <a:gd name="connsiteX158" fmla="*/ 916005 w 950566"/>
                <a:gd name="connsiteY158" fmla="*/ 570095 h 998178"/>
                <a:gd name="connsiteX159" fmla="*/ 927207 w 950566"/>
                <a:gd name="connsiteY159" fmla="*/ 719599 h 998178"/>
                <a:gd name="connsiteX160" fmla="*/ 926749 w 950566"/>
                <a:gd name="connsiteY160" fmla="*/ 920081 h 99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950566" h="998178">
                  <a:moveTo>
                    <a:pt x="949838" y="732172"/>
                  </a:moveTo>
                  <a:cubicBezTo>
                    <a:pt x="947095" y="653534"/>
                    <a:pt x="945723" y="575124"/>
                    <a:pt x="925378" y="498543"/>
                  </a:cubicBezTo>
                  <a:cubicBezTo>
                    <a:pt x="913719" y="453966"/>
                    <a:pt x="903432" y="408932"/>
                    <a:pt x="890631" y="364583"/>
                  </a:cubicBezTo>
                  <a:cubicBezTo>
                    <a:pt x="881029" y="331665"/>
                    <a:pt x="872343" y="297146"/>
                    <a:pt x="849940" y="270629"/>
                  </a:cubicBezTo>
                  <a:cubicBezTo>
                    <a:pt x="837367" y="255998"/>
                    <a:pt x="840110" y="250055"/>
                    <a:pt x="851311" y="237710"/>
                  </a:cubicBezTo>
                  <a:cubicBezTo>
                    <a:pt x="897946" y="186047"/>
                    <a:pt x="908004" y="117467"/>
                    <a:pt x="870971" y="59631"/>
                  </a:cubicBezTo>
                  <a:cubicBezTo>
                    <a:pt x="844911" y="18940"/>
                    <a:pt x="803077" y="652"/>
                    <a:pt x="753699" y="1109"/>
                  </a:cubicBezTo>
                  <a:cubicBezTo>
                    <a:pt x="697692" y="1566"/>
                    <a:pt x="657230" y="29456"/>
                    <a:pt x="634827" y="78605"/>
                  </a:cubicBezTo>
                  <a:cubicBezTo>
                    <a:pt x="622483" y="105579"/>
                    <a:pt x="614939" y="136898"/>
                    <a:pt x="627283" y="167301"/>
                  </a:cubicBezTo>
                  <a:cubicBezTo>
                    <a:pt x="642600" y="205249"/>
                    <a:pt x="662945" y="239768"/>
                    <a:pt x="701578" y="258970"/>
                  </a:cubicBezTo>
                  <a:cubicBezTo>
                    <a:pt x="705236" y="260799"/>
                    <a:pt x="707979" y="263085"/>
                    <a:pt x="707979" y="263085"/>
                  </a:cubicBezTo>
                  <a:cubicBezTo>
                    <a:pt x="675975" y="339209"/>
                    <a:pt x="628655" y="400016"/>
                    <a:pt x="574934" y="456938"/>
                  </a:cubicBezTo>
                  <a:cubicBezTo>
                    <a:pt x="552760" y="480483"/>
                    <a:pt x="526471" y="492371"/>
                    <a:pt x="498582" y="503343"/>
                  </a:cubicBezTo>
                  <a:cubicBezTo>
                    <a:pt x="484866" y="508830"/>
                    <a:pt x="467035" y="503572"/>
                    <a:pt x="458805" y="491685"/>
                  </a:cubicBezTo>
                  <a:cubicBezTo>
                    <a:pt x="427258" y="445279"/>
                    <a:pt x="390454" y="403217"/>
                    <a:pt x="356850" y="358411"/>
                  </a:cubicBezTo>
                  <a:cubicBezTo>
                    <a:pt x="352049" y="352239"/>
                    <a:pt x="346563" y="345609"/>
                    <a:pt x="346791" y="337380"/>
                  </a:cubicBezTo>
                  <a:cubicBezTo>
                    <a:pt x="347706" y="316120"/>
                    <a:pt x="338790" y="297832"/>
                    <a:pt x="328046" y="279315"/>
                  </a:cubicBezTo>
                  <a:cubicBezTo>
                    <a:pt x="337190" y="274058"/>
                    <a:pt x="344734" y="269714"/>
                    <a:pt x="352278" y="265142"/>
                  </a:cubicBezTo>
                  <a:cubicBezTo>
                    <a:pt x="396169" y="237939"/>
                    <a:pt x="420400" y="196562"/>
                    <a:pt x="428173" y="147642"/>
                  </a:cubicBezTo>
                  <a:cubicBezTo>
                    <a:pt x="440517" y="71289"/>
                    <a:pt x="389768" y="16883"/>
                    <a:pt x="320045" y="3167"/>
                  </a:cubicBezTo>
                  <a:cubicBezTo>
                    <a:pt x="241635" y="-12378"/>
                    <a:pt x="180370" y="30599"/>
                    <a:pt x="157968" y="103751"/>
                  </a:cubicBezTo>
                  <a:cubicBezTo>
                    <a:pt x="145623" y="143984"/>
                    <a:pt x="149738" y="188333"/>
                    <a:pt x="176713" y="221480"/>
                  </a:cubicBezTo>
                  <a:cubicBezTo>
                    <a:pt x="183571" y="229938"/>
                    <a:pt x="190200" y="238396"/>
                    <a:pt x="197287" y="246397"/>
                  </a:cubicBezTo>
                  <a:cubicBezTo>
                    <a:pt x="202545" y="252341"/>
                    <a:pt x="203688" y="257141"/>
                    <a:pt x="198887" y="264456"/>
                  </a:cubicBezTo>
                  <a:cubicBezTo>
                    <a:pt x="167797" y="311091"/>
                    <a:pt x="144937" y="362297"/>
                    <a:pt x="121849" y="413046"/>
                  </a:cubicBezTo>
                  <a:cubicBezTo>
                    <a:pt x="99217" y="463110"/>
                    <a:pt x="74757" y="512716"/>
                    <a:pt x="64242" y="567123"/>
                  </a:cubicBezTo>
                  <a:cubicBezTo>
                    <a:pt x="46639" y="657648"/>
                    <a:pt x="29952" y="748403"/>
                    <a:pt x="13035" y="839157"/>
                  </a:cubicBezTo>
                  <a:cubicBezTo>
                    <a:pt x="6634" y="872990"/>
                    <a:pt x="2520" y="907051"/>
                    <a:pt x="234" y="941570"/>
                  </a:cubicBezTo>
                  <a:cubicBezTo>
                    <a:pt x="-909" y="958029"/>
                    <a:pt x="1605" y="973802"/>
                    <a:pt x="19893" y="980203"/>
                  </a:cubicBezTo>
                  <a:cubicBezTo>
                    <a:pt x="85959" y="1003749"/>
                    <a:pt x="117963" y="992319"/>
                    <a:pt x="128478" y="925110"/>
                  </a:cubicBezTo>
                  <a:cubicBezTo>
                    <a:pt x="129393" y="919395"/>
                    <a:pt x="130993" y="913452"/>
                    <a:pt x="131679" y="907737"/>
                  </a:cubicBezTo>
                  <a:cubicBezTo>
                    <a:pt x="140823" y="833670"/>
                    <a:pt x="159339" y="761204"/>
                    <a:pt x="173284" y="687824"/>
                  </a:cubicBezTo>
                  <a:cubicBezTo>
                    <a:pt x="175798" y="674336"/>
                    <a:pt x="176027" y="655134"/>
                    <a:pt x="192029" y="655820"/>
                  </a:cubicBezTo>
                  <a:cubicBezTo>
                    <a:pt x="207574" y="656505"/>
                    <a:pt x="206202" y="676394"/>
                    <a:pt x="208945" y="689424"/>
                  </a:cubicBezTo>
                  <a:cubicBezTo>
                    <a:pt x="218547" y="735601"/>
                    <a:pt x="219918" y="782921"/>
                    <a:pt x="225633" y="829784"/>
                  </a:cubicBezTo>
                  <a:cubicBezTo>
                    <a:pt x="230662" y="870704"/>
                    <a:pt x="237749" y="911394"/>
                    <a:pt x="246664" y="951628"/>
                  </a:cubicBezTo>
                  <a:cubicBezTo>
                    <a:pt x="251008" y="970830"/>
                    <a:pt x="259009" y="990261"/>
                    <a:pt x="282097" y="994148"/>
                  </a:cubicBezTo>
                  <a:cubicBezTo>
                    <a:pt x="299471" y="996891"/>
                    <a:pt x="317302" y="998720"/>
                    <a:pt x="334904" y="998034"/>
                  </a:cubicBezTo>
                  <a:cubicBezTo>
                    <a:pt x="363022" y="996891"/>
                    <a:pt x="375138" y="982489"/>
                    <a:pt x="374223" y="953914"/>
                  </a:cubicBezTo>
                  <a:cubicBezTo>
                    <a:pt x="373766" y="939284"/>
                    <a:pt x="370794" y="924882"/>
                    <a:pt x="367137" y="910480"/>
                  </a:cubicBezTo>
                  <a:cubicBezTo>
                    <a:pt x="359364" y="880076"/>
                    <a:pt x="351820" y="849444"/>
                    <a:pt x="346334" y="818583"/>
                  </a:cubicBezTo>
                  <a:cubicBezTo>
                    <a:pt x="335133" y="755718"/>
                    <a:pt x="332389" y="691710"/>
                    <a:pt x="318673" y="629302"/>
                  </a:cubicBezTo>
                  <a:cubicBezTo>
                    <a:pt x="315016" y="612614"/>
                    <a:pt x="315016" y="594555"/>
                    <a:pt x="324846" y="578781"/>
                  </a:cubicBezTo>
                  <a:cubicBezTo>
                    <a:pt x="328046" y="579010"/>
                    <a:pt x="330103" y="578781"/>
                    <a:pt x="331932" y="579467"/>
                  </a:cubicBezTo>
                  <a:cubicBezTo>
                    <a:pt x="384739" y="600498"/>
                    <a:pt x="438917" y="612157"/>
                    <a:pt x="496067" y="603927"/>
                  </a:cubicBezTo>
                  <a:cubicBezTo>
                    <a:pt x="502239" y="603013"/>
                    <a:pt x="507726" y="605528"/>
                    <a:pt x="513441" y="605985"/>
                  </a:cubicBezTo>
                  <a:cubicBezTo>
                    <a:pt x="552760" y="608728"/>
                    <a:pt x="591622" y="610557"/>
                    <a:pt x="628655" y="591354"/>
                  </a:cubicBezTo>
                  <a:cubicBezTo>
                    <a:pt x="649458" y="580610"/>
                    <a:pt x="672318" y="574209"/>
                    <a:pt x="694263" y="565751"/>
                  </a:cubicBezTo>
                  <a:cubicBezTo>
                    <a:pt x="705236" y="581753"/>
                    <a:pt x="703179" y="598898"/>
                    <a:pt x="702036" y="615129"/>
                  </a:cubicBezTo>
                  <a:cubicBezTo>
                    <a:pt x="697006" y="685766"/>
                    <a:pt x="702264" y="756404"/>
                    <a:pt x="699978" y="826812"/>
                  </a:cubicBezTo>
                  <a:cubicBezTo>
                    <a:pt x="698835" y="862245"/>
                    <a:pt x="697692" y="897450"/>
                    <a:pt x="687405" y="931740"/>
                  </a:cubicBezTo>
                  <a:cubicBezTo>
                    <a:pt x="684891" y="939969"/>
                    <a:pt x="684891" y="949113"/>
                    <a:pt x="684433" y="958029"/>
                  </a:cubicBezTo>
                  <a:cubicBezTo>
                    <a:pt x="684205" y="964201"/>
                    <a:pt x="686948" y="969002"/>
                    <a:pt x="692206" y="973116"/>
                  </a:cubicBezTo>
                  <a:cubicBezTo>
                    <a:pt x="716437" y="991404"/>
                    <a:pt x="774045" y="981117"/>
                    <a:pt x="790732" y="955286"/>
                  </a:cubicBezTo>
                  <a:cubicBezTo>
                    <a:pt x="803077" y="936312"/>
                    <a:pt x="804906" y="914823"/>
                    <a:pt x="806506" y="893106"/>
                  </a:cubicBezTo>
                  <a:cubicBezTo>
                    <a:pt x="810621" y="841214"/>
                    <a:pt x="814507" y="789551"/>
                    <a:pt x="818393" y="737658"/>
                  </a:cubicBezTo>
                  <a:cubicBezTo>
                    <a:pt x="822965" y="792294"/>
                    <a:pt x="827537" y="846015"/>
                    <a:pt x="826851" y="900193"/>
                  </a:cubicBezTo>
                  <a:cubicBezTo>
                    <a:pt x="826623" y="911852"/>
                    <a:pt x="827994" y="923739"/>
                    <a:pt x="828680" y="935397"/>
                  </a:cubicBezTo>
                  <a:cubicBezTo>
                    <a:pt x="830052" y="959172"/>
                    <a:pt x="831423" y="973116"/>
                    <a:pt x="851311" y="984546"/>
                  </a:cubicBezTo>
                  <a:cubicBezTo>
                    <a:pt x="878743" y="1000320"/>
                    <a:pt x="923320" y="998034"/>
                    <a:pt x="937722" y="977460"/>
                  </a:cubicBezTo>
                  <a:cubicBezTo>
                    <a:pt x="945723" y="966030"/>
                    <a:pt x="947781" y="953228"/>
                    <a:pt x="947552" y="940655"/>
                  </a:cubicBezTo>
                  <a:cubicBezTo>
                    <a:pt x="947552" y="871618"/>
                    <a:pt x="952353" y="802124"/>
                    <a:pt x="949838" y="732172"/>
                  </a:cubicBezTo>
                  <a:close/>
                  <a:moveTo>
                    <a:pt x="649686" y="120210"/>
                  </a:moveTo>
                  <a:cubicBezTo>
                    <a:pt x="654030" y="82034"/>
                    <a:pt x="669803" y="55516"/>
                    <a:pt x="704550" y="36085"/>
                  </a:cubicBezTo>
                  <a:cubicBezTo>
                    <a:pt x="753928" y="8653"/>
                    <a:pt x="844225" y="26255"/>
                    <a:pt x="864113" y="97578"/>
                  </a:cubicBezTo>
                  <a:cubicBezTo>
                    <a:pt x="883773" y="168444"/>
                    <a:pt x="849254" y="256684"/>
                    <a:pt x="760100" y="247540"/>
                  </a:cubicBezTo>
                  <a:cubicBezTo>
                    <a:pt x="694035" y="247311"/>
                    <a:pt x="642142" y="186047"/>
                    <a:pt x="649686" y="120210"/>
                  </a:cubicBezTo>
                  <a:close/>
                  <a:moveTo>
                    <a:pt x="602823" y="456023"/>
                  </a:moveTo>
                  <a:cubicBezTo>
                    <a:pt x="621340" y="435221"/>
                    <a:pt x="652887" y="402531"/>
                    <a:pt x="675518" y="377156"/>
                  </a:cubicBezTo>
                  <a:cubicBezTo>
                    <a:pt x="672775" y="415332"/>
                    <a:pt x="625912" y="479112"/>
                    <a:pt x="575620" y="488027"/>
                  </a:cubicBezTo>
                  <a:cubicBezTo>
                    <a:pt x="574477" y="483684"/>
                    <a:pt x="600309" y="458766"/>
                    <a:pt x="602823" y="456023"/>
                  </a:cubicBezTo>
                  <a:close/>
                  <a:moveTo>
                    <a:pt x="347020" y="373727"/>
                  </a:moveTo>
                  <a:cubicBezTo>
                    <a:pt x="376509" y="402988"/>
                    <a:pt x="401884" y="453509"/>
                    <a:pt x="430230" y="487570"/>
                  </a:cubicBezTo>
                  <a:cubicBezTo>
                    <a:pt x="399369" y="490085"/>
                    <a:pt x="380624" y="482312"/>
                    <a:pt x="370566" y="457623"/>
                  </a:cubicBezTo>
                  <a:cubicBezTo>
                    <a:pt x="365765" y="445965"/>
                    <a:pt x="358907" y="435221"/>
                    <a:pt x="353421" y="423562"/>
                  </a:cubicBezTo>
                  <a:cubicBezTo>
                    <a:pt x="348620" y="413275"/>
                    <a:pt x="339705" y="386529"/>
                    <a:pt x="347020" y="373727"/>
                  </a:cubicBezTo>
                  <a:close/>
                  <a:moveTo>
                    <a:pt x="176941" y="156100"/>
                  </a:moveTo>
                  <a:cubicBezTo>
                    <a:pt x="174427" y="87977"/>
                    <a:pt x="213746" y="24198"/>
                    <a:pt x="283698" y="22826"/>
                  </a:cubicBezTo>
                  <a:cubicBezTo>
                    <a:pt x="369651" y="18711"/>
                    <a:pt x="406913" y="78605"/>
                    <a:pt x="408056" y="140555"/>
                  </a:cubicBezTo>
                  <a:cubicBezTo>
                    <a:pt x="408970" y="200220"/>
                    <a:pt x="353649" y="257141"/>
                    <a:pt x="292384" y="259199"/>
                  </a:cubicBezTo>
                  <a:cubicBezTo>
                    <a:pt x="233177" y="261256"/>
                    <a:pt x="178999" y="212336"/>
                    <a:pt x="176941" y="156100"/>
                  </a:cubicBezTo>
                  <a:close/>
                  <a:moveTo>
                    <a:pt x="335590" y="881676"/>
                  </a:moveTo>
                  <a:cubicBezTo>
                    <a:pt x="340848" y="906594"/>
                    <a:pt x="345420" y="931740"/>
                    <a:pt x="350449" y="956657"/>
                  </a:cubicBezTo>
                  <a:cubicBezTo>
                    <a:pt x="353421" y="970602"/>
                    <a:pt x="347706" y="977231"/>
                    <a:pt x="333990" y="977688"/>
                  </a:cubicBezTo>
                  <a:cubicBezTo>
                    <a:pt x="330103" y="977917"/>
                    <a:pt x="326217" y="977917"/>
                    <a:pt x="322102" y="977917"/>
                  </a:cubicBezTo>
                  <a:cubicBezTo>
                    <a:pt x="284841" y="977917"/>
                    <a:pt x="276154" y="971059"/>
                    <a:pt x="267696" y="934254"/>
                  </a:cubicBezTo>
                  <a:cubicBezTo>
                    <a:pt x="253980" y="873904"/>
                    <a:pt x="245750" y="812639"/>
                    <a:pt x="240721" y="750917"/>
                  </a:cubicBezTo>
                  <a:cubicBezTo>
                    <a:pt x="238206" y="719828"/>
                    <a:pt x="236149" y="688052"/>
                    <a:pt x="225633" y="658106"/>
                  </a:cubicBezTo>
                  <a:cubicBezTo>
                    <a:pt x="220833" y="644390"/>
                    <a:pt x="216261" y="629302"/>
                    <a:pt x="197058" y="628845"/>
                  </a:cubicBezTo>
                  <a:cubicBezTo>
                    <a:pt x="180370" y="628388"/>
                    <a:pt x="165054" y="639589"/>
                    <a:pt x="158653" y="659477"/>
                  </a:cubicBezTo>
                  <a:cubicBezTo>
                    <a:pt x="154310" y="673422"/>
                    <a:pt x="151567" y="688052"/>
                    <a:pt x="148824" y="702454"/>
                  </a:cubicBezTo>
                  <a:cubicBezTo>
                    <a:pt x="139680" y="748631"/>
                    <a:pt x="108133" y="929225"/>
                    <a:pt x="107218" y="934026"/>
                  </a:cubicBezTo>
                  <a:cubicBezTo>
                    <a:pt x="96474" y="980660"/>
                    <a:pt x="69042" y="976774"/>
                    <a:pt x="33381" y="959629"/>
                  </a:cubicBezTo>
                  <a:cubicBezTo>
                    <a:pt x="19665" y="953000"/>
                    <a:pt x="21722" y="938141"/>
                    <a:pt x="23779" y="925339"/>
                  </a:cubicBezTo>
                  <a:cubicBezTo>
                    <a:pt x="34752" y="851501"/>
                    <a:pt x="46182" y="777892"/>
                    <a:pt x="62184" y="704969"/>
                  </a:cubicBezTo>
                  <a:cubicBezTo>
                    <a:pt x="74300" y="649419"/>
                    <a:pt x="82072" y="593183"/>
                    <a:pt x="95560" y="537862"/>
                  </a:cubicBezTo>
                  <a:cubicBezTo>
                    <a:pt x="100589" y="517517"/>
                    <a:pt x="109276" y="499229"/>
                    <a:pt x="117505" y="480483"/>
                  </a:cubicBezTo>
                  <a:cubicBezTo>
                    <a:pt x="144480" y="418533"/>
                    <a:pt x="171684" y="356354"/>
                    <a:pt x="205745" y="297832"/>
                  </a:cubicBezTo>
                  <a:cubicBezTo>
                    <a:pt x="221747" y="270171"/>
                    <a:pt x="222890" y="269714"/>
                    <a:pt x="254437" y="279773"/>
                  </a:cubicBezTo>
                  <a:cubicBezTo>
                    <a:pt x="270210" y="284802"/>
                    <a:pt x="286669" y="281373"/>
                    <a:pt x="302443" y="290974"/>
                  </a:cubicBezTo>
                  <a:cubicBezTo>
                    <a:pt x="320274" y="301718"/>
                    <a:pt x="327817" y="313834"/>
                    <a:pt x="326674" y="333494"/>
                  </a:cubicBezTo>
                  <a:cubicBezTo>
                    <a:pt x="326217" y="342180"/>
                    <a:pt x="326674" y="360240"/>
                    <a:pt x="326674" y="371670"/>
                  </a:cubicBezTo>
                  <a:cubicBezTo>
                    <a:pt x="321417" y="368698"/>
                    <a:pt x="280269" y="294632"/>
                    <a:pt x="229291" y="319092"/>
                  </a:cubicBezTo>
                  <a:cubicBezTo>
                    <a:pt x="205288" y="330750"/>
                    <a:pt x="192943" y="362069"/>
                    <a:pt x="211917" y="400473"/>
                  </a:cubicBezTo>
                  <a:cubicBezTo>
                    <a:pt x="228834" y="434763"/>
                    <a:pt x="243007" y="470654"/>
                    <a:pt x="268610" y="499914"/>
                  </a:cubicBezTo>
                  <a:cubicBezTo>
                    <a:pt x="270439" y="502200"/>
                    <a:pt x="272039" y="504715"/>
                    <a:pt x="273868" y="507001"/>
                  </a:cubicBezTo>
                  <a:cubicBezTo>
                    <a:pt x="312273" y="561408"/>
                    <a:pt x="307701" y="541520"/>
                    <a:pt x="295128" y="603013"/>
                  </a:cubicBezTo>
                  <a:cubicBezTo>
                    <a:pt x="291927" y="618329"/>
                    <a:pt x="293756" y="632274"/>
                    <a:pt x="297185" y="646447"/>
                  </a:cubicBezTo>
                  <a:cubicBezTo>
                    <a:pt x="306558" y="686681"/>
                    <a:pt x="327817" y="844186"/>
                    <a:pt x="335590" y="881676"/>
                  </a:cubicBezTo>
                  <a:close/>
                  <a:moveTo>
                    <a:pt x="520984" y="565294"/>
                  </a:moveTo>
                  <a:cubicBezTo>
                    <a:pt x="518698" y="575810"/>
                    <a:pt x="509554" y="579010"/>
                    <a:pt x="500868" y="579924"/>
                  </a:cubicBezTo>
                  <a:cubicBezTo>
                    <a:pt x="480522" y="582210"/>
                    <a:pt x="459948" y="585182"/>
                    <a:pt x="439146" y="581982"/>
                  </a:cubicBezTo>
                  <a:cubicBezTo>
                    <a:pt x="434345" y="581296"/>
                    <a:pt x="429316" y="581067"/>
                    <a:pt x="424515" y="580382"/>
                  </a:cubicBezTo>
                  <a:cubicBezTo>
                    <a:pt x="374452" y="573295"/>
                    <a:pt x="331018" y="557293"/>
                    <a:pt x="301757" y="510430"/>
                  </a:cubicBezTo>
                  <a:cubicBezTo>
                    <a:pt x="275239" y="467910"/>
                    <a:pt x="245293" y="427677"/>
                    <a:pt x="229748" y="379214"/>
                  </a:cubicBezTo>
                  <a:cubicBezTo>
                    <a:pt x="229519" y="378756"/>
                    <a:pt x="215803" y="343323"/>
                    <a:pt x="245750" y="334179"/>
                  </a:cubicBezTo>
                  <a:cubicBezTo>
                    <a:pt x="280497" y="323435"/>
                    <a:pt x="301528" y="370070"/>
                    <a:pt x="304043" y="374413"/>
                  </a:cubicBezTo>
                  <a:cubicBezTo>
                    <a:pt x="322102" y="405045"/>
                    <a:pt x="343134" y="441850"/>
                    <a:pt x="357078" y="474311"/>
                  </a:cubicBezTo>
                  <a:cubicBezTo>
                    <a:pt x="368280" y="500372"/>
                    <a:pt x="400284" y="515002"/>
                    <a:pt x="489438" y="532376"/>
                  </a:cubicBezTo>
                  <a:cubicBezTo>
                    <a:pt x="495838" y="535119"/>
                    <a:pt x="502468" y="537405"/>
                    <a:pt x="508183" y="541062"/>
                  </a:cubicBezTo>
                  <a:cubicBezTo>
                    <a:pt x="516641" y="546549"/>
                    <a:pt x="523499" y="553864"/>
                    <a:pt x="520984" y="565294"/>
                  </a:cubicBezTo>
                  <a:close/>
                  <a:moveTo>
                    <a:pt x="695178" y="532147"/>
                  </a:moveTo>
                  <a:cubicBezTo>
                    <a:pt x="689463" y="539005"/>
                    <a:pt x="684891" y="547006"/>
                    <a:pt x="676661" y="550664"/>
                  </a:cubicBezTo>
                  <a:cubicBezTo>
                    <a:pt x="634599" y="568494"/>
                    <a:pt x="593908" y="591583"/>
                    <a:pt x="541558" y="587011"/>
                  </a:cubicBezTo>
                  <a:cubicBezTo>
                    <a:pt x="544987" y="561179"/>
                    <a:pt x="543844" y="537862"/>
                    <a:pt x="524871" y="520488"/>
                  </a:cubicBezTo>
                  <a:cubicBezTo>
                    <a:pt x="528071" y="509973"/>
                    <a:pt x="577677" y="505629"/>
                    <a:pt x="596422" y="499686"/>
                  </a:cubicBezTo>
                  <a:cubicBezTo>
                    <a:pt x="641457" y="485741"/>
                    <a:pt x="667746" y="440707"/>
                    <a:pt x="691291" y="404588"/>
                  </a:cubicBezTo>
                  <a:cubicBezTo>
                    <a:pt x="705236" y="383328"/>
                    <a:pt x="716666" y="360468"/>
                    <a:pt x="729925" y="338523"/>
                  </a:cubicBezTo>
                  <a:cubicBezTo>
                    <a:pt x="734497" y="330979"/>
                    <a:pt x="740440" y="324350"/>
                    <a:pt x="746613" y="317949"/>
                  </a:cubicBezTo>
                  <a:cubicBezTo>
                    <a:pt x="765129" y="298975"/>
                    <a:pt x="787532" y="298746"/>
                    <a:pt x="807877" y="316120"/>
                  </a:cubicBezTo>
                  <a:cubicBezTo>
                    <a:pt x="814735" y="321835"/>
                    <a:pt x="816107" y="328922"/>
                    <a:pt x="816564" y="336923"/>
                  </a:cubicBezTo>
                  <a:cubicBezTo>
                    <a:pt x="817250" y="352239"/>
                    <a:pt x="812678" y="366641"/>
                    <a:pt x="803305" y="378071"/>
                  </a:cubicBezTo>
                  <a:cubicBezTo>
                    <a:pt x="763758" y="426991"/>
                    <a:pt x="735868" y="483912"/>
                    <a:pt x="695178" y="532147"/>
                  </a:cubicBezTo>
                  <a:close/>
                  <a:moveTo>
                    <a:pt x="926749" y="920081"/>
                  </a:moveTo>
                  <a:cubicBezTo>
                    <a:pt x="926292" y="929911"/>
                    <a:pt x="930178" y="973802"/>
                    <a:pt x="900918" y="975631"/>
                  </a:cubicBezTo>
                  <a:cubicBezTo>
                    <a:pt x="835309" y="979974"/>
                    <a:pt x="847654" y="908651"/>
                    <a:pt x="847882" y="891963"/>
                  </a:cubicBezTo>
                  <a:cubicBezTo>
                    <a:pt x="848340" y="838928"/>
                    <a:pt x="843310" y="786122"/>
                    <a:pt x="841482" y="733086"/>
                  </a:cubicBezTo>
                  <a:cubicBezTo>
                    <a:pt x="840339" y="702225"/>
                    <a:pt x="823651" y="629302"/>
                    <a:pt x="789361" y="605985"/>
                  </a:cubicBezTo>
                  <a:cubicBezTo>
                    <a:pt x="776102" y="596841"/>
                    <a:pt x="788904" y="624730"/>
                    <a:pt x="793018" y="632960"/>
                  </a:cubicBezTo>
                  <a:cubicBezTo>
                    <a:pt x="801705" y="650333"/>
                    <a:pt x="803991" y="667707"/>
                    <a:pt x="801705" y="686909"/>
                  </a:cubicBezTo>
                  <a:cubicBezTo>
                    <a:pt x="796905" y="728743"/>
                    <a:pt x="793704" y="771034"/>
                    <a:pt x="793018" y="813325"/>
                  </a:cubicBezTo>
                  <a:cubicBezTo>
                    <a:pt x="792333" y="850587"/>
                    <a:pt x="787989" y="887849"/>
                    <a:pt x="781360" y="924425"/>
                  </a:cubicBezTo>
                  <a:cubicBezTo>
                    <a:pt x="777016" y="948199"/>
                    <a:pt x="758500" y="962829"/>
                    <a:pt x="736783" y="963515"/>
                  </a:cubicBezTo>
                  <a:cubicBezTo>
                    <a:pt x="712780" y="964430"/>
                    <a:pt x="704093" y="955057"/>
                    <a:pt x="708665" y="931511"/>
                  </a:cubicBezTo>
                  <a:cubicBezTo>
                    <a:pt x="712551" y="911394"/>
                    <a:pt x="717352" y="891278"/>
                    <a:pt x="718495" y="870475"/>
                  </a:cubicBezTo>
                  <a:cubicBezTo>
                    <a:pt x="722838" y="800981"/>
                    <a:pt x="722381" y="731258"/>
                    <a:pt x="722838" y="661763"/>
                  </a:cubicBezTo>
                  <a:cubicBezTo>
                    <a:pt x="723067" y="628388"/>
                    <a:pt x="724667" y="595012"/>
                    <a:pt x="720781" y="561865"/>
                  </a:cubicBezTo>
                  <a:cubicBezTo>
                    <a:pt x="718952" y="545863"/>
                    <a:pt x="722610" y="531233"/>
                    <a:pt x="732897" y="517745"/>
                  </a:cubicBezTo>
                  <a:cubicBezTo>
                    <a:pt x="763986" y="476140"/>
                    <a:pt x="785932" y="428363"/>
                    <a:pt x="820679" y="389043"/>
                  </a:cubicBezTo>
                  <a:cubicBezTo>
                    <a:pt x="835309" y="372356"/>
                    <a:pt x="849254" y="317949"/>
                    <a:pt x="811992" y="293031"/>
                  </a:cubicBezTo>
                  <a:cubicBezTo>
                    <a:pt x="779531" y="271086"/>
                    <a:pt x="752328" y="274515"/>
                    <a:pt x="727410" y="304233"/>
                  </a:cubicBezTo>
                  <a:cubicBezTo>
                    <a:pt x="718495" y="314748"/>
                    <a:pt x="710494" y="325950"/>
                    <a:pt x="705236" y="338751"/>
                  </a:cubicBezTo>
                  <a:cubicBezTo>
                    <a:pt x="702264" y="345838"/>
                    <a:pt x="699978" y="353610"/>
                    <a:pt x="687634" y="359783"/>
                  </a:cubicBezTo>
                  <a:cubicBezTo>
                    <a:pt x="696778" y="326407"/>
                    <a:pt x="713466" y="302175"/>
                    <a:pt x="728553" y="277258"/>
                  </a:cubicBezTo>
                  <a:cubicBezTo>
                    <a:pt x="734497" y="267428"/>
                    <a:pt x="743641" y="269028"/>
                    <a:pt x="751870" y="269714"/>
                  </a:cubicBezTo>
                  <a:cubicBezTo>
                    <a:pt x="766729" y="271314"/>
                    <a:pt x="781588" y="272915"/>
                    <a:pt x="795762" y="269486"/>
                  </a:cubicBezTo>
                  <a:cubicBezTo>
                    <a:pt x="816107" y="264914"/>
                    <a:pt x="827080" y="274743"/>
                    <a:pt x="835995" y="290745"/>
                  </a:cubicBezTo>
                  <a:cubicBezTo>
                    <a:pt x="850397" y="316806"/>
                    <a:pt x="859770" y="344695"/>
                    <a:pt x="867313" y="373041"/>
                  </a:cubicBezTo>
                  <a:cubicBezTo>
                    <a:pt x="884687" y="438421"/>
                    <a:pt x="903432" y="503572"/>
                    <a:pt x="916005" y="570095"/>
                  </a:cubicBezTo>
                  <a:cubicBezTo>
                    <a:pt x="925378" y="619701"/>
                    <a:pt x="926064" y="669764"/>
                    <a:pt x="927207" y="719599"/>
                  </a:cubicBezTo>
                  <a:cubicBezTo>
                    <a:pt x="928807" y="786579"/>
                    <a:pt x="930407" y="853330"/>
                    <a:pt x="926749" y="920081"/>
                  </a:cubicBezTo>
                  <a:close/>
                </a:path>
              </a:pathLst>
            </a:custGeom>
            <a:solidFill>
              <a:srgbClr val="000000"/>
            </a:solidFill>
            <a:ln w="2286" cap="flat">
              <a:noFill/>
              <a:prstDash val="solid"/>
              <a:miter/>
            </a:ln>
          </p:spPr>
          <p:txBody>
            <a:bodyPr rtlCol="0" anchor="ctr"/>
            <a:lstStyle/>
            <a:p>
              <a:endParaRPr lang="en-US"/>
            </a:p>
          </p:txBody>
        </p:sp>
        <p:sp>
          <p:nvSpPr>
            <p:cNvPr id="201" name="Freeform 525">
              <a:extLst>
                <a:ext uri="{FF2B5EF4-FFF2-40B4-BE49-F238E27FC236}">
                  <a16:creationId xmlns:a16="http://schemas.microsoft.com/office/drawing/2014/main" id="{EB01B84F-DF4E-ED17-E26A-9040E433FD58}"/>
                </a:ext>
              </a:extLst>
            </p:cNvPr>
            <p:cNvSpPr/>
            <p:nvPr/>
          </p:nvSpPr>
          <p:spPr>
            <a:xfrm>
              <a:off x="4368241" y="5582869"/>
              <a:ext cx="83244" cy="148828"/>
            </a:xfrm>
            <a:custGeom>
              <a:avLst/>
              <a:gdLst>
                <a:gd name="connsiteX0" fmla="*/ 78638 w 83244"/>
                <a:gd name="connsiteY0" fmla="*/ 14631 h 148828"/>
                <a:gd name="connsiteX1" fmla="*/ 81153 w 83244"/>
                <a:gd name="connsiteY1" fmla="*/ 0 h 148828"/>
                <a:gd name="connsiteX2" fmla="*/ 0 w 83244"/>
                <a:gd name="connsiteY2" fmla="*/ 140361 h 148828"/>
                <a:gd name="connsiteX3" fmla="*/ 6629 w 83244"/>
                <a:gd name="connsiteY3" fmla="*/ 148819 h 148828"/>
                <a:gd name="connsiteX4" fmla="*/ 78638 w 83244"/>
                <a:gd name="connsiteY4" fmla="*/ 14631 h 14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44" h="148828">
                  <a:moveTo>
                    <a:pt x="78638" y="14631"/>
                  </a:moveTo>
                  <a:cubicBezTo>
                    <a:pt x="81839" y="11430"/>
                    <a:pt x="85725" y="7544"/>
                    <a:pt x="81153" y="0"/>
                  </a:cubicBezTo>
                  <a:cubicBezTo>
                    <a:pt x="55321" y="10744"/>
                    <a:pt x="8458" y="57150"/>
                    <a:pt x="0" y="140361"/>
                  </a:cubicBezTo>
                  <a:cubicBezTo>
                    <a:pt x="229" y="144247"/>
                    <a:pt x="2057" y="147904"/>
                    <a:pt x="6629" y="148819"/>
                  </a:cubicBezTo>
                  <a:cubicBezTo>
                    <a:pt x="10744" y="149962"/>
                    <a:pt x="32461" y="45949"/>
                    <a:pt x="78638" y="14631"/>
                  </a:cubicBezTo>
                  <a:close/>
                </a:path>
              </a:pathLst>
            </a:custGeom>
            <a:solidFill>
              <a:srgbClr val="000000"/>
            </a:solidFill>
            <a:ln w="2286" cap="flat">
              <a:noFill/>
              <a:prstDash val="solid"/>
              <a:miter/>
            </a:ln>
          </p:spPr>
          <p:txBody>
            <a:bodyPr rtlCol="0" anchor="ctr"/>
            <a:lstStyle/>
            <a:p>
              <a:endParaRPr lang="en-US"/>
            </a:p>
          </p:txBody>
        </p:sp>
        <p:sp>
          <p:nvSpPr>
            <p:cNvPr id="202" name="Freeform 526">
              <a:extLst>
                <a:ext uri="{FF2B5EF4-FFF2-40B4-BE49-F238E27FC236}">
                  <a16:creationId xmlns:a16="http://schemas.microsoft.com/office/drawing/2014/main" id="{6F13903A-24FC-5150-31D3-21C031BADC0E}"/>
                </a:ext>
              </a:extLst>
            </p:cNvPr>
            <p:cNvSpPr/>
            <p:nvPr/>
          </p:nvSpPr>
          <p:spPr>
            <a:xfrm>
              <a:off x="4800013" y="6179043"/>
              <a:ext cx="169217" cy="24198"/>
            </a:xfrm>
            <a:custGeom>
              <a:avLst/>
              <a:gdLst>
                <a:gd name="connsiteX0" fmla="*/ 16513 w 169217"/>
                <a:gd name="connsiteY0" fmla="*/ 243 h 24198"/>
                <a:gd name="connsiteX1" fmla="*/ 7826 w 169217"/>
                <a:gd name="connsiteY1" fmla="*/ 1157 h 24198"/>
                <a:gd name="connsiteX2" fmla="*/ 53 w 169217"/>
                <a:gd name="connsiteY2" fmla="*/ 8929 h 24198"/>
                <a:gd name="connsiteX3" fmla="*/ 5997 w 169217"/>
                <a:gd name="connsiteY3" fmla="*/ 17845 h 24198"/>
                <a:gd name="connsiteX4" fmla="*/ 34572 w 169217"/>
                <a:gd name="connsiteY4" fmla="*/ 23560 h 24198"/>
                <a:gd name="connsiteX5" fmla="*/ 149101 w 169217"/>
                <a:gd name="connsiteY5" fmla="*/ 24017 h 24198"/>
                <a:gd name="connsiteX6" fmla="*/ 169217 w 169217"/>
                <a:gd name="connsiteY6" fmla="*/ 14644 h 24198"/>
                <a:gd name="connsiteX7" fmla="*/ 112982 w 169217"/>
                <a:gd name="connsiteY7" fmla="*/ 3672 h 24198"/>
                <a:gd name="connsiteX8" fmla="*/ 16513 w 169217"/>
                <a:gd name="connsiteY8" fmla="*/ 243 h 2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217" h="24198">
                  <a:moveTo>
                    <a:pt x="16513" y="243"/>
                  </a:moveTo>
                  <a:cubicBezTo>
                    <a:pt x="13769" y="-443"/>
                    <a:pt x="10798" y="471"/>
                    <a:pt x="7826" y="1157"/>
                  </a:cubicBezTo>
                  <a:cubicBezTo>
                    <a:pt x="3711" y="2300"/>
                    <a:pt x="511" y="5043"/>
                    <a:pt x="53" y="8929"/>
                  </a:cubicBezTo>
                  <a:cubicBezTo>
                    <a:pt x="-404" y="13044"/>
                    <a:pt x="2111" y="16245"/>
                    <a:pt x="5997" y="17845"/>
                  </a:cubicBezTo>
                  <a:cubicBezTo>
                    <a:pt x="15370" y="21274"/>
                    <a:pt x="24742" y="23331"/>
                    <a:pt x="34572" y="23560"/>
                  </a:cubicBezTo>
                  <a:cubicBezTo>
                    <a:pt x="72748" y="23788"/>
                    <a:pt x="110924" y="24246"/>
                    <a:pt x="149101" y="24017"/>
                  </a:cubicBezTo>
                  <a:cubicBezTo>
                    <a:pt x="156187" y="24017"/>
                    <a:pt x="165331" y="26303"/>
                    <a:pt x="169217" y="14644"/>
                  </a:cubicBezTo>
                  <a:cubicBezTo>
                    <a:pt x="151387" y="5500"/>
                    <a:pt x="132184" y="4586"/>
                    <a:pt x="112982" y="3672"/>
                  </a:cubicBezTo>
                  <a:cubicBezTo>
                    <a:pt x="80978" y="2300"/>
                    <a:pt x="48517" y="7329"/>
                    <a:pt x="16513" y="243"/>
                  </a:cubicBezTo>
                  <a:close/>
                </a:path>
              </a:pathLst>
            </a:custGeom>
            <a:solidFill>
              <a:srgbClr val="000000"/>
            </a:solidFill>
            <a:ln w="2286" cap="flat">
              <a:noFill/>
              <a:prstDash val="solid"/>
              <a:miter/>
            </a:ln>
          </p:spPr>
          <p:txBody>
            <a:bodyPr rtlCol="0" anchor="ctr"/>
            <a:lstStyle/>
            <a:p>
              <a:endParaRPr lang="en-US"/>
            </a:p>
          </p:txBody>
        </p:sp>
        <p:sp>
          <p:nvSpPr>
            <p:cNvPr id="203" name="Freeform 527">
              <a:extLst>
                <a:ext uri="{FF2B5EF4-FFF2-40B4-BE49-F238E27FC236}">
                  <a16:creationId xmlns:a16="http://schemas.microsoft.com/office/drawing/2014/main" id="{BC55637D-C245-AB94-9AF8-25FB0757801A}"/>
                </a:ext>
              </a:extLst>
            </p:cNvPr>
            <p:cNvSpPr/>
            <p:nvPr/>
          </p:nvSpPr>
          <p:spPr>
            <a:xfrm>
              <a:off x="5360132" y="6178897"/>
              <a:ext cx="154866" cy="27865"/>
            </a:xfrm>
            <a:custGeom>
              <a:avLst/>
              <a:gdLst>
                <a:gd name="connsiteX0" fmla="*/ 15778 w 154866"/>
                <a:gd name="connsiteY0" fmla="*/ 19363 h 27865"/>
                <a:gd name="connsiteX1" fmla="*/ 103332 w 154866"/>
                <a:gd name="connsiteY1" fmla="*/ 27593 h 27865"/>
                <a:gd name="connsiteX2" fmla="*/ 149737 w 154866"/>
                <a:gd name="connsiteY2" fmla="*/ 22564 h 27865"/>
                <a:gd name="connsiteX3" fmla="*/ 154767 w 154866"/>
                <a:gd name="connsiteY3" fmla="*/ 16620 h 27865"/>
                <a:gd name="connsiteX4" fmla="*/ 150652 w 154866"/>
                <a:gd name="connsiteY4" fmla="*/ 9762 h 27865"/>
                <a:gd name="connsiteX5" fmla="*/ 136936 w 154866"/>
                <a:gd name="connsiteY5" fmla="*/ 6105 h 27865"/>
                <a:gd name="connsiteX6" fmla="*/ 31551 w 154866"/>
                <a:gd name="connsiteY6" fmla="*/ 1075 h 27865"/>
                <a:gd name="connsiteX7" fmla="*/ 16921 w 154866"/>
                <a:gd name="connsiteY7" fmla="*/ 161 h 27865"/>
                <a:gd name="connsiteX8" fmla="*/ 4 w 154866"/>
                <a:gd name="connsiteY8" fmla="*/ 10905 h 27865"/>
                <a:gd name="connsiteX9" fmla="*/ 15778 w 154866"/>
                <a:gd name="connsiteY9" fmla="*/ 19363 h 2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866" h="27865">
                  <a:moveTo>
                    <a:pt x="15778" y="19363"/>
                  </a:moveTo>
                  <a:cubicBezTo>
                    <a:pt x="45039" y="22107"/>
                    <a:pt x="74071" y="24621"/>
                    <a:pt x="103332" y="27593"/>
                  </a:cubicBezTo>
                  <a:cubicBezTo>
                    <a:pt x="119105" y="29193"/>
                    <a:pt x="134193" y="23250"/>
                    <a:pt x="149737" y="22564"/>
                  </a:cubicBezTo>
                  <a:cubicBezTo>
                    <a:pt x="152481" y="22564"/>
                    <a:pt x="155452" y="20049"/>
                    <a:pt x="154767" y="16620"/>
                  </a:cubicBezTo>
                  <a:cubicBezTo>
                    <a:pt x="154309" y="14106"/>
                    <a:pt x="152709" y="10677"/>
                    <a:pt x="150652" y="9762"/>
                  </a:cubicBezTo>
                  <a:cubicBezTo>
                    <a:pt x="146308" y="7705"/>
                    <a:pt x="141279" y="5876"/>
                    <a:pt x="136936" y="6105"/>
                  </a:cubicBezTo>
                  <a:cubicBezTo>
                    <a:pt x="101503" y="8391"/>
                    <a:pt x="66756" y="2447"/>
                    <a:pt x="31551" y="1075"/>
                  </a:cubicBezTo>
                  <a:cubicBezTo>
                    <a:pt x="26751" y="847"/>
                    <a:pt x="21721" y="618"/>
                    <a:pt x="16921" y="161"/>
                  </a:cubicBezTo>
                  <a:cubicBezTo>
                    <a:pt x="8463" y="-525"/>
                    <a:pt x="-224" y="618"/>
                    <a:pt x="4" y="10905"/>
                  </a:cubicBezTo>
                  <a:cubicBezTo>
                    <a:pt x="4" y="20278"/>
                    <a:pt x="9377" y="18678"/>
                    <a:pt x="15778" y="19363"/>
                  </a:cubicBezTo>
                  <a:close/>
                </a:path>
              </a:pathLst>
            </a:custGeom>
            <a:solidFill>
              <a:srgbClr val="000000"/>
            </a:solidFill>
            <a:ln w="2286" cap="flat">
              <a:noFill/>
              <a:prstDash val="solid"/>
              <a:miter/>
            </a:ln>
          </p:spPr>
          <p:txBody>
            <a:bodyPr rtlCol="0" anchor="ctr"/>
            <a:lstStyle/>
            <a:p>
              <a:endParaRPr lang="en-US"/>
            </a:p>
          </p:txBody>
        </p:sp>
        <p:sp>
          <p:nvSpPr>
            <p:cNvPr id="204" name="Freeform 528">
              <a:extLst>
                <a:ext uri="{FF2B5EF4-FFF2-40B4-BE49-F238E27FC236}">
                  <a16:creationId xmlns:a16="http://schemas.microsoft.com/office/drawing/2014/main" id="{A0260554-79A7-CBB9-FD78-BBF7909C2D67}"/>
                </a:ext>
              </a:extLst>
            </p:cNvPr>
            <p:cNvSpPr/>
            <p:nvPr/>
          </p:nvSpPr>
          <p:spPr>
            <a:xfrm>
              <a:off x="5353326" y="5493400"/>
              <a:ext cx="49801" cy="168107"/>
            </a:xfrm>
            <a:custGeom>
              <a:avLst/>
              <a:gdLst>
                <a:gd name="connsiteX0" fmla="*/ 37442 w 49801"/>
                <a:gd name="connsiteY0" fmla="*/ 168107 h 168107"/>
                <a:gd name="connsiteX1" fmla="*/ 44300 w 49801"/>
                <a:gd name="connsiteY1" fmla="*/ 158734 h 168107"/>
                <a:gd name="connsiteX2" fmla="*/ 47501 w 49801"/>
                <a:gd name="connsiteY2" fmla="*/ 141360 h 168107"/>
                <a:gd name="connsiteX3" fmla="*/ 24641 w 49801"/>
                <a:gd name="connsiteY3" fmla="*/ 13573 h 168107"/>
                <a:gd name="connsiteX4" fmla="*/ 4981 w 49801"/>
                <a:gd name="connsiteY4" fmla="*/ 1914 h 168107"/>
                <a:gd name="connsiteX5" fmla="*/ 5438 w 49801"/>
                <a:gd name="connsiteY5" fmla="*/ 22031 h 168107"/>
                <a:gd name="connsiteX6" fmla="*/ 29898 w 49801"/>
                <a:gd name="connsiteY6" fmla="*/ 102956 h 168107"/>
                <a:gd name="connsiteX7" fmla="*/ 37442 w 49801"/>
                <a:gd name="connsiteY7" fmla="*/ 168107 h 16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01" h="168107">
                  <a:moveTo>
                    <a:pt x="37442" y="168107"/>
                  </a:moveTo>
                  <a:cubicBezTo>
                    <a:pt x="42243" y="161706"/>
                    <a:pt x="43843" y="160334"/>
                    <a:pt x="44300" y="158734"/>
                  </a:cubicBezTo>
                  <a:cubicBezTo>
                    <a:pt x="45672" y="153019"/>
                    <a:pt x="46358" y="147304"/>
                    <a:pt x="47501" y="141360"/>
                  </a:cubicBezTo>
                  <a:cubicBezTo>
                    <a:pt x="55044" y="96098"/>
                    <a:pt x="43157" y="54035"/>
                    <a:pt x="24641" y="13573"/>
                  </a:cubicBezTo>
                  <a:cubicBezTo>
                    <a:pt x="20983" y="5801"/>
                    <a:pt x="15954" y="-4258"/>
                    <a:pt x="4981" y="1914"/>
                  </a:cubicBezTo>
                  <a:cubicBezTo>
                    <a:pt x="-4620" y="7401"/>
                    <a:pt x="2009" y="15173"/>
                    <a:pt x="5438" y="22031"/>
                  </a:cubicBezTo>
                  <a:cubicBezTo>
                    <a:pt x="18468" y="47634"/>
                    <a:pt x="26012" y="74838"/>
                    <a:pt x="29898" y="102956"/>
                  </a:cubicBezTo>
                  <a:cubicBezTo>
                    <a:pt x="32413" y="123301"/>
                    <a:pt x="34470" y="143418"/>
                    <a:pt x="37442" y="168107"/>
                  </a:cubicBezTo>
                  <a:close/>
                </a:path>
              </a:pathLst>
            </a:custGeom>
            <a:solidFill>
              <a:srgbClr val="000000"/>
            </a:solidFill>
            <a:ln w="2286" cap="flat">
              <a:noFill/>
              <a:prstDash val="solid"/>
              <a:miter/>
            </a:ln>
          </p:spPr>
          <p:txBody>
            <a:bodyPr rtlCol="0" anchor="ctr"/>
            <a:lstStyle/>
            <a:p>
              <a:endParaRPr lang="en-US"/>
            </a:p>
          </p:txBody>
        </p:sp>
        <p:sp>
          <p:nvSpPr>
            <p:cNvPr id="205" name="Freeform 529">
              <a:extLst>
                <a:ext uri="{FF2B5EF4-FFF2-40B4-BE49-F238E27FC236}">
                  <a16:creationId xmlns:a16="http://schemas.microsoft.com/office/drawing/2014/main" id="{2819A751-63D2-44B4-C9CC-8592ED4D1160}"/>
                </a:ext>
              </a:extLst>
            </p:cNvPr>
            <p:cNvSpPr/>
            <p:nvPr/>
          </p:nvSpPr>
          <p:spPr>
            <a:xfrm>
              <a:off x="4258252" y="6179168"/>
              <a:ext cx="123933" cy="22115"/>
            </a:xfrm>
            <a:custGeom>
              <a:avLst/>
              <a:gdLst>
                <a:gd name="connsiteX0" fmla="*/ 5290 w 123933"/>
                <a:gd name="connsiteY0" fmla="*/ 3090 h 22115"/>
                <a:gd name="connsiteX1" fmla="*/ 261 w 123933"/>
                <a:gd name="connsiteY1" fmla="*/ 9263 h 22115"/>
                <a:gd name="connsiteX2" fmla="*/ 5976 w 123933"/>
                <a:gd name="connsiteY2" fmla="*/ 17721 h 22115"/>
                <a:gd name="connsiteX3" fmla="*/ 20149 w 123933"/>
                <a:gd name="connsiteY3" fmla="*/ 20693 h 22115"/>
                <a:gd name="connsiteX4" fmla="*/ 123934 w 123933"/>
                <a:gd name="connsiteY4" fmla="*/ 9720 h 22115"/>
                <a:gd name="connsiteX5" fmla="*/ 5290 w 123933"/>
                <a:gd name="connsiteY5" fmla="*/ 3090 h 2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933" h="22115">
                  <a:moveTo>
                    <a:pt x="5290" y="3090"/>
                  </a:moveTo>
                  <a:cubicBezTo>
                    <a:pt x="3233" y="3548"/>
                    <a:pt x="947" y="6977"/>
                    <a:pt x="261" y="9263"/>
                  </a:cubicBezTo>
                  <a:cubicBezTo>
                    <a:pt x="-882" y="13606"/>
                    <a:pt x="1861" y="16578"/>
                    <a:pt x="5976" y="17721"/>
                  </a:cubicBezTo>
                  <a:cubicBezTo>
                    <a:pt x="10548" y="18864"/>
                    <a:pt x="15349" y="20464"/>
                    <a:pt x="20149" y="20693"/>
                  </a:cubicBezTo>
                  <a:cubicBezTo>
                    <a:pt x="54896" y="22979"/>
                    <a:pt x="89644" y="24350"/>
                    <a:pt x="123934" y="9720"/>
                  </a:cubicBezTo>
                  <a:cubicBezTo>
                    <a:pt x="84614" y="2862"/>
                    <a:pt x="45524" y="-4225"/>
                    <a:pt x="5290" y="3090"/>
                  </a:cubicBezTo>
                  <a:close/>
                </a:path>
              </a:pathLst>
            </a:custGeom>
            <a:solidFill>
              <a:srgbClr val="000000"/>
            </a:solidFill>
            <a:ln w="2286" cap="flat">
              <a:noFill/>
              <a:prstDash val="solid"/>
              <a:miter/>
            </a:ln>
          </p:spPr>
          <p:txBody>
            <a:bodyPr rtlCol="0" anchor="ctr"/>
            <a:lstStyle/>
            <a:p>
              <a:endParaRPr lang="en-US"/>
            </a:p>
          </p:txBody>
        </p:sp>
        <p:sp>
          <p:nvSpPr>
            <p:cNvPr id="206" name="Freeform 530">
              <a:extLst>
                <a:ext uri="{FF2B5EF4-FFF2-40B4-BE49-F238E27FC236}">
                  <a16:creationId xmlns:a16="http://schemas.microsoft.com/office/drawing/2014/main" id="{D7C7F282-FEC7-0C72-03C0-CA128A5AB048}"/>
                </a:ext>
              </a:extLst>
            </p:cNvPr>
            <p:cNvSpPr/>
            <p:nvPr/>
          </p:nvSpPr>
          <p:spPr>
            <a:xfrm>
              <a:off x="5022256" y="6183134"/>
              <a:ext cx="52358" cy="20988"/>
            </a:xfrm>
            <a:custGeom>
              <a:avLst/>
              <a:gdLst>
                <a:gd name="connsiteX0" fmla="*/ 24927 w 52358"/>
                <a:gd name="connsiteY0" fmla="*/ 1182 h 20988"/>
                <a:gd name="connsiteX1" fmla="*/ 10 w 52358"/>
                <a:gd name="connsiteY1" fmla="*/ 11011 h 20988"/>
                <a:gd name="connsiteX2" fmla="*/ 52359 w 52358"/>
                <a:gd name="connsiteY2" fmla="*/ 9183 h 20988"/>
                <a:gd name="connsiteX3" fmla="*/ 24927 w 52358"/>
                <a:gd name="connsiteY3" fmla="*/ 1182 h 20988"/>
              </a:gdLst>
              <a:ahLst/>
              <a:cxnLst>
                <a:cxn ang="0">
                  <a:pos x="connsiteX0" y="connsiteY0"/>
                </a:cxn>
                <a:cxn ang="0">
                  <a:pos x="connsiteX1" y="connsiteY1"/>
                </a:cxn>
                <a:cxn ang="0">
                  <a:pos x="connsiteX2" y="connsiteY2"/>
                </a:cxn>
                <a:cxn ang="0">
                  <a:pos x="connsiteX3" y="connsiteY3"/>
                </a:cxn>
              </a:cxnLst>
              <a:rect l="l" t="t" r="r" b="b"/>
              <a:pathLst>
                <a:path w="52358" h="20988">
                  <a:moveTo>
                    <a:pt x="24927" y="1182"/>
                  </a:moveTo>
                  <a:cubicBezTo>
                    <a:pt x="15554" y="496"/>
                    <a:pt x="-448" y="-4076"/>
                    <a:pt x="10" y="11011"/>
                  </a:cubicBezTo>
                  <a:cubicBezTo>
                    <a:pt x="467" y="23127"/>
                    <a:pt x="52130" y="26099"/>
                    <a:pt x="52359" y="9183"/>
                  </a:cubicBezTo>
                  <a:cubicBezTo>
                    <a:pt x="52359" y="-2247"/>
                    <a:pt x="34757" y="1867"/>
                    <a:pt x="24927" y="1182"/>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25796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00319"/>
            <a:ext cx="4716425" cy="582221"/>
          </a:xfrm>
        </p:spPr>
        <p:txBody>
          <a:bodyPr>
            <a:normAutofit lnSpcReduction="10000"/>
          </a:bodyPr>
          <a:lstStyle/>
          <a:p>
            <a:r>
              <a:rPr lang="en-IE" dirty="0">
                <a:solidFill>
                  <a:srgbClr val="3AA091"/>
                </a:solidFill>
              </a:rPr>
              <a:t>Learning Outcomes</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362138" y="907745"/>
            <a:ext cx="5527411" cy="5384995"/>
          </a:xfrm>
        </p:spPr>
        <p:txBody>
          <a:bodyPr>
            <a:normAutofit fontScale="92500"/>
          </a:bodyPr>
          <a:lstStyle/>
          <a:p>
            <a:pPr marL="342900" indent="-342900">
              <a:lnSpc>
                <a:spcPct val="120000"/>
              </a:lnSpc>
              <a:spcBef>
                <a:spcPts val="0"/>
              </a:spcBef>
              <a:buFont typeface="Wingdings" panose="05000000000000000000" pitchFamily="2" charset="2"/>
              <a:buChar char="v"/>
            </a:pPr>
            <a:r>
              <a:rPr lang="en-IE" b="1" dirty="0">
                <a:solidFill>
                  <a:srgbClr val="002060"/>
                </a:solidFill>
              </a:rPr>
              <a:t>Learn </a:t>
            </a:r>
            <a:r>
              <a:rPr lang="en-IE" dirty="0">
                <a:solidFill>
                  <a:srgbClr val="4D4D4D"/>
                </a:solidFill>
              </a:rPr>
              <a:t>how to Implement CSR Sustainability and ISO 26000 Strategies for SMEs </a:t>
            </a:r>
          </a:p>
          <a:p>
            <a:pPr marL="342900" indent="-342900">
              <a:lnSpc>
                <a:spcPct val="120000"/>
              </a:lnSpc>
              <a:spcBef>
                <a:spcPts val="0"/>
              </a:spcBef>
              <a:buFont typeface="Wingdings" panose="05000000000000000000" pitchFamily="2" charset="2"/>
              <a:buChar char="v"/>
            </a:pPr>
            <a:r>
              <a:rPr lang="en-IE" b="1" dirty="0">
                <a:solidFill>
                  <a:srgbClr val="027354"/>
                </a:solidFill>
              </a:rPr>
              <a:t>Understand</a:t>
            </a:r>
            <a:r>
              <a:rPr lang="en-IE" dirty="0">
                <a:solidFill>
                  <a:srgbClr val="027354"/>
                </a:solidFill>
              </a:rPr>
              <a:t> </a:t>
            </a:r>
            <a:r>
              <a:rPr lang="en-IE" dirty="0">
                <a:solidFill>
                  <a:srgbClr val="4D4D4D"/>
                </a:solidFill>
              </a:rPr>
              <a:t>how to use the CSR Sustainability Roadmap  </a:t>
            </a:r>
          </a:p>
          <a:p>
            <a:pPr marL="342900" indent="-342900">
              <a:lnSpc>
                <a:spcPct val="120000"/>
              </a:lnSpc>
              <a:spcBef>
                <a:spcPts val="0"/>
              </a:spcBef>
              <a:buFont typeface="Wingdings" panose="05000000000000000000" pitchFamily="2" charset="2"/>
              <a:buChar char="v"/>
            </a:pPr>
            <a:r>
              <a:rPr lang="en-IE" b="1" dirty="0">
                <a:solidFill>
                  <a:srgbClr val="C95F57"/>
                </a:solidFill>
              </a:rPr>
              <a:t>Be able to </a:t>
            </a:r>
            <a:r>
              <a:rPr lang="en-IE" dirty="0">
                <a:solidFill>
                  <a:srgbClr val="4D4D4D"/>
                </a:solidFill>
              </a:rPr>
              <a:t>analyse your CSR performance and assess stakeholder expectations.</a:t>
            </a:r>
          </a:p>
          <a:p>
            <a:pPr marL="342900" indent="-342900">
              <a:lnSpc>
                <a:spcPct val="120000"/>
              </a:lnSpc>
              <a:spcBef>
                <a:spcPts val="0"/>
              </a:spcBef>
              <a:buFont typeface="Wingdings" panose="05000000000000000000" pitchFamily="2" charset="2"/>
              <a:buChar char="v"/>
            </a:pPr>
            <a:r>
              <a:rPr lang="en-IE" b="1" dirty="0">
                <a:solidFill>
                  <a:srgbClr val="C55A11"/>
                </a:solidFill>
              </a:rPr>
              <a:t>Learn</a:t>
            </a:r>
            <a:r>
              <a:rPr lang="en-IE" dirty="0">
                <a:solidFill>
                  <a:srgbClr val="4D4D4D"/>
                </a:solidFill>
              </a:rPr>
              <a:t> how to identify your risks and impacts </a:t>
            </a:r>
          </a:p>
          <a:p>
            <a:pPr marL="342900" indent="-342900">
              <a:lnSpc>
                <a:spcPct val="120000"/>
              </a:lnSpc>
              <a:spcBef>
                <a:spcPts val="0"/>
              </a:spcBef>
              <a:buFont typeface="Wingdings" panose="05000000000000000000" pitchFamily="2" charset="2"/>
              <a:buChar char="v"/>
            </a:pPr>
            <a:r>
              <a:rPr lang="en-IE" b="1" dirty="0">
                <a:solidFill>
                  <a:srgbClr val="F08B10"/>
                </a:solidFill>
              </a:rPr>
              <a:t>Learn </a:t>
            </a:r>
            <a:r>
              <a:rPr lang="en-IE" dirty="0">
                <a:solidFill>
                  <a:srgbClr val="4D4D4D"/>
                </a:solidFill>
              </a:rPr>
              <a:t>how to refine your analysis and conduct due diligence to develop a gap analysis</a:t>
            </a:r>
          </a:p>
          <a:p>
            <a:pPr marL="342900" indent="-342900">
              <a:lnSpc>
                <a:spcPct val="120000"/>
              </a:lnSpc>
              <a:spcBef>
                <a:spcPts val="0"/>
              </a:spcBef>
              <a:buFont typeface="Wingdings" panose="05000000000000000000" pitchFamily="2" charset="2"/>
              <a:buChar char="v"/>
            </a:pPr>
            <a:r>
              <a:rPr lang="en-IE" b="1" dirty="0">
                <a:solidFill>
                  <a:srgbClr val="027354"/>
                </a:solidFill>
              </a:rPr>
              <a:t>Define</a:t>
            </a:r>
            <a:r>
              <a:rPr lang="en-IE" dirty="0">
                <a:solidFill>
                  <a:srgbClr val="4D4D4D"/>
                </a:solidFill>
              </a:rPr>
              <a:t> your priorities and understand how to implement a CSR Plan</a:t>
            </a:r>
          </a:p>
          <a:p>
            <a:pPr marL="342900" indent="-342900">
              <a:lnSpc>
                <a:spcPct val="120000"/>
              </a:lnSpc>
              <a:spcBef>
                <a:spcPts val="0"/>
              </a:spcBef>
              <a:buFont typeface="Wingdings" panose="05000000000000000000" pitchFamily="2" charset="2"/>
              <a:buChar char="v"/>
            </a:pPr>
            <a:endParaRPr lang="en-IE" dirty="0"/>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p:pic>
    </p:spTree>
    <p:extLst>
      <p:ext uri="{BB962C8B-B14F-4D97-AF65-F5344CB8AC3E}">
        <p14:creationId xmlns:p14="http://schemas.microsoft.com/office/powerpoint/2010/main" val="1570025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 necktie, person, suit&#10;&#10;Description automatically generated">
            <a:extLst>
              <a:ext uri="{FF2B5EF4-FFF2-40B4-BE49-F238E27FC236}">
                <a16:creationId xmlns:a16="http://schemas.microsoft.com/office/drawing/2014/main" id="{AB0C1454-2668-BADF-CC4E-696F704739AA}"/>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34142" t="-34907" r="-764" b="-1"/>
          <a:stretch/>
        </p:blipFill>
        <p:spPr>
          <a:xfrm>
            <a:off x="6555302" y="-1077363"/>
            <a:ext cx="5112967" cy="6858001"/>
          </a:xfrm>
        </p:spPr>
      </p:pic>
      <p:sp>
        <p:nvSpPr>
          <p:cNvPr id="3" name="Text Placeholder 2">
            <a:extLst>
              <a:ext uri="{FF2B5EF4-FFF2-40B4-BE49-F238E27FC236}">
                <a16:creationId xmlns:a16="http://schemas.microsoft.com/office/drawing/2014/main" id="{C0D3A519-B344-978F-2C96-9F4CEB0EC14D}"/>
              </a:ext>
            </a:extLst>
          </p:cNvPr>
          <p:cNvSpPr>
            <a:spLocks noGrp="1"/>
          </p:cNvSpPr>
          <p:nvPr>
            <p:ph type="body" sz="quarter" idx="14"/>
          </p:nvPr>
        </p:nvSpPr>
        <p:spPr>
          <a:xfrm>
            <a:off x="873970" y="790003"/>
            <a:ext cx="5222030" cy="3079983"/>
          </a:xfrm>
        </p:spPr>
        <p:txBody>
          <a:bodyPr/>
          <a:lstStyle/>
          <a:p>
            <a:r>
              <a:rPr lang="en-GB" b="0" i="0" dirty="0">
                <a:effectLst/>
              </a:rPr>
              <a:t>Consider adverse activities such as discrimination against employee groups, disregard for natural resources, or unethical use of company funds. This type of activity is more likely to lead to lawsuits, </a:t>
            </a:r>
            <a:r>
              <a:rPr lang="en-GB" b="0" i="0" u="sng" dirty="0">
                <a:effectLst/>
                <a:hlinkClick r:id="rId3">
                  <a:extLst>
                    <a:ext uri="{A12FA001-AC4F-418D-AE19-62706E023703}">
                      <ahyp:hlinkClr xmlns:ahyp="http://schemas.microsoft.com/office/drawing/2018/hyperlinkcolor" val="tx"/>
                    </a:ext>
                  </a:extLst>
                </a:hlinkClick>
              </a:rPr>
              <a:t>litigation</a:t>
            </a:r>
            <a:r>
              <a:rPr lang="en-GB" b="0" i="0" dirty="0">
                <a:effectLst/>
              </a:rPr>
              <a:t>, or legal proceedings where the company may be negatively impacted financially and be captured in headline news. By adhering to CSR practices, companies can mitigate risk by avoiding troubling situations and complying with </a:t>
            </a:r>
            <a:r>
              <a:rPr lang="en-GB" b="0" i="0" dirty="0" err="1">
                <a:effectLst/>
              </a:rPr>
              <a:t>favorable</a:t>
            </a:r>
            <a:r>
              <a:rPr lang="en-GB" b="0" i="0" dirty="0">
                <a:effectLst/>
              </a:rPr>
              <a:t> activities (</a:t>
            </a:r>
            <a:r>
              <a:rPr lang="en-GB" b="0" i="0" dirty="0">
                <a:effectLst/>
                <a:hlinkClick r:id="rId4">
                  <a:extLst>
                    <a:ext uri="{A12FA001-AC4F-418D-AE19-62706E023703}">
                      <ahyp:hlinkClr xmlns:ahyp="http://schemas.microsoft.com/office/drawing/2018/hyperlinkcolor" val="tx"/>
                    </a:ext>
                  </a:extLst>
                </a:hlinkClick>
              </a:rPr>
              <a:t>Source</a:t>
            </a:r>
            <a:r>
              <a:rPr lang="en-GB" b="0" i="0" dirty="0">
                <a:effectLst/>
              </a:rPr>
              <a:t>)</a:t>
            </a:r>
            <a:endParaRPr lang="en-IE" dirty="0"/>
          </a:p>
        </p:txBody>
      </p:sp>
    </p:spTree>
    <p:extLst>
      <p:ext uri="{BB962C8B-B14F-4D97-AF65-F5344CB8AC3E}">
        <p14:creationId xmlns:p14="http://schemas.microsoft.com/office/powerpoint/2010/main" val="10025097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7D072-10FB-9682-E491-B682597A9FCB}"/>
              </a:ext>
            </a:extLst>
          </p:cNvPr>
          <p:cNvSpPr/>
          <p:nvPr/>
        </p:nvSpPr>
        <p:spPr>
          <a:xfrm>
            <a:off x="24025" y="249655"/>
            <a:ext cx="4218915" cy="2882844"/>
          </a:xfrm>
          <a:prstGeom prst="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835740" y="203473"/>
            <a:ext cx="6787704" cy="4188673"/>
          </a:xfrm>
        </p:spPr>
        <p:txBody>
          <a:bodyPr/>
          <a:lstStyle/>
          <a:p>
            <a:r>
              <a:rPr lang="en-US" sz="2400" i="1" dirty="0">
                <a:solidFill>
                  <a:srgbClr val="027354"/>
                </a:solidFill>
              </a:rPr>
              <a:t>“In situations where the law or its implementation does not provide for adequate environmental or social safeguards, a company should strive to respect, as a minimum, international norms of behavior.”</a:t>
            </a:r>
          </a:p>
          <a:p>
            <a:pPr>
              <a:buNone/>
            </a:pPr>
            <a:endParaRPr lang="en-US" sz="2400" dirty="0"/>
          </a:p>
          <a:p>
            <a:r>
              <a:rPr lang="en-US" sz="2400" dirty="0"/>
              <a:t>International norms of behavior are </a:t>
            </a:r>
            <a:r>
              <a:rPr lang="en-US" sz="2400" i="1" dirty="0">
                <a:solidFill>
                  <a:srgbClr val="027354"/>
                </a:solidFill>
              </a:rPr>
              <a:t>“…derived from customary international law, generally accepted principles of international law, or intergovernmental agreements that are universally or nearly universally recognized.”</a:t>
            </a:r>
          </a:p>
          <a:p>
            <a:endParaRPr lang="en-US" sz="2400" dirty="0"/>
          </a:p>
          <a:p>
            <a:r>
              <a:rPr lang="en-US" sz="2400" dirty="0"/>
              <a:t>These can be found in authoritative international instruments from </a:t>
            </a:r>
            <a:r>
              <a:rPr lang="en-IE" sz="2400" b="0" dirty="0"/>
              <a:t>companies</a:t>
            </a:r>
            <a:r>
              <a:rPr lang="en-US" sz="2400" dirty="0"/>
              <a:t> such as the United Nations, International </a:t>
            </a:r>
            <a:r>
              <a:rPr lang="en-US" sz="2400" dirty="0" err="1"/>
              <a:t>Labour</a:t>
            </a:r>
            <a:r>
              <a:rPr lang="en-US" sz="2400" dirty="0"/>
              <a:t> Organization (ILO).</a:t>
            </a:r>
            <a:endParaRPr lang="en-US" sz="1600" dirty="0"/>
          </a:p>
          <a:p>
            <a:pPr marL="0" indent="0">
              <a:buNone/>
            </a:pPr>
            <a:br>
              <a:rPr lang="en-US" sz="1600" dirty="0"/>
            </a:br>
            <a:r>
              <a:rPr lang="en-US" sz="1600" dirty="0"/>
              <a:t> </a:t>
            </a:r>
            <a:r>
              <a:rPr lang="en-US" sz="1800" dirty="0"/>
              <a:t>Sources:  ISO 26000:2010 Clause 2.11 and  4.7</a:t>
            </a:r>
          </a:p>
          <a:p>
            <a:pPr marL="342900" indent="-342900">
              <a:buFont typeface="Wingdings" panose="05000000000000000000" pitchFamily="2" charset="2"/>
              <a:buChar char="ü"/>
            </a:pPr>
            <a:endParaRPr lang="en-US" dirty="0"/>
          </a:p>
          <a:p>
            <a:endParaRPr lang="en-IE"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378628" y="338178"/>
            <a:ext cx="3693814" cy="5616451"/>
          </a:xfrm>
        </p:spPr>
        <p:txBody>
          <a:bodyPr>
            <a:normAutofit/>
          </a:bodyPr>
          <a:lstStyle/>
          <a:p>
            <a:pPr>
              <a:lnSpc>
                <a:spcPct val="100000"/>
              </a:lnSpc>
              <a:spcBef>
                <a:spcPts val="0"/>
              </a:spcBef>
            </a:pPr>
            <a:r>
              <a:rPr lang="en-IE" dirty="0">
                <a:solidFill>
                  <a:schemeClr val="bg1"/>
                </a:solidFill>
              </a:rPr>
              <a:t>Principle 6</a:t>
            </a:r>
          </a:p>
          <a:p>
            <a:pPr>
              <a:lnSpc>
                <a:spcPct val="100000"/>
              </a:lnSpc>
              <a:spcBef>
                <a:spcPts val="0"/>
              </a:spcBef>
            </a:pPr>
            <a:r>
              <a:rPr lang="en-US" sz="3600" b="1" dirty="0">
                <a:solidFill>
                  <a:schemeClr val="bg1"/>
                </a:solidFill>
              </a:rPr>
              <a:t>Respect For International Norms Of Behavior</a:t>
            </a:r>
            <a:endParaRPr lang="en-IE" b="1" dirty="0">
              <a:solidFill>
                <a:schemeClr val="bg1"/>
              </a:solidFill>
            </a:endParaRPr>
          </a:p>
          <a:p>
            <a:endParaRPr lang="en-IE" sz="2800" dirty="0">
              <a:solidFill>
                <a:srgbClr val="CC6A62"/>
              </a:solidFill>
            </a:endParaRPr>
          </a:p>
          <a:p>
            <a:r>
              <a:rPr lang="en-IE" sz="2800" dirty="0">
                <a:solidFill>
                  <a:srgbClr val="CC6A62"/>
                </a:solidFill>
              </a:rPr>
              <a:t>Comply with Wildly Shared Expectations and Generate Greater Acceptance </a:t>
            </a:r>
          </a:p>
          <a:p>
            <a:endParaRPr lang="en-IE" dirty="0"/>
          </a:p>
        </p:txBody>
      </p:sp>
      <p:sp>
        <p:nvSpPr>
          <p:cNvPr id="3" name="TextBox 2">
            <a:extLst>
              <a:ext uri="{FF2B5EF4-FFF2-40B4-BE49-F238E27FC236}">
                <a16:creationId xmlns:a16="http://schemas.microsoft.com/office/drawing/2014/main" id="{880B122C-BF89-83C7-0411-42596BD48A3B}"/>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2"/>
              </a:rPr>
              <a:t>Source ISO Social Responsibility</a:t>
            </a:r>
            <a:endParaRPr lang="en-IE" dirty="0"/>
          </a:p>
        </p:txBody>
      </p:sp>
    </p:spTree>
    <p:extLst>
      <p:ext uri="{BB962C8B-B14F-4D97-AF65-F5344CB8AC3E}">
        <p14:creationId xmlns:p14="http://schemas.microsoft.com/office/powerpoint/2010/main" val="16251884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EB984CF-5481-08D9-EB39-82593F5BE649}"/>
              </a:ext>
            </a:extLst>
          </p:cNvPr>
          <p:cNvSpPr>
            <a:spLocks noGrp="1"/>
          </p:cNvSpPr>
          <p:nvPr>
            <p:ph type="body" sz="quarter" idx="13"/>
          </p:nvPr>
        </p:nvSpPr>
        <p:spPr>
          <a:xfrm>
            <a:off x="1100086" y="477911"/>
            <a:ext cx="10600546" cy="953429"/>
          </a:xfrm>
        </p:spPr>
        <p:txBody>
          <a:bodyPr>
            <a:normAutofit fontScale="92500"/>
          </a:bodyPr>
          <a:lstStyle/>
          <a:p>
            <a:r>
              <a:rPr lang="en-IE" dirty="0">
                <a:solidFill>
                  <a:srgbClr val="027354"/>
                </a:solidFill>
              </a:rPr>
              <a:t>Managing Environmental Risk, Impact and Responsibility </a:t>
            </a:r>
          </a:p>
        </p:txBody>
      </p:sp>
      <p:sp>
        <p:nvSpPr>
          <p:cNvPr id="6" name="Text Placeholder 5">
            <a:extLst>
              <a:ext uri="{FF2B5EF4-FFF2-40B4-BE49-F238E27FC236}">
                <a16:creationId xmlns:a16="http://schemas.microsoft.com/office/drawing/2014/main" id="{4463E718-A05B-0C84-30FC-5B2516E3D4A3}"/>
              </a:ext>
            </a:extLst>
          </p:cNvPr>
          <p:cNvSpPr>
            <a:spLocks noGrp="1"/>
          </p:cNvSpPr>
          <p:nvPr>
            <p:ph type="body" sz="quarter" idx="14"/>
          </p:nvPr>
        </p:nvSpPr>
        <p:spPr>
          <a:xfrm>
            <a:off x="1000497" y="1051094"/>
            <a:ext cx="10904809" cy="5594150"/>
          </a:xfrm>
          <a:solidFill>
            <a:schemeClr val="bg1"/>
          </a:solidFill>
        </p:spPr>
        <p:txBody>
          <a:bodyPr/>
          <a:lstStyle/>
          <a:p>
            <a:pPr algn="l"/>
            <a:r>
              <a:rPr lang="en-GB" b="0" i="0" dirty="0">
                <a:solidFill>
                  <a:srgbClr val="111111"/>
                </a:solidFill>
                <a:effectLst/>
                <a:latin typeface="SourceSansPro"/>
              </a:rPr>
              <a:t>Environmental responsibility is the pillar of corporate social responsibility rooted in preserving mother nature. Through optimal operations and support of related causes, a company can ensure it leaves natural resources better than before its operations. Companies often pursue environmental stewardship through:</a:t>
            </a:r>
          </a:p>
          <a:p>
            <a:pPr marL="342900" indent="-342900" algn="l">
              <a:buFont typeface="Arial" panose="020B0604020202020204" pitchFamily="34" charset="0"/>
              <a:buChar char="•"/>
            </a:pPr>
            <a:r>
              <a:rPr lang="en-GB" b="1" i="0" dirty="0">
                <a:solidFill>
                  <a:srgbClr val="027354"/>
                </a:solidFill>
                <a:effectLst/>
                <a:latin typeface="SourceSansPro"/>
              </a:rPr>
              <a:t>Reducing pollution, waste, natural resource consumption, and emissions </a:t>
            </a:r>
            <a:r>
              <a:rPr lang="en-GB" b="0" i="0" dirty="0">
                <a:solidFill>
                  <a:srgbClr val="111111"/>
                </a:solidFill>
                <a:effectLst/>
                <a:latin typeface="SourceSansPro"/>
              </a:rPr>
              <a:t>through manufacturing processes</a:t>
            </a:r>
          </a:p>
          <a:p>
            <a:pPr marL="342900" indent="-342900" algn="l">
              <a:buFont typeface="Arial" panose="020B0604020202020204" pitchFamily="34" charset="0"/>
              <a:buChar char="•"/>
            </a:pPr>
            <a:r>
              <a:rPr lang="en-GB" b="1" i="0" dirty="0">
                <a:solidFill>
                  <a:srgbClr val="027354"/>
                </a:solidFill>
                <a:effectLst/>
                <a:latin typeface="SourceSansPro"/>
              </a:rPr>
              <a:t>Recycling goods and materials </a:t>
            </a:r>
            <a:r>
              <a:rPr lang="en-GB" b="0" i="0" dirty="0">
                <a:solidFill>
                  <a:srgbClr val="111111"/>
                </a:solidFill>
                <a:effectLst/>
                <a:latin typeface="SourceSansPro"/>
              </a:rPr>
              <a:t>throughout processes including promoting re-use practices with its customers</a:t>
            </a:r>
          </a:p>
          <a:p>
            <a:pPr marL="342900" indent="-342900" algn="l">
              <a:buFont typeface="Arial" panose="020B0604020202020204" pitchFamily="34" charset="0"/>
              <a:buChar char="•"/>
            </a:pPr>
            <a:r>
              <a:rPr lang="en-GB" b="1" dirty="0">
                <a:solidFill>
                  <a:srgbClr val="027354"/>
                </a:solidFill>
                <a:latin typeface="SourceSansPro"/>
              </a:rPr>
              <a:t>Offsetting negative impacts </a:t>
            </a:r>
            <a:r>
              <a:rPr lang="en-GB" b="0" i="0" dirty="0">
                <a:solidFill>
                  <a:srgbClr val="111111"/>
                </a:solidFill>
                <a:effectLst/>
                <a:latin typeface="SourceSansPro"/>
              </a:rPr>
              <a:t>by replenishing natural resources or supporting causes that can help neutralize the company's impact. For example, a </a:t>
            </a:r>
            <a:r>
              <a:rPr lang="en-GB" b="0" i="0" u="sng" dirty="0">
                <a:solidFill>
                  <a:srgbClr val="2C40D0"/>
                </a:solidFill>
                <a:effectLst/>
                <a:latin typeface="SourceSansPro"/>
                <a:hlinkClick r:id="rId2"/>
              </a:rPr>
              <a:t>manufacturer</a:t>
            </a:r>
            <a:r>
              <a:rPr lang="en-GB" b="0" i="0" dirty="0">
                <a:solidFill>
                  <a:srgbClr val="111111"/>
                </a:solidFill>
                <a:effectLst/>
                <a:latin typeface="SourceSansPro"/>
              </a:rPr>
              <a:t> that deforests trees may commit to planting the same amount or more</a:t>
            </a:r>
          </a:p>
          <a:p>
            <a:pPr marL="342900" indent="-342900" algn="l">
              <a:buFont typeface="Arial" panose="020B0604020202020204" pitchFamily="34" charset="0"/>
              <a:buChar char="•"/>
            </a:pPr>
            <a:r>
              <a:rPr lang="en-GB" b="1" dirty="0">
                <a:solidFill>
                  <a:srgbClr val="027354"/>
                </a:solidFill>
                <a:latin typeface="SourceSansPro"/>
              </a:rPr>
              <a:t>Distributing goods consciously </a:t>
            </a:r>
            <a:r>
              <a:rPr lang="en-GB" b="0" i="0" dirty="0">
                <a:solidFill>
                  <a:srgbClr val="111111"/>
                </a:solidFill>
                <a:effectLst/>
                <a:latin typeface="SourceSansPro"/>
              </a:rPr>
              <a:t>by choosing methods that have the least impact on emissions and pollution</a:t>
            </a:r>
          </a:p>
          <a:p>
            <a:pPr marL="342900" indent="-342900" algn="l">
              <a:buFont typeface="Arial" panose="020B0604020202020204" pitchFamily="34" charset="0"/>
              <a:buChar char="•"/>
            </a:pPr>
            <a:r>
              <a:rPr lang="en-GB" b="1" dirty="0">
                <a:solidFill>
                  <a:srgbClr val="027354"/>
                </a:solidFill>
                <a:latin typeface="SourceSansPro"/>
              </a:rPr>
              <a:t>Creating product lines that enhance these values</a:t>
            </a:r>
            <a:r>
              <a:rPr lang="en-GB" b="0" i="0" dirty="0">
                <a:solidFill>
                  <a:srgbClr val="111111"/>
                </a:solidFill>
                <a:effectLst/>
                <a:latin typeface="SourceSansPro"/>
              </a:rPr>
              <a:t>. For example, a company that offers a gas lawnmower may design an electric lawnmower.</a:t>
            </a:r>
          </a:p>
          <a:p>
            <a:endParaRPr lang="en-IE" dirty="0"/>
          </a:p>
        </p:txBody>
      </p:sp>
      <p:sp>
        <p:nvSpPr>
          <p:cNvPr id="7" name="TextBox 6">
            <a:extLst>
              <a:ext uri="{FF2B5EF4-FFF2-40B4-BE49-F238E27FC236}">
                <a16:creationId xmlns:a16="http://schemas.microsoft.com/office/drawing/2014/main" id="{FC2CC099-CA80-0474-507F-B61D9A398909}"/>
              </a:ext>
            </a:extLst>
          </p:cNvPr>
          <p:cNvSpPr txBox="1"/>
          <p:nvPr/>
        </p:nvSpPr>
        <p:spPr>
          <a:xfrm>
            <a:off x="9406551" y="6275912"/>
            <a:ext cx="2076338" cy="369332"/>
          </a:xfrm>
          <a:prstGeom prst="rect">
            <a:avLst/>
          </a:prstGeom>
          <a:noFill/>
        </p:spPr>
        <p:txBody>
          <a:bodyPr wrap="none" rtlCol="0">
            <a:spAutoFit/>
          </a:bodyPr>
          <a:lstStyle/>
          <a:p>
            <a:r>
              <a:rPr lang="en-IE" dirty="0">
                <a:hlinkClick r:id="rId3"/>
              </a:rPr>
              <a:t>Source Investopedia</a:t>
            </a:r>
            <a:endParaRPr lang="en-IE" dirty="0"/>
          </a:p>
        </p:txBody>
      </p:sp>
    </p:spTree>
    <p:extLst>
      <p:ext uri="{BB962C8B-B14F-4D97-AF65-F5344CB8AC3E}">
        <p14:creationId xmlns:p14="http://schemas.microsoft.com/office/powerpoint/2010/main" val="35133092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421535"/>
            <a:ext cx="4218915" cy="2140595"/>
          </a:xfrm>
          <a:prstGeom prst="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716857" y="313885"/>
            <a:ext cx="7161290" cy="4188673"/>
          </a:xfrm>
        </p:spPr>
        <p:txBody>
          <a:bodyPr/>
          <a:lstStyle/>
          <a:p>
            <a:r>
              <a:rPr lang="en-GB" b="1" i="0" dirty="0">
                <a:solidFill>
                  <a:srgbClr val="027354"/>
                </a:solidFill>
                <a:effectLst/>
              </a:rPr>
              <a:t>Human rights due diligence is a potential game changer for companies: from “naming and shaming” to “knowing and showing.”  </a:t>
            </a:r>
            <a:r>
              <a:rPr lang="en-GB" b="0" i="0" dirty="0">
                <a:solidFill>
                  <a:srgbClr val="000000"/>
                </a:solidFill>
                <a:effectLst/>
              </a:rPr>
              <a:t>Naming and shaming is a response by external stakeholders to the failure of companies to respect human rights. </a:t>
            </a:r>
          </a:p>
          <a:p>
            <a:endParaRPr lang="en-GB" dirty="0">
              <a:solidFill>
                <a:srgbClr val="000000"/>
              </a:solidFill>
            </a:endParaRPr>
          </a:p>
          <a:p>
            <a:r>
              <a:rPr lang="en-GB" b="0" i="0" dirty="0">
                <a:solidFill>
                  <a:srgbClr val="000000"/>
                </a:solidFill>
                <a:effectLst/>
              </a:rPr>
              <a:t>Knowing and showing is the internalization of that respect by companies themselves through human rights due diligence.</a:t>
            </a:r>
          </a:p>
          <a:p>
            <a:endParaRPr lang="en-GB" b="0" i="0" dirty="0">
              <a:solidFill>
                <a:srgbClr val="000000"/>
              </a:solidFill>
              <a:effectLst/>
            </a:endParaRPr>
          </a:p>
          <a:p>
            <a:r>
              <a:rPr lang="en-GB" b="0" i="0" dirty="0">
                <a:solidFill>
                  <a:srgbClr val="000000"/>
                </a:solidFill>
                <a:effectLst/>
              </a:rPr>
              <a:t>As you know, companies routinely conduct due diligence to satisfy themselves that a contemplated transaction has no hidden risks. Internal controls for the ongoing management of risks to both the company and stakeholders who could be harmed by its conduct — for example, to prevent employment discrimination, environmental damage, or criminal misconduct.</a:t>
            </a:r>
          </a:p>
          <a:p>
            <a:endParaRPr lang="en-US" dirty="0"/>
          </a:p>
          <a:p>
            <a:endParaRPr lang="en-US" dirty="0"/>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7942" y="816163"/>
            <a:ext cx="3539904" cy="5616451"/>
          </a:xfrm>
        </p:spPr>
        <p:txBody>
          <a:bodyPr>
            <a:normAutofit fontScale="92500" lnSpcReduction="20000"/>
          </a:bodyPr>
          <a:lstStyle/>
          <a:p>
            <a:pPr>
              <a:lnSpc>
                <a:spcPct val="110000"/>
              </a:lnSpc>
              <a:spcBef>
                <a:spcPts val="0"/>
              </a:spcBef>
            </a:pPr>
            <a:r>
              <a:rPr lang="en-IE" dirty="0">
                <a:solidFill>
                  <a:schemeClr val="bg1"/>
                </a:solidFill>
              </a:rPr>
              <a:t>Principle 7</a:t>
            </a:r>
          </a:p>
          <a:p>
            <a:pPr>
              <a:lnSpc>
                <a:spcPct val="110000"/>
              </a:lnSpc>
              <a:spcBef>
                <a:spcPts val="0"/>
              </a:spcBef>
            </a:pPr>
            <a:r>
              <a:rPr lang="en-IE" b="1" dirty="0">
                <a:solidFill>
                  <a:schemeClr val="bg1"/>
                </a:solidFill>
              </a:rPr>
              <a:t>Respect for Human Rights</a:t>
            </a:r>
          </a:p>
          <a:p>
            <a:pPr>
              <a:lnSpc>
                <a:spcPct val="110000"/>
              </a:lnSpc>
              <a:spcBef>
                <a:spcPts val="0"/>
              </a:spcBef>
            </a:pPr>
            <a:endParaRPr lang="en-IE" sz="2400" b="1" dirty="0">
              <a:solidFill>
                <a:srgbClr val="027354"/>
              </a:solidFill>
            </a:endParaRPr>
          </a:p>
          <a:p>
            <a:pPr>
              <a:lnSpc>
                <a:spcPct val="110000"/>
              </a:lnSpc>
              <a:spcBef>
                <a:spcPts val="0"/>
              </a:spcBef>
            </a:pPr>
            <a:endParaRPr lang="en-GB" sz="2800" b="0" i="0" dirty="0">
              <a:solidFill>
                <a:srgbClr val="202124"/>
              </a:solidFill>
              <a:effectLst/>
            </a:endParaRPr>
          </a:p>
          <a:p>
            <a:pPr>
              <a:lnSpc>
                <a:spcPct val="110000"/>
              </a:lnSpc>
              <a:spcBef>
                <a:spcPts val="0"/>
              </a:spcBef>
            </a:pPr>
            <a:r>
              <a:rPr lang="en-GB" sz="2800" b="0" i="0" dirty="0">
                <a:solidFill>
                  <a:srgbClr val="027354"/>
                </a:solidFill>
                <a:effectLst/>
              </a:rPr>
              <a:t>Respect human rights means </a:t>
            </a:r>
            <a:r>
              <a:rPr lang="en-GB" sz="2800" b="1" i="0" dirty="0">
                <a:solidFill>
                  <a:srgbClr val="027354"/>
                </a:solidFill>
                <a:effectLst/>
              </a:rPr>
              <a:t>avoiding infringing on the rights of others, and addressing adverse impacts that may occur</a:t>
            </a:r>
            <a:r>
              <a:rPr lang="en-GB" sz="2800" b="0" i="0" dirty="0">
                <a:solidFill>
                  <a:srgbClr val="027354"/>
                </a:solidFill>
                <a:effectLst/>
              </a:rPr>
              <a:t>. It applies to all companies in all situations.</a:t>
            </a:r>
          </a:p>
          <a:p>
            <a:pPr>
              <a:lnSpc>
                <a:spcPct val="110000"/>
              </a:lnSpc>
              <a:spcBef>
                <a:spcPts val="0"/>
              </a:spcBef>
            </a:pPr>
            <a:endParaRPr lang="en-IE" dirty="0"/>
          </a:p>
        </p:txBody>
      </p:sp>
    </p:spTree>
    <p:extLst>
      <p:ext uri="{BB962C8B-B14F-4D97-AF65-F5344CB8AC3E}">
        <p14:creationId xmlns:p14="http://schemas.microsoft.com/office/powerpoint/2010/main" val="3562538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B95FB9B-3251-D664-1C50-21F54980CAC1}"/>
              </a:ext>
            </a:extLst>
          </p:cNvPr>
          <p:cNvSpPr>
            <a:spLocks noGrp="1"/>
          </p:cNvSpPr>
          <p:nvPr>
            <p:ph type="body" sz="quarter" idx="13"/>
          </p:nvPr>
        </p:nvSpPr>
        <p:spPr>
          <a:xfrm>
            <a:off x="1086578" y="316896"/>
            <a:ext cx="10600546" cy="953429"/>
          </a:xfrm>
        </p:spPr>
        <p:txBody>
          <a:bodyPr/>
          <a:lstStyle/>
          <a:p>
            <a:r>
              <a:rPr lang="en-IE" dirty="0">
                <a:solidFill>
                  <a:srgbClr val="F08B10"/>
                </a:solidFill>
              </a:rPr>
              <a:t>Managing Human Rights Risks and Impacts</a:t>
            </a:r>
          </a:p>
        </p:txBody>
      </p:sp>
      <p:sp>
        <p:nvSpPr>
          <p:cNvPr id="6" name="Text Placeholder 5">
            <a:extLst>
              <a:ext uri="{FF2B5EF4-FFF2-40B4-BE49-F238E27FC236}">
                <a16:creationId xmlns:a16="http://schemas.microsoft.com/office/drawing/2014/main" id="{906B4085-346A-583F-A627-E608EC89A241}"/>
              </a:ext>
            </a:extLst>
          </p:cNvPr>
          <p:cNvSpPr>
            <a:spLocks noGrp="1"/>
          </p:cNvSpPr>
          <p:nvPr>
            <p:ph type="body" sz="quarter" idx="14"/>
          </p:nvPr>
        </p:nvSpPr>
        <p:spPr>
          <a:xfrm>
            <a:off x="1100086" y="969613"/>
            <a:ext cx="10587038" cy="3995320"/>
          </a:xfrm>
        </p:spPr>
        <p:txBody>
          <a:bodyPr/>
          <a:lstStyle/>
          <a:p>
            <a:r>
              <a:rPr lang="en-US" sz="2400" dirty="0"/>
              <a:t>ISO 26000 encourages users to identify and respond to members of vulnerable groups within their sphere of influence</a:t>
            </a:r>
          </a:p>
          <a:p>
            <a:endParaRPr lang="en-US" sz="2400" dirty="0"/>
          </a:p>
          <a:p>
            <a:r>
              <a:rPr lang="en-US" sz="2400" i="1" dirty="0">
                <a:solidFill>
                  <a:srgbClr val="027354"/>
                </a:solidFill>
              </a:rPr>
              <a:t>Users should avoid complicity;  that is, avoid assisting those abusing others, and avoid benefiting directly from abuses committed by someone else</a:t>
            </a:r>
          </a:p>
          <a:p>
            <a:endParaRPr lang="en-US" sz="2400" dirty="0"/>
          </a:p>
          <a:p>
            <a:pPr>
              <a:buNone/>
            </a:pPr>
            <a:r>
              <a:rPr lang="en-US" b="1" dirty="0">
                <a:solidFill>
                  <a:srgbClr val="F08B10"/>
                </a:solidFill>
              </a:rPr>
              <a:t>Some example measures</a:t>
            </a:r>
          </a:p>
          <a:p>
            <a:pPr>
              <a:buNone/>
            </a:pPr>
            <a:endParaRPr lang="en-US" b="1" dirty="0">
              <a:solidFill>
                <a:srgbClr val="F08B10"/>
              </a:solidFill>
            </a:endParaRPr>
          </a:p>
          <a:p>
            <a:pPr marL="342900" indent="-342900">
              <a:buFont typeface="Arial" panose="020B0604020202020204" pitchFamily="34" charset="0"/>
              <a:buChar char="•"/>
            </a:pPr>
            <a:r>
              <a:rPr lang="en-US" sz="2400" b="1" dirty="0">
                <a:solidFill>
                  <a:srgbClr val="F08B10"/>
                </a:solidFill>
              </a:rPr>
              <a:t>Develop mechanisms for “due diligence”: </a:t>
            </a:r>
            <a:r>
              <a:rPr lang="en-US" sz="2400" dirty="0"/>
              <a:t>ways to identify, address and prevent actual or potential human rights damage resulting from your activities</a:t>
            </a:r>
          </a:p>
          <a:p>
            <a:pPr marL="342900" indent="-342900">
              <a:buFont typeface="Arial" panose="020B0604020202020204" pitchFamily="34" charset="0"/>
              <a:buChar char="•"/>
            </a:pPr>
            <a:r>
              <a:rPr lang="en-US" b="1" dirty="0">
                <a:solidFill>
                  <a:srgbClr val="F08B10"/>
                </a:solidFill>
              </a:rPr>
              <a:t>Examine the </a:t>
            </a:r>
            <a:r>
              <a:rPr lang="en-US" sz="2400" b="1" dirty="0">
                <a:solidFill>
                  <a:srgbClr val="F08B10"/>
                </a:solidFill>
              </a:rPr>
              <a:t>treatment of vulnerable individuals and groups in your company, </a:t>
            </a:r>
            <a:r>
              <a:rPr lang="en-US" sz="2400" dirty="0"/>
              <a:t>such as indigenous peoples, girls, and women, those historically discriminated against on the basis of race, ethnicity, or religion, people with disabilities, the elderly, migrants, etc.</a:t>
            </a:r>
          </a:p>
          <a:p>
            <a:pPr marL="342900" indent="-342900">
              <a:buFont typeface="Arial" panose="020B0604020202020204" pitchFamily="34" charset="0"/>
              <a:buChar char="•"/>
            </a:pPr>
            <a:r>
              <a:rPr lang="en-US" sz="2400" b="1" dirty="0">
                <a:solidFill>
                  <a:srgbClr val="F08B10"/>
                </a:solidFill>
              </a:rPr>
              <a:t>Provide remedy, solutions, and grievance procedures</a:t>
            </a:r>
            <a:endParaRPr lang="en-IE" b="1" dirty="0">
              <a:solidFill>
                <a:srgbClr val="F08B10"/>
              </a:solidFill>
            </a:endParaRPr>
          </a:p>
        </p:txBody>
      </p:sp>
      <p:sp>
        <p:nvSpPr>
          <p:cNvPr id="2" name="TextBox 1">
            <a:extLst>
              <a:ext uri="{FF2B5EF4-FFF2-40B4-BE49-F238E27FC236}">
                <a16:creationId xmlns:a16="http://schemas.microsoft.com/office/drawing/2014/main" id="{F1054498-97EE-9B9E-17AB-563C04B7608F}"/>
              </a:ext>
            </a:extLst>
          </p:cNvPr>
          <p:cNvSpPr txBox="1"/>
          <p:nvPr/>
        </p:nvSpPr>
        <p:spPr>
          <a:xfrm>
            <a:off x="8645125" y="6256104"/>
            <a:ext cx="3314502" cy="369332"/>
          </a:xfrm>
          <a:prstGeom prst="rect">
            <a:avLst/>
          </a:prstGeom>
          <a:solidFill>
            <a:schemeClr val="bg1"/>
          </a:solidFill>
        </p:spPr>
        <p:txBody>
          <a:bodyPr wrap="square" rtlCol="0">
            <a:spAutoFit/>
          </a:bodyPr>
          <a:lstStyle/>
          <a:p>
            <a:r>
              <a:rPr lang="en-IE" dirty="0">
                <a:hlinkClick r:id="rId2"/>
              </a:rPr>
              <a:t>Source ISO Social Responsibility</a:t>
            </a:r>
            <a:endParaRPr lang="en-IE" dirty="0"/>
          </a:p>
        </p:txBody>
      </p:sp>
    </p:spTree>
    <p:extLst>
      <p:ext uri="{BB962C8B-B14F-4D97-AF65-F5344CB8AC3E}">
        <p14:creationId xmlns:p14="http://schemas.microsoft.com/office/powerpoint/2010/main" val="21197405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C0F431-2901-1C06-6329-4B3AD06328BD}"/>
              </a:ext>
            </a:extLst>
          </p:cNvPr>
          <p:cNvSpPr/>
          <p:nvPr/>
        </p:nvSpPr>
        <p:spPr>
          <a:xfrm>
            <a:off x="28198" y="421536"/>
            <a:ext cx="4218915" cy="2520840"/>
          </a:xfrm>
          <a:prstGeom prst="rect">
            <a:avLst/>
          </a:prstGeom>
          <a:solidFill>
            <a:srgbClr val="F08B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8B70FD9A-9BEF-287F-8D81-3BB270ECB195}"/>
              </a:ext>
            </a:extLst>
          </p:cNvPr>
          <p:cNvSpPr>
            <a:spLocks noGrp="1"/>
          </p:cNvSpPr>
          <p:nvPr>
            <p:ph type="body" sz="quarter" idx="20"/>
          </p:nvPr>
        </p:nvSpPr>
        <p:spPr>
          <a:xfrm>
            <a:off x="4716857" y="223351"/>
            <a:ext cx="7161290" cy="4188673"/>
          </a:xfrm>
        </p:spPr>
        <p:txBody>
          <a:bodyPr/>
          <a:lstStyle/>
          <a:p>
            <a:r>
              <a:rPr lang="en-US" sz="2000" dirty="0"/>
              <a:t>ISO 26000 urges its users to identify the vulnerable populations among its stakeholders and to work to ensure their fair treatment</a:t>
            </a:r>
          </a:p>
          <a:p>
            <a:r>
              <a:rPr lang="en-US" sz="2000" i="1" dirty="0">
                <a:solidFill>
                  <a:srgbClr val="027354"/>
                </a:solidFill>
              </a:rPr>
              <a:t>“..In situations where human rights are not protected, take steps to respect human rights and avoid taking advantage of these situations…” </a:t>
            </a:r>
            <a:r>
              <a:rPr lang="en-US" sz="2000" dirty="0"/>
              <a:t>Source: ISO 26000:2010 Clause 4.8</a:t>
            </a:r>
          </a:p>
        </p:txBody>
      </p:sp>
      <p:sp>
        <p:nvSpPr>
          <p:cNvPr id="4" name="Text Placeholder 3">
            <a:extLst>
              <a:ext uri="{FF2B5EF4-FFF2-40B4-BE49-F238E27FC236}">
                <a16:creationId xmlns:a16="http://schemas.microsoft.com/office/drawing/2014/main" id="{8441D3DB-4DD0-337D-78DB-DA6D268028A9}"/>
              </a:ext>
            </a:extLst>
          </p:cNvPr>
          <p:cNvSpPr>
            <a:spLocks noGrp="1"/>
          </p:cNvSpPr>
          <p:nvPr>
            <p:ph type="body" sz="quarter" idx="23"/>
          </p:nvPr>
        </p:nvSpPr>
        <p:spPr>
          <a:xfrm>
            <a:off x="497942" y="816163"/>
            <a:ext cx="3539904" cy="5616451"/>
          </a:xfrm>
        </p:spPr>
        <p:txBody>
          <a:bodyPr>
            <a:normAutofit/>
          </a:bodyPr>
          <a:lstStyle/>
          <a:p>
            <a:r>
              <a:rPr lang="en-IE" dirty="0">
                <a:solidFill>
                  <a:schemeClr val="bg1"/>
                </a:solidFill>
              </a:rPr>
              <a:t>Principle 7</a:t>
            </a:r>
          </a:p>
          <a:p>
            <a:r>
              <a:rPr lang="en-IE" b="1" dirty="0">
                <a:solidFill>
                  <a:schemeClr val="bg1"/>
                </a:solidFill>
              </a:rPr>
              <a:t>Respect for Human Rights</a:t>
            </a:r>
          </a:p>
          <a:p>
            <a:endParaRPr lang="en-IE" sz="2400" b="1" dirty="0">
              <a:solidFill>
                <a:srgbClr val="027354"/>
              </a:solidFill>
            </a:endParaRPr>
          </a:p>
          <a:p>
            <a:endParaRPr lang="en-GB" sz="2800" b="0" i="0" dirty="0">
              <a:solidFill>
                <a:srgbClr val="202124"/>
              </a:solidFill>
              <a:effectLst/>
            </a:endParaRPr>
          </a:p>
          <a:p>
            <a:r>
              <a:rPr lang="en-GB" sz="2800" b="0" dirty="0">
                <a:solidFill>
                  <a:srgbClr val="027354"/>
                </a:solidFill>
                <a:effectLst/>
              </a:rPr>
              <a:t>Human Rights due diligence can help companies lower their risks including the risk of non-compliance.</a:t>
            </a:r>
          </a:p>
          <a:p>
            <a:r>
              <a:rPr lang="en-GB" sz="2800" b="0" i="0" dirty="0">
                <a:solidFill>
                  <a:srgbClr val="027354"/>
                </a:solidFill>
                <a:effectLst/>
              </a:rPr>
              <a:t>(</a:t>
            </a:r>
            <a:r>
              <a:rPr lang="en-GB" sz="2800" b="0" i="0" dirty="0">
                <a:solidFill>
                  <a:srgbClr val="027354"/>
                </a:solidFill>
                <a:effectLst/>
                <a:hlinkClick r:id="rId2">
                  <a:extLst>
                    <a:ext uri="{A12FA001-AC4F-418D-AE19-62706E023703}">
                      <ahyp:hlinkClr xmlns:ahyp="http://schemas.microsoft.com/office/drawing/2018/hyperlinkcolor" val="tx"/>
                    </a:ext>
                  </a:extLst>
                </a:hlinkClick>
              </a:rPr>
              <a:t>Read More</a:t>
            </a:r>
            <a:r>
              <a:rPr lang="en-GB" sz="2800" b="0" i="0" dirty="0">
                <a:solidFill>
                  <a:srgbClr val="027354"/>
                </a:solidFill>
                <a:effectLst/>
              </a:rPr>
              <a:t> on How)</a:t>
            </a:r>
          </a:p>
          <a:p>
            <a:endParaRPr lang="en-IE" dirty="0"/>
          </a:p>
        </p:txBody>
      </p:sp>
      <p:pic>
        <p:nvPicPr>
          <p:cNvPr id="6" name="Picture 5">
            <a:hlinkClick r:id="rId3"/>
            <a:extLst>
              <a:ext uri="{FF2B5EF4-FFF2-40B4-BE49-F238E27FC236}">
                <a16:creationId xmlns:a16="http://schemas.microsoft.com/office/drawing/2014/main" id="{9EE41570-5685-8F9A-414D-8F38A613D6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8605" y="1986951"/>
            <a:ext cx="3539905" cy="4131650"/>
          </a:xfrm>
          <a:prstGeom prst="rect">
            <a:avLst/>
          </a:prstGeom>
          <a:ln>
            <a:noFill/>
          </a:ln>
          <a:effectLst>
            <a:outerShdw blurRad="292100" dist="139700" dir="2700000" algn="tl" rotWithShape="0">
              <a:srgbClr val="333333">
                <a:alpha val="65000"/>
              </a:srgbClr>
            </a:outerShdw>
          </a:effectLst>
        </p:spPr>
      </p:pic>
      <p:sp>
        <p:nvSpPr>
          <p:cNvPr id="33" name="TextBox 32">
            <a:extLst>
              <a:ext uri="{FF2B5EF4-FFF2-40B4-BE49-F238E27FC236}">
                <a16:creationId xmlns:a16="http://schemas.microsoft.com/office/drawing/2014/main" id="{A4842563-F9D6-3FE6-31F9-3770D586AE19}"/>
              </a:ext>
            </a:extLst>
          </p:cNvPr>
          <p:cNvSpPr txBox="1"/>
          <p:nvPr/>
        </p:nvSpPr>
        <p:spPr>
          <a:xfrm>
            <a:off x="5914931" y="6265317"/>
            <a:ext cx="4107255" cy="369332"/>
          </a:xfrm>
          <a:prstGeom prst="rect">
            <a:avLst/>
          </a:prstGeom>
          <a:noFill/>
        </p:spPr>
        <p:txBody>
          <a:bodyPr wrap="square" rtlCol="0">
            <a:spAutoFit/>
          </a:bodyPr>
          <a:lstStyle/>
          <a:p>
            <a:r>
              <a:rPr lang="en-IE" dirty="0">
                <a:hlinkClick r:id="rId3"/>
              </a:rPr>
              <a:t>United Nations Guide to Human Rights</a:t>
            </a:r>
            <a:endParaRPr lang="en-IE" dirty="0"/>
          </a:p>
        </p:txBody>
      </p:sp>
    </p:spTree>
    <p:extLst>
      <p:ext uri="{BB962C8B-B14F-4D97-AF65-F5344CB8AC3E}">
        <p14:creationId xmlns:p14="http://schemas.microsoft.com/office/powerpoint/2010/main" val="2962000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rish Flag Very Small Reflective Decal Sticker Ireland | eBay">
            <a:extLst>
              <a:ext uri="{FF2B5EF4-FFF2-40B4-BE49-F238E27FC236}">
                <a16:creationId xmlns:a16="http://schemas.microsoft.com/office/drawing/2014/main" id="{337F5514-8CB8-19D9-91F1-0403CAA90B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4659" y="957002"/>
            <a:ext cx="2487095" cy="15585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lag of the Netherlands - Wikipedia">
            <a:extLst>
              <a:ext uri="{FF2B5EF4-FFF2-40B4-BE49-F238E27FC236}">
                <a16:creationId xmlns:a16="http://schemas.microsoft.com/office/drawing/2014/main" id="{BFB432E7-6CA3-31B0-30A8-B7CD305D1F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15185" y="924940"/>
            <a:ext cx="1910937" cy="127395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61069C6B-769A-3DE6-B8B0-B6DA77B374C0}"/>
              </a:ext>
            </a:extLst>
          </p:cNvPr>
          <p:cNvSpPr>
            <a:spLocks noGrp="1"/>
          </p:cNvSpPr>
          <p:nvPr>
            <p:ph type="body" sz="quarter" idx="16"/>
          </p:nvPr>
        </p:nvSpPr>
        <p:spPr>
          <a:xfrm>
            <a:off x="405392" y="2938154"/>
            <a:ext cx="3913889" cy="3727422"/>
          </a:xfrm>
          <a:solidFill>
            <a:srgbClr val="027354"/>
          </a:solidFill>
        </p:spPr>
        <p:txBody>
          <a:bodyPr/>
          <a:lstStyle/>
          <a:p>
            <a:pPr marL="65067" marR="57582">
              <a:lnSpc>
                <a:spcPct val="95900"/>
              </a:lnSpc>
              <a:spcBef>
                <a:spcPts val="91"/>
              </a:spcBef>
            </a:pPr>
            <a:r>
              <a:rPr lang="en-GB" sz="2000" dirty="0">
                <a:cs typeface="Arial"/>
              </a:rPr>
              <a:t>See CSR Case Studies to learn how they mitigate risk and impact using CSR approaches. TEG for example incorporate product and quality information, payment policies, employee health and safety, sustainable product design, environmental impact policies and even have an Eco Merit Environmental Certification to endorse their company CSR reputation.</a:t>
            </a:r>
            <a:endParaRPr lang="en-GB" sz="2000" spc="-23" dirty="0">
              <a:cs typeface="Arial"/>
            </a:endParaRPr>
          </a:p>
        </p:txBody>
      </p:sp>
      <p:sp>
        <p:nvSpPr>
          <p:cNvPr id="10" name="Text Placeholder 9">
            <a:extLst>
              <a:ext uri="{FF2B5EF4-FFF2-40B4-BE49-F238E27FC236}">
                <a16:creationId xmlns:a16="http://schemas.microsoft.com/office/drawing/2014/main" id="{019E2311-712C-E0C8-5BC2-8B1A8206929B}"/>
              </a:ext>
            </a:extLst>
          </p:cNvPr>
          <p:cNvSpPr>
            <a:spLocks noGrp="1"/>
          </p:cNvSpPr>
          <p:nvPr>
            <p:ph type="body" sz="quarter" idx="28"/>
          </p:nvPr>
        </p:nvSpPr>
        <p:spPr>
          <a:xfrm>
            <a:off x="8309944" y="2799773"/>
            <a:ext cx="3534642" cy="3865804"/>
          </a:xfrm>
          <a:solidFill>
            <a:srgbClr val="027354"/>
          </a:solidFill>
        </p:spPr>
        <p:txBody>
          <a:bodyPr/>
          <a:lstStyle/>
          <a:p>
            <a:pPr marL="0" indent="0">
              <a:buNone/>
            </a:pPr>
            <a:r>
              <a:rPr lang="en-IE" sz="1800" dirty="0">
                <a:ea typeface="+mn-ea"/>
                <a:sym typeface="Helvetica Light"/>
              </a:rPr>
              <a:t>NINE &amp; Co work closely with a smaller number of suppliers, enabling them to increase transparency, build stronger relationships and increase insight into the supply chain. Between 2017-2019 they decreased from over 100 suppliers to 48 suppliers. The majority of their suppliers are a member of and audited by, a social compliance standard. </a:t>
            </a:r>
            <a:r>
              <a:rPr lang="en-IE" sz="1800" dirty="0">
                <a:latin typeface="Calibri" panose="020F0502020204030204" pitchFamily="34" charset="0"/>
                <a:ea typeface="+mn-ea"/>
                <a:cs typeface="Calibri" panose="020F0502020204030204" pitchFamily="34" charset="0"/>
                <a:sym typeface="Helvetica Light"/>
              </a:rPr>
              <a:t>Each year NINE &amp; Co visit the factories of supplie</a:t>
            </a:r>
            <a:r>
              <a:rPr lang="en-IE" sz="1800" dirty="0">
                <a:ea typeface="+mn-ea"/>
                <a:sym typeface="Helvetica Light"/>
              </a:rPr>
              <a:t>rs to work on the quality, safety and wellbeing of workers and working conditions.</a:t>
            </a:r>
          </a:p>
          <a:p>
            <a:endParaRPr lang="en-IE" sz="3200" b="1" dirty="0">
              <a:solidFill>
                <a:srgbClr val="262626"/>
              </a:solidFill>
            </a:endParaRPr>
          </a:p>
        </p:txBody>
      </p:sp>
      <p:sp>
        <p:nvSpPr>
          <p:cNvPr id="14" name="Text Placeholder 1">
            <a:extLst>
              <a:ext uri="{FF2B5EF4-FFF2-40B4-BE49-F238E27FC236}">
                <a16:creationId xmlns:a16="http://schemas.microsoft.com/office/drawing/2014/main" id="{0EB95AF0-EDAF-0799-E177-BF0EF582D7E6}"/>
              </a:ext>
            </a:extLst>
          </p:cNvPr>
          <p:cNvSpPr txBox="1">
            <a:spLocks/>
          </p:cNvSpPr>
          <p:nvPr/>
        </p:nvSpPr>
        <p:spPr>
          <a:xfrm>
            <a:off x="513449" y="80671"/>
            <a:ext cx="11165099" cy="844269"/>
          </a:xfrm>
          <a:prstGeom prst="rect">
            <a:avLst/>
          </a:prstGeom>
          <a:solidFill>
            <a:srgbClr val="027354"/>
          </a:solidFill>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IE" sz="2400" b="1" dirty="0">
                <a:solidFill>
                  <a:schemeClr val="bg1"/>
                </a:solidFill>
              </a:rPr>
              <a:t>Example Case Studies How CSR </a:t>
            </a:r>
          </a:p>
          <a:p>
            <a:pPr marL="0" indent="0" algn="ctr">
              <a:lnSpc>
                <a:spcPct val="100000"/>
              </a:lnSpc>
              <a:spcBef>
                <a:spcPts val="0"/>
              </a:spcBef>
              <a:buNone/>
            </a:pPr>
            <a:r>
              <a:rPr lang="en-IE" sz="2400" b="1" dirty="0">
                <a:solidFill>
                  <a:schemeClr val="bg1"/>
                </a:solidFill>
              </a:rPr>
              <a:t>Mitigates Risk and Impact for European SMES</a:t>
            </a:r>
          </a:p>
        </p:txBody>
      </p:sp>
      <p:pic>
        <p:nvPicPr>
          <p:cNvPr id="15" name="Picture 14">
            <a:extLst>
              <a:ext uri="{FF2B5EF4-FFF2-40B4-BE49-F238E27FC236}">
                <a16:creationId xmlns:a16="http://schemas.microsoft.com/office/drawing/2014/main" id="{10B2884B-1497-F66E-0326-2872968989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0531" y="987926"/>
            <a:ext cx="1910937" cy="1146562"/>
          </a:xfrm>
          <a:prstGeom prst="rect">
            <a:avLst/>
          </a:prstGeom>
        </p:spPr>
      </p:pic>
      <p:sp>
        <p:nvSpPr>
          <p:cNvPr id="19" name="TextBox 18">
            <a:extLst>
              <a:ext uri="{FF2B5EF4-FFF2-40B4-BE49-F238E27FC236}">
                <a16:creationId xmlns:a16="http://schemas.microsoft.com/office/drawing/2014/main" id="{4D5E9E83-5B81-ADC0-DD52-23D847329DE6}"/>
              </a:ext>
            </a:extLst>
          </p:cNvPr>
          <p:cNvSpPr txBox="1"/>
          <p:nvPr/>
        </p:nvSpPr>
        <p:spPr>
          <a:xfrm>
            <a:off x="405392" y="2473561"/>
            <a:ext cx="3904539" cy="461665"/>
          </a:xfrm>
          <a:prstGeom prst="rect">
            <a:avLst/>
          </a:prstGeom>
          <a:solidFill>
            <a:srgbClr val="027354"/>
          </a:solidFill>
          <a:ln>
            <a:solidFill>
              <a:schemeClr val="tx1">
                <a:lumMod val="65000"/>
                <a:lumOff val="35000"/>
              </a:schemeClr>
            </a:solidFill>
          </a:ln>
        </p:spPr>
        <p:txBody>
          <a:bodyPr wrap="square" rtlCol="0">
            <a:spAutoFit/>
          </a:bodyPr>
          <a:lstStyle/>
          <a:p>
            <a:pPr algn="ctr"/>
            <a:r>
              <a:rPr lang="en-IE" sz="2400" b="1" dirty="0">
                <a:solidFill>
                  <a:schemeClr val="bg1"/>
                </a:solidFill>
              </a:rPr>
              <a:t>TEG Engineering, Ireland</a:t>
            </a:r>
          </a:p>
        </p:txBody>
      </p:sp>
      <p:sp>
        <p:nvSpPr>
          <p:cNvPr id="20" name="TextBox 19">
            <a:extLst>
              <a:ext uri="{FF2B5EF4-FFF2-40B4-BE49-F238E27FC236}">
                <a16:creationId xmlns:a16="http://schemas.microsoft.com/office/drawing/2014/main" id="{EBF3F22A-5EA9-A647-06F0-6E7A48152000}"/>
              </a:ext>
            </a:extLst>
          </p:cNvPr>
          <p:cNvSpPr txBox="1"/>
          <p:nvPr/>
        </p:nvSpPr>
        <p:spPr>
          <a:xfrm>
            <a:off x="4506915" y="2176830"/>
            <a:ext cx="3446462" cy="769441"/>
          </a:xfrm>
          <a:prstGeom prst="rect">
            <a:avLst/>
          </a:prstGeom>
          <a:solidFill>
            <a:srgbClr val="027354"/>
          </a:solidFill>
          <a:ln>
            <a:solidFill>
              <a:schemeClr val="tx1">
                <a:lumMod val="65000"/>
                <a:lumOff val="35000"/>
              </a:schemeClr>
            </a:solidFill>
          </a:ln>
        </p:spPr>
        <p:txBody>
          <a:bodyPr wrap="square" rtlCol="0">
            <a:spAutoFit/>
          </a:bodyPr>
          <a:lstStyle/>
          <a:p>
            <a:pPr algn="ctr"/>
            <a:r>
              <a:rPr lang="en-IE" sz="2200" b="1" dirty="0">
                <a:solidFill>
                  <a:schemeClr val="bg1"/>
                </a:solidFill>
              </a:rPr>
              <a:t>Florida Eis Ice Cream, Germany</a:t>
            </a:r>
          </a:p>
        </p:txBody>
      </p:sp>
      <p:sp>
        <p:nvSpPr>
          <p:cNvPr id="21" name="TextBox 20">
            <a:extLst>
              <a:ext uri="{FF2B5EF4-FFF2-40B4-BE49-F238E27FC236}">
                <a16:creationId xmlns:a16="http://schemas.microsoft.com/office/drawing/2014/main" id="{FFD4620A-2FA7-AB84-F013-C1E8D695FD40}"/>
              </a:ext>
            </a:extLst>
          </p:cNvPr>
          <p:cNvSpPr txBox="1"/>
          <p:nvPr/>
        </p:nvSpPr>
        <p:spPr>
          <a:xfrm>
            <a:off x="8309944" y="2150395"/>
            <a:ext cx="3534643" cy="646331"/>
          </a:xfrm>
          <a:prstGeom prst="rect">
            <a:avLst/>
          </a:prstGeom>
          <a:solidFill>
            <a:srgbClr val="027354"/>
          </a:solidFill>
          <a:ln>
            <a:solidFill>
              <a:schemeClr val="tx1">
                <a:lumMod val="65000"/>
                <a:lumOff val="35000"/>
              </a:schemeClr>
            </a:solidFill>
          </a:ln>
        </p:spPr>
        <p:txBody>
          <a:bodyPr wrap="square" rtlCol="0">
            <a:spAutoFit/>
          </a:bodyPr>
          <a:lstStyle/>
          <a:p>
            <a:pPr algn="ctr"/>
            <a:r>
              <a:rPr lang="en-IE" b="1" dirty="0">
                <a:solidFill>
                  <a:schemeClr val="bg1"/>
                </a:solidFill>
              </a:rPr>
              <a:t>NINE &amp; Co Children’s Clothes Netherlands</a:t>
            </a:r>
          </a:p>
        </p:txBody>
      </p:sp>
      <p:sp>
        <p:nvSpPr>
          <p:cNvPr id="22" name="Flowchart: Connector 21">
            <a:hlinkClick r:id="rId5"/>
            <a:extLst>
              <a:ext uri="{FF2B5EF4-FFF2-40B4-BE49-F238E27FC236}">
                <a16:creationId xmlns:a16="http://schemas.microsoft.com/office/drawing/2014/main" id="{D231B469-BA66-289C-D299-1CF2E11C9D41}"/>
              </a:ext>
            </a:extLst>
          </p:cNvPr>
          <p:cNvSpPr/>
          <p:nvPr/>
        </p:nvSpPr>
        <p:spPr>
          <a:xfrm>
            <a:off x="10158359" y="104515"/>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rgbClr val="262626"/>
                </a:solidFill>
              </a:rPr>
              <a:t>Case Studies</a:t>
            </a:r>
          </a:p>
        </p:txBody>
      </p:sp>
      <p:sp>
        <p:nvSpPr>
          <p:cNvPr id="8" name="Text Placeholder 7">
            <a:extLst>
              <a:ext uri="{FF2B5EF4-FFF2-40B4-BE49-F238E27FC236}">
                <a16:creationId xmlns:a16="http://schemas.microsoft.com/office/drawing/2014/main" id="{C2B4C954-DA16-7EEA-AB13-1BCEA550B143}"/>
              </a:ext>
            </a:extLst>
          </p:cNvPr>
          <p:cNvSpPr>
            <a:spLocks noGrp="1"/>
          </p:cNvSpPr>
          <p:nvPr>
            <p:ph type="body" sz="quarter" idx="27"/>
          </p:nvPr>
        </p:nvSpPr>
        <p:spPr>
          <a:xfrm>
            <a:off x="4506915" y="2950334"/>
            <a:ext cx="3446462" cy="3727422"/>
          </a:xfrm>
          <a:solidFill>
            <a:srgbClr val="027354"/>
          </a:solidFill>
        </p:spPr>
        <p:txBody>
          <a:bodyPr/>
          <a:lstStyle/>
          <a:p>
            <a:r>
              <a:rPr lang="en-IE" sz="2000" dirty="0">
                <a:cs typeface="Arial"/>
              </a:rPr>
              <a:t>Florida Eis has managed to convert its operations and production to CO2 Neutral since 2013 by implementing innovative technologies resulting in optimal energy savings. They are committed to local community charities and have a commitment charter to the environment, plant and animal world.  </a:t>
            </a:r>
            <a:r>
              <a:rPr lang="en-US" sz="2000" dirty="0">
                <a:cs typeface="Arial"/>
                <a:sym typeface="Helvetica Light"/>
                <a:hlinkClick r:id="rId5">
                  <a:extLst>
                    <a:ext uri="{A12FA001-AC4F-418D-AE19-62706E023703}">
                      <ahyp:hlinkClr xmlns:ahyp="http://schemas.microsoft.com/office/drawing/2018/hyperlinkcolor" val="tx"/>
                    </a:ext>
                  </a:extLst>
                </a:hlinkClick>
              </a:rPr>
              <a:t>… See full Case Study here. </a:t>
            </a:r>
            <a:endParaRPr lang="en-IE" sz="1800" dirty="0"/>
          </a:p>
        </p:txBody>
      </p:sp>
    </p:spTree>
    <p:extLst>
      <p:ext uri="{BB962C8B-B14F-4D97-AF65-F5344CB8AC3E}">
        <p14:creationId xmlns:p14="http://schemas.microsoft.com/office/powerpoint/2010/main" val="15498841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28964861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363478" y="1199730"/>
            <a:ext cx="4427977" cy="2529853"/>
          </a:xfrm>
        </p:spPr>
        <p:txBody>
          <a:bodyPr>
            <a:normAutofit fontScale="92500"/>
          </a:bodyPr>
          <a:lstStyle/>
          <a:p>
            <a:pPr>
              <a:lnSpc>
                <a:spcPct val="100000"/>
              </a:lnSpc>
              <a:spcBef>
                <a:spcPts val="0"/>
              </a:spcBef>
            </a:pPr>
            <a:r>
              <a:rPr lang="en-US" dirty="0"/>
              <a:t>You Have Completed </a:t>
            </a:r>
            <a:r>
              <a:rPr lang="en-US" b="1" dirty="0"/>
              <a:t>Module 6</a:t>
            </a:r>
          </a:p>
          <a:p>
            <a:pPr>
              <a:lnSpc>
                <a:spcPct val="100000"/>
              </a:lnSpc>
              <a:spcBef>
                <a:spcPts val="0"/>
              </a:spcBef>
            </a:pPr>
            <a:endParaRPr lang="en-US" dirty="0"/>
          </a:p>
          <a:p>
            <a:pPr>
              <a:lnSpc>
                <a:spcPct val="100000"/>
              </a:lnSpc>
              <a:spcBef>
                <a:spcPts val="0"/>
              </a:spcBef>
            </a:pPr>
            <a:r>
              <a:rPr lang="en-US" dirty="0"/>
              <a:t>Next is </a:t>
            </a:r>
            <a:r>
              <a:rPr lang="en-US" b="1" dirty="0"/>
              <a:t>Module 7</a:t>
            </a:r>
          </a:p>
          <a:p>
            <a:pPr>
              <a:lnSpc>
                <a:spcPct val="100000"/>
              </a:lnSpc>
              <a:spcBef>
                <a:spcPts val="0"/>
              </a:spcBef>
            </a:pPr>
            <a:r>
              <a:rPr lang="en-GB" sz="2800" dirty="0"/>
              <a:t>Implement the ISO 26000 Framework to Mitigate Risk and Impact</a:t>
            </a:r>
            <a:endParaRPr lang="en-US" b="1"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264323"/>
            <a:ext cx="3195485" cy="837258"/>
          </a:xfrm>
        </p:spPr>
        <p:txBody>
          <a:bodyPr/>
          <a:lstStyle/>
          <a:p>
            <a:r>
              <a:rPr lang="en-US" dirty="0"/>
              <a:t>Well Done!</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n-US" dirty="0">
                <a:hlinkClick r:id="rId2"/>
              </a:rPr>
              <a:t>https://www.csrready.eu/</a:t>
            </a:r>
            <a:r>
              <a:rPr lang="en-US" dirty="0"/>
              <a:t>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n-US" dirty="0">
                <a:hlinkClick r:id="rId3"/>
              </a:rPr>
              <a:t>Facebook</a:t>
            </a:r>
            <a:endParaRPr lang="en-US" dirty="0"/>
          </a:p>
        </p:txBody>
      </p:sp>
      <p:pic>
        <p:nvPicPr>
          <p:cNvPr id="2" name="Picture 2" descr="Excellent work golden sign with thumb up Vector Image">
            <a:extLst>
              <a:ext uri="{FF2B5EF4-FFF2-40B4-BE49-F238E27FC236}">
                <a16:creationId xmlns:a16="http://schemas.microsoft.com/office/drawing/2014/main" id="{7D55BCA3-226A-5027-9066-7A7564D173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2547" y="3729583"/>
            <a:ext cx="2194099" cy="230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03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2DB3B6-F390-D752-59AB-87234DAFFA31}"/>
              </a:ext>
            </a:extLst>
          </p:cNvPr>
          <p:cNvSpPr>
            <a:spLocks noGrp="1"/>
          </p:cNvSpPr>
          <p:nvPr>
            <p:ph type="body" sz="quarter" idx="13"/>
          </p:nvPr>
        </p:nvSpPr>
        <p:spPr>
          <a:xfrm>
            <a:off x="271823" y="117011"/>
            <a:ext cx="7071952" cy="697353"/>
          </a:xfrm>
          <a:solidFill>
            <a:schemeClr val="bg1"/>
          </a:solidFill>
        </p:spPr>
        <p:txBody>
          <a:bodyPr/>
          <a:lstStyle/>
          <a:p>
            <a:r>
              <a:rPr lang="en-IE" dirty="0">
                <a:solidFill>
                  <a:srgbClr val="027354"/>
                </a:solidFill>
              </a:rPr>
              <a:t>Adopting a Globally Recognised CSR Standards Framework ISO 26000</a:t>
            </a:r>
          </a:p>
        </p:txBody>
      </p:sp>
      <p:sp>
        <p:nvSpPr>
          <p:cNvPr id="3" name="Text Placeholder 2">
            <a:extLst>
              <a:ext uri="{FF2B5EF4-FFF2-40B4-BE49-F238E27FC236}">
                <a16:creationId xmlns:a16="http://schemas.microsoft.com/office/drawing/2014/main" id="{A913A721-340D-B3C5-FD4B-FB863344D0C3}"/>
              </a:ext>
            </a:extLst>
          </p:cNvPr>
          <p:cNvSpPr>
            <a:spLocks noGrp="1"/>
          </p:cNvSpPr>
          <p:nvPr>
            <p:ph type="body" sz="quarter" idx="14"/>
          </p:nvPr>
        </p:nvSpPr>
        <p:spPr>
          <a:xfrm>
            <a:off x="271823" y="2235466"/>
            <a:ext cx="5967052" cy="1193534"/>
          </a:xfrm>
        </p:spPr>
        <p:txBody>
          <a:bodyPr/>
          <a:lstStyle/>
          <a:p>
            <a:r>
              <a:rPr lang="en-IE" sz="2400" b="1" dirty="0">
                <a:solidFill>
                  <a:srgbClr val="5E5E5E"/>
                </a:solidFill>
              </a:rPr>
              <a:t>SMEs are small but mighty! </a:t>
            </a:r>
            <a:r>
              <a:rPr lang="en-IE" sz="2400" dirty="0">
                <a:solidFill>
                  <a:srgbClr val="5E5E5E"/>
                </a:solidFill>
              </a:rPr>
              <a:t>SMEs are at an advantage when implementing CSR using ISO26000. They are quickly adapting CSR not</a:t>
            </a:r>
            <a:r>
              <a:rPr lang="en-IE" sz="2400" b="0" dirty="0">
                <a:solidFill>
                  <a:srgbClr val="5E5E5E"/>
                </a:solidFill>
              </a:rPr>
              <a:t> just to make their business look good but so CSR makes good business sense!</a:t>
            </a:r>
            <a:endParaRPr lang="en-IE" sz="2400" dirty="0">
              <a:solidFill>
                <a:srgbClr val="5E5E5E"/>
              </a:solidFill>
            </a:endParaRPr>
          </a:p>
        </p:txBody>
      </p:sp>
      <p:sp>
        <p:nvSpPr>
          <p:cNvPr id="4" name="Rectangle: Rounded Corners 3">
            <a:extLst>
              <a:ext uri="{FF2B5EF4-FFF2-40B4-BE49-F238E27FC236}">
                <a16:creationId xmlns:a16="http://schemas.microsoft.com/office/drawing/2014/main" id="{A6F9CA2D-7E1B-EFDA-1AB7-3ABDD1655A08}"/>
              </a:ext>
            </a:extLst>
          </p:cNvPr>
          <p:cNvSpPr/>
          <p:nvPr/>
        </p:nvSpPr>
        <p:spPr>
          <a:xfrm>
            <a:off x="363301" y="4554526"/>
            <a:ext cx="4513499" cy="1371600"/>
          </a:xfrm>
          <a:prstGeom prst="round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4ECBD6CA-7EF1-AD9E-026B-05672EA516D7}"/>
              </a:ext>
            </a:extLst>
          </p:cNvPr>
          <p:cNvSpPr txBox="1"/>
          <p:nvPr/>
        </p:nvSpPr>
        <p:spPr>
          <a:xfrm>
            <a:off x="737451" y="4824827"/>
            <a:ext cx="3765198" cy="830997"/>
          </a:xfrm>
          <a:prstGeom prst="rect">
            <a:avLst/>
          </a:prstGeom>
          <a:solidFill>
            <a:srgbClr val="CC6A62"/>
          </a:solidFill>
        </p:spPr>
        <p:txBody>
          <a:bodyPr wrap="square" rtlCol="0">
            <a:spAutoFit/>
          </a:bodyPr>
          <a:lstStyle/>
          <a:p>
            <a:pPr algn="ctr"/>
            <a:r>
              <a:rPr lang="en-IE" sz="4800" b="1" dirty="0">
                <a:solidFill>
                  <a:schemeClr val="bg1"/>
                </a:solidFill>
              </a:rPr>
              <a:t>Section 1</a:t>
            </a:r>
          </a:p>
        </p:txBody>
      </p:sp>
    </p:spTree>
    <p:extLst>
      <p:ext uri="{BB962C8B-B14F-4D97-AF65-F5344CB8AC3E}">
        <p14:creationId xmlns:p14="http://schemas.microsoft.com/office/powerpoint/2010/main" val="1530820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7D646-AF88-F744-81B9-1D6ED5BCFDA3}"/>
              </a:ext>
            </a:extLst>
          </p:cNvPr>
          <p:cNvSpPr>
            <a:spLocks noGrp="1"/>
          </p:cNvSpPr>
          <p:nvPr>
            <p:ph type="body" sz="quarter" idx="13"/>
          </p:nvPr>
        </p:nvSpPr>
        <p:spPr>
          <a:xfrm>
            <a:off x="1086578" y="394996"/>
            <a:ext cx="10600546" cy="953429"/>
          </a:xfrm>
        </p:spPr>
        <p:txBody>
          <a:bodyPr/>
          <a:lstStyle/>
          <a:p>
            <a:pPr algn="ctr"/>
            <a:r>
              <a:rPr lang="en-IE" b="0" i="0" dirty="0">
                <a:solidFill>
                  <a:srgbClr val="DC7F0E"/>
                </a:solidFill>
                <a:effectLst/>
              </a:rPr>
              <a:t>SMEs Are Agile, Innovative and Connected</a:t>
            </a:r>
          </a:p>
          <a:p>
            <a:pPr algn="ctr"/>
            <a:endParaRPr lang="en-IE" b="0" dirty="0">
              <a:solidFill>
                <a:srgbClr val="DC7F0E"/>
              </a:solidFill>
            </a:endParaRPr>
          </a:p>
        </p:txBody>
      </p:sp>
      <p:sp>
        <p:nvSpPr>
          <p:cNvPr id="3" name="Text Placeholder 2">
            <a:extLst>
              <a:ext uri="{FF2B5EF4-FFF2-40B4-BE49-F238E27FC236}">
                <a16:creationId xmlns:a16="http://schemas.microsoft.com/office/drawing/2014/main" id="{271D212A-DBB6-49F7-274A-8B51401C5F99}"/>
              </a:ext>
            </a:extLst>
          </p:cNvPr>
          <p:cNvSpPr>
            <a:spLocks noGrp="1"/>
          </p:cNvSpPr>
          <p:nvPr>
            <p:ph type="body" sz="quarter" idx="14"/>
          </p:nvPr>
        </p:nvSpPr>
        <p:spPr>
          <a:xfrm>
            <a:off x="1085850" y="1170248"/>
            <a:ext cx="10587038" cy="3995320"/>
          </a:xfrm>
        </p:spPr>
        <p:txBody>
          <a:bodyPr/>
          <a:lstStyle/>
          <a:p>
            <a:pPr algn="l"/>
            <a:r>
              <a:rPr lang="en-GB" b="1" i="0" dirty="0">
                <a:solidFill>
                  <a:srgbClr val="027354"/>
                </a:solidFill>
                <a:effectLst/>
              </a:rPr>
              <a:t>All businesses have risks and impacts, even small businesses, and therefore are responsible for doing their part in minimizing impacts in line with sustainability objectives. </a:t>
            </a:r>
            <a:r>
              <a:rPr lang="en-GB" b="0" i="0" dirty="0">
                <a:solidFill>
                  <a:srgbClr val="5E5E5E"/>
                </a:solidFill>
                <a:effectLst/>
              </a:rPr>
              <a:t>For a small business, no one expects a huge implementation like large corporates consisting of CSR policies, procedures, governance, and 100-page sustainability reports. However, your stakeholders are expecting to see evidence that your business is operating responsibly, including that you commit to managing your impacts and take action to do so. (</a:t>
            </a:r>
            <a:r>
              <a:rPr lang="en-GB" b="0" i="0" dirty="0">
                <a:solidFill>
                  <a:srgbClr val="5E5E5E"/>
                </a:solidFill>
                <a:effectLst/>
                <a:hlinkClick r:id="rId2">
                  <a:extLst>
                    <a:ext uri="{A12FA001-AC4F-418D-AE19-62706E023703}">
                      <ahyp:hlinkClr xmlns:ahyp="http://schemas.microsoft.com/office/drawing/2018/hyperlinkcolor" val="tx"/>
                    </a:ext>
                  </a:extLst>
                </a:hlinkClick>
              </a:rPr>
              <a:t>Source</a:t>
            </a:r>
            <a:r>
              <a:rPr lang="en-GB" b="0" i="0" dirty="0">
                <a:solidFill>
                  <a:srgbClr val="5E5E5E"/>
                </a:solidFill>
                <a:effectLst/>
              </a:rPr>
              <a:t>)</a:t>
            </a:r>
          </a:p>
          <a:p>
            <a:pPr algn="l"/>
            <a:endParaRPr lang="en-GB" dirty="0">
              <a:solidFill>
                <a:srgbClr val="5E5E5E"/>
              </a:solidFill>
            </a:endParaRPr>
          </a:p>
          <a:p>
            <a:pPr algn="l"/>
            <a:r>
              <a:rPr lang="en-GB" b="1" dirty="0">
                <a:solidFill>
                  <a:srgbClr val="027354"/>
                </a:solidFill>
              </a:rPr>
              <a:t>The SME Advantage!! </a:t>
            </a:r>
            <a:r>
              <a:rPr lang="en-GB" dirty="0">
                <a:solidFill>
                  <a:srgbClr val="5E5E5E"/>
                </a:solidFill>
              </a:rPr>
              <a:t>Small and medium businesses (SMEs) can often feel limited by their size, which limits the resources, budget, and expertise available to implement CSR. However, they often have an advantage over large businesses in implementing CSR due to their agility, innovation, and connectivity capability.</a:t>
            </a:r>
            <a:endParaRPr lang="en-IE" dirty="0">
              <a:solidFill>
                <a:srgbClr val="5E5E5E"/>
              </a:solidFill>
            </a:endParaRPr>
          </a:p>
        </p:txBody>
      </p:sp>
    </p:spTree>
    <p:extLst>
      <p:ext uri="{BB962C8B-B14F-4D97-AF65-F5344CB8AC3E}">
        <p14:creationId xmlns:p14="http://schemas.microsoft.com/office/powerpoint/2010/main" val="394595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7D646-AF88-F744-81B9-1D6ED5BCFDA3}"/>
              </a:ext>
            </a:extLst>
          </p:cNvPr>
          <p:cNvSpPr>
            <a:spLocks noGrp="1"/>
          </p:cNvSpPr>
          <p:nvPr>
            <p:ph type="body" sz="quarter" idx="13"/>
          </p:nvPr>
        </p:nvSpPr>
        <p:spPr>
          <a:xfrm>
            <a:off x="1086578" y="394996"/>
            <a:ext cx="10600546" cy="953429"/>
          </a:xfrm>
        </p:spPr>
        <p:txBody>
          <a:bodyPr/>
          <a:lstStyle/>
          <a:p>
            <a:pPr algn="ctr"/>
            <a:r>
              <a:rPr lang="en-IE" b="0" i="0" dirty="0">
                <a:solidFill>
                  <a:srgbClr val="DC7F0E"/>
                </a:solidFill>
                <a:effectLst/>
              </a:rPr>
              <a:t>Realize the Growth Opportunities and Advantages</a:t>
            </a:r>
          </a:p>
          <a:p>
            <a:pPr algn="ctr"/>
            <a:endParaRPr lang="en-IE" b="0" dirty="0">
              <a:solidFill>
                <a:srgbClr val="DC7F0E"/>
              </a:solidFill>
            </a:endParaRPr>
          </a:p>
        </p:txBody>
      </p:sp>
      <p:sp>
        <p:nvSpPr>
          <p:cNvPr id="3" name="Text Placeholder 2">
            <a:extLst>
              <a:ext uri="{FF2B5EF4-FFF2-40B4-BE49-F238E27FC236}">
                <a16:creationId xmlns:a16="http://schemas.microsoft.com/office/drawing/2014/main" id="{271D212A-DBB6-49F7-274A-8B51401C5F99}"/>
              </a:ext>
            </a:extLst>
          </p:cNvPr>
          <p:cNvSpPr>
            <a:spLocks noGrp="1"/>
          </p:cNvSpPr>
          <p:nvPr>
            <p:ph type="body" sz="quarter" idx="14"/>
          </p:nvPr>
        </p:nvSpPr>
        <p:spPr>
          <a:xfrm>
            <a:off x="1085850" y="1143088"/>
            <a:ext cx="10587038" cy="3995320"/>
          </a:xfrm>
        </p:spPr>
        <p:txBody>
          <a:bodyPr/>
          <a:lstStyle/>
          <a:p>
            <a:pPr algn="l"/>
            <a:r>
              <a:rPr lang="en-GB" b="1" i="0" dirty="0">
                <a:solidFill>
                  <a:srgbClr val="DC7F0E"/>
                </a:solidFill>
                <a:effectLst/>
              </a:rPr>
              <a:t>While working to comply with </a:t>
            </a:r>
            <a:r>
              <a:rPr lang="en-GB" b="1" dirty="0">
                <a:solidFill>
                  <a:srgbClr val="DC7F0E"/>
                </a:solidFill>
              </a:rPr>
              <a:t>CSR </a:t>
            </a:r>
            <a:r>
              <a:rPr lang="en-GB" b="1" i="0" dirty="0">
                <a:solidFill>
                  <a:srgbClr val="DC7F0E"/>
                </a:solidFill>
                <a:effectLst/>
              </a:rPr>
              <a:t>expectations is an important first step, there is huge potential for growth and profit by viewing the challenges of sustainable development as a business opportunity.</a:t>
            </a:r>
          </a:p>
          <a:p>
            <a:pPr algn="l"/>
            <a:endParaRPr lang="en-GB" b="0" i="0" dirty="0">
              <a:solidFill>
                <a:srgbClr val="5E5E5E"/>
              </a:solidFill>
              <a:effectLst/>
            </a:endParaRPr>
          </a:p>
          <a:p>
            <a:pPr algn="l"/>
            <a:r>
              <a:rPr lang="en-GB" b="0" i="0" dirty="0">
                <a:solidFill>
                  <a:srgbClr val="5E5E5E"/>
                </a:solidFill>
                <a:effectLst/>
              </a:rPr>
              <a:t>There are innumerable challenges and unsolved dilemmas in achieving a sustainable world, and many companies and governments have committed to and are investing money in addressing them. If you are able to provide a solution that meets that need, you will be in high demand. Small businesses have a huge advantage in being innovative, enterprising, and agile to bring new solutions to the market. </a:t>
            </a:r>
            <a:br>
              <a:rPr lang="en-GB" b="0" i="0" dirty="0">
                <a:solidFill>
                  <a:srgbClr val="5E5E5E"/>
                </a:solidFill>
                <a:effectLst/>
              </a:rPr>
            </a:br>
            <a:br>
              <a:rPr lang="en-GB" b="0" i="0" dirty="0">
                <a:solidFill>
                  <a:srgbClr val="5E5E5E"/>
                </a:solidFill>
                <a:effectLst/>
              </a:rPr>
            </a:br>
            <a:r>
              <a:rPr lang="en-GB" b="0" i="0" dirty="0">
                <a:solidFill>
                  <a:srgbClr val="5E5E5E"/>
                </a:solidFill>
                <a:effectLst/>
              </a:rPr>
              <a:t>Going beyond responsive CSR compliance to offering products and services that provide a positive environmental or social outcome sets you apart in the market. Sustainability can be your differentiator, your blue ocean strategy, your early mover advantage, and your foot in the door. Your sustainability superpower!</a:t>
            </a:r>
          </a:p>
          <a:p>
            <a:endParaRPr lang="en-IE" dirty="0">
              <a:solidFill>
                <a:srgbClr val="5E5E5E"/>
              </a:solidFill>
            </a:endParaRPr>
          </a:p>
        </p:txBody>
      </p:sp>
    </p:spTree>
    <p:extLst>
      <p:ext uri="{BB962C8B-B14F-4D97-AF65-F5344CB8AC3E}">
        <p14:creationId xmlns:p14="http://schemas.microsoft.com/office/powerpoint/2010/main" val="2084881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6906</Words>
  <Application>Microsoft Office PowerPoint</Application>
  <PresentationFormat>Breitbild</PresentationFormat>
  <Paragraphs>555</Paragraphs>
  <Slides>68</Slides>
  <Notes>0</Notes>
  <HiddenSlides>0</HiddenSlides>
  <MMClips>0</MMClips>
  <ScaleCrop>false</ScaleCrop>
  <HeadingPairs>
    <vt:vector size="6" baseType="variant">
      <vt:variant>
        <vt:lpstr>Verwendete Schriftarten</vt:lpstr>
      </vt:variant>
      <vt:variant>
        <vt:i4>11</vt:i4>
      </vt:variant>
      <vt:variant>
        <vt:lpstr>Design</vt:lpstr>
      </vt:variant>
      <vt:variant>
        <vt:i4>2</vt:i4>
      </vt:variant>
      <vt:variant>
        <vt:lpstr>Folientitel</vt:lpstr>
      </vt:variant>
      <vt:variant>
        <vt:i4>68</vt:i4>
      </vt:variant>
    </vt:vector>
  </HeadingPairs>
  <TitlesOfParts>
    <vt:vector size="81" baseType="lpstr">
      <vt:lpstr>Aharoni</vt:lpstr>
      <vt:lpstr>Arial</vt:lpstr>
      <vt:lpstr>Calibri</vt:lpstr>
      <vt:lpstr>Calibri Light</vt:lpstr>
      <vt:lpstr>Flama Bold</vt:lpstr>
      <vt:lpstr>Montserrat Light</vt:lpstr>
      <vt:lpstr>Quattrocento Sans</vt:lpstr>
      <vt:lpstr>SourceSansPro</vt:lpstr>
      <vt:lpstr>Times New Roman</vt:lpstr>
      <vt:lpstr>Verdana</vt:lpstr>
      <vt:lpstr>Wingdings</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Julia Grey</cp:lastModifiedBy>
  <cp:revision>347</cp:revision>
  <dcterms:created xsi:type="dcterms:W3CDTF">2019-11-20T14:08:21Z</dcterms:created>
  <dcterms:modified xsi:type="dcterms:W3CDTF">2023-07-14T10:48:55Z</dcterms:modified>
</cp:coreProperties>
</file>